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5A5E-4268-4242-B222-439E88F6B297}" type="datetimeFigureOut">
              <a:rPr lang="es-ES" smtClean="0"/>
              <a:t>19/05/2017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6676-85F7-423F-8FEA-E3EE1D891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8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5A5E-4268-4242-B222-439E88F6B297}" type="datetimeFigureOut">
              <a:rPr lang="es-ES" smtClean="0"/>
              <a:t>19/05/2017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6676-85F7-423F-8FEA-E3EE1D891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0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VillApp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Desarrollo Web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Requisitos pendientes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Por implementar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Problemas encontrados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Problemas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Demo VillApp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Índice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Requisitos de la asignatura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Almacenamiento permanente de la información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Uso de servicios externos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Formularios (y partes Web)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3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Adaptabilidad a distintas pantallas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Tecnologías empleadas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ES"/>
              <a:t>Desarrollo nativo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Panorámica</PresentationFormat>
  <Paragraphs>15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VillApp</vt:lpstr>
      <vt:lpstr>Índice</vt:lpstr>
      <vt:lpstr>Requisitos de la asignatura</vt:lpstr>
      <vt:lpstr>Almacenamiento permanente de la información</vt:lpstr>
      <vt:lpstr>Uso de servicios externos</vt:lpstr>
      <vt:lpstr>Formularios (y partes Web)</vt:lpstr>
      <vt:lpstr>Adaptabilidad a distintas pantallas</vt:lpstr>
      <vt:lpstr>Tecnologías empleadas</vt:lpstr>
      <vt:lpstr>Desarrollo nativo</vt:lpstr>
      <vt:lpstr>Desarrollo Web</vt:lpstr>
      <vt:lpstr>Requisitos pendientes</vt:lpstr>
      <vt:lpstr>Por implementar</vt:lpstr>
      <vt:lpstr>Problemas encontrados</vt:lpstr>
      <vt:lpstr>Problemas</vt:lpstr>
      <vt:lpstr>Demo VillApp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VillApp</dc:title>
  <dc:creator>Adrián Muñoz Gámez</dc:creator>
  <cp:lastModifiedBy>Adrián Muñoz Gámez</cp:lastModifiedBy>
  <cp:revision>1</cp:revision>
  <dcterms:created xsi:type="dcterms:W3CDTF">2017-05-19T12:04:17Z</dcterms:created>
  <dcterms:modified xsi:type="dcterms:W3CDTF">2017-05-19T12:04:17Z</dcterms:modified>
</cp:coreProperties>
</file>