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3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8DDF-FE30-4B4C-9633-F94FECB8D22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F7E6-3781-3547-918B-FECAB98E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Throat Disease Detection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cosine transform of short term log power spectrum.</a:t>
            </a:r>
          </a:p>
          <a:p>
            <a:r>
              <a:rPr lang="en-US" dirty="0" smtClean="0"/>
              <a:t>Commonly used as features in speech recognition.</a:t>
            </a:r>
          </a:p>
          <a:p>
            <a:r>
              <a:rPr lang="en-US" dirty="0" smtClean="0"/>
              <a:t>Not very robust in the presence of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2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RNN(LSTM)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13263" cy="4351338"/>
          </a:xfrm>
        </p:spPr>
      </p:pic>
    </p:spTree>
    <p:extLst>
      <p:ext uri="{BB962C8B-B14F-4D97-AF65-F5344CB8AC3E}">
        <p14:creationId xmlns:p14="http://schemas.microsoft.com/office/powerpoint/2010/main" val="3875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2876"/>
            <a:ext cx="10515600" cy="3876835"/>
          </a:xfrm>
        </p:spPr>
      </p:pic>
    </p:spTree>
    <p:extLst>
      <p:ext uri="{BB962C8B-B14F-4D97-AF65-F5344CB8AC3E}">
        <p14:creationId xmlns:p14="http://schemas.microsoft.com/office/powerpoint/2010/main" val="111486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58979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6537" y="2859506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9068" y="2977816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7405" y="3178343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18724" y="3366585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7061" y="3567112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02468" y="3755606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30805" y="3956133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9142" y="4144375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87479" y="4344902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5360" y="2024209"/>
            <a:ext cx="23484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N frames of MFCC</a:t>
            </a:r>
            <a:endParaRPr lang="en-US" sz="2300" dirty="0"/>
          </a:p>
        </p:txBody>
      </p:sp>
      <p:sp>
        <p:nvSpPr>
          <p:cNvPr id="16" name="Right Arrow 15"/>
          <p:cNvSpPr/>
          <p:nvPr/>
        </p:nvSpPr>
        <p:spPr>
          <a:xfrm>
            <a:off x="3183355" y="3366585"/>
            <a:ext cx="529389" cy="38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78704" y="2983581"/>
            <a:ext cx="2322095" cy="1415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LSTM model</a:t>
            </a:r>
            <a:endParaRPr lang="en-US" sz="2300" dirty="0"/>
          </a:p>
        </p:txBody>
      </p:sp>
      <p:sp>
        <p:nvSpPr>
          <p:cNvPr id="19" name="Right Arrow 18"/>
          <p:cNvSpPr/>
          <p:nvPr/>
        </p:nvSpPr>
        <p:spPr>
          <a:xfrm>
            <a:off x="6873039" y="3368086"/>
            <a:ext cx="529389" cy="38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20944" y="3204040"/>
            <a:ext cx="18555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Normal/Sick</a:t>
            </a:r>
          </a:p>
          <a:p>
            <a:r>
              <a:rPr lang="en-US" sz="2300" dirty="0" smtClean="0"/>
              <a:t>(Single frame)</a:t>
            </a:r>
            <a:endParaRPr lang="en-US" sz="2300" dirty="0"/>
          </a:p>
        </p:txBody>
      </p:sp>
      <p:sp>
        <p:nvSpPr>
          <p:cNvPr id="21" name="Right Arrow 20"/>
          <p:cNvSpPr/>
          <p:nvPr/>
        </p:nvSpPr>
        <p:spPr>
          <a:xfrm>
            <a:off x="9960981" y="3366584"/>
            <a:ext cx="529389" cy="38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546517" y="2947483"/>
            <a:ext cx="1455821" cy="122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Result</a:t>
            </a:r>
          </a:p>
          <a:p>
            <a:pPr algn="ctr"/>
            <a:r>
              <a:rPr lang="en-US" sz="2300" dirty="0" smtClean="0"/>
              <a:t>(</a:t>
            </a:r>
            <a:r>
              <a:rPr lang="en-US" sz="2300" dirty="0" err="1" smtClean="0"/>
              <a:t>Argmax</a:t>
            </a:r>
            <a:r>
              <a:rPr lang="en-US" sz="2300" dirty="0" smtClean="0"/>
              <a:t>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6375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73969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6537" y="2474496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9068" y="2592806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7405" y="2793333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8724" y="2981575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7061" y="3182102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2468" y="3370596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0805" y="3571123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9142" y="3759365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87479" y="3959892"/>
            <a:ext cx="661737" cy="63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4041" y="1700036"/>
            <a:ext cx="24558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11 frames of MFCC</a:t>
            </a:r>
            <a:endParaRPr lang="en-US" sz="2300" dirty="0"/>
          </a:p>
        </p:txBody>
      </p:sp>
      <p:sp>
        <p:nvSpPr>
          <p:cNvPr id="15" name="Right Arrow 14"/>
          <p:cNvSpPr/>
          <p:nvPr/>
        </p:nvSpPr>
        <p:spPr>
          <a:xfrm>
            <a:off x="2909906" y="2981575"/>
            <a:ext cx="529389" cy="38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39351" y="2074785"/>
            <a:ext cx="589547" cy="2451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83265" y="2223839"/>
            <a:ext cx="288758" cy="3188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92362" y="2662738"/>
            <a:ext cx="288758" cy="3188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78716" y="3108489"/>
            <a:ext cx="288758" cy="3188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78716" y="4075363"/>
            <a:ext cx="288758" cy="3188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3900828" y="3457718"/>
            <a:ext cx="4235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</a:rPr>
              <a:t>…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0587" y="1568741"/>
            <a:ext cx="122501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256 dim </a:t>
            </a:r>
            <a:endParaRPr lang="en-US" sz="2300" dirty="0"/>
          </a:p>
        </p:txBody>
      </p:sp>
      <p:sp>
        <p:nvSpPr>
          <p:cNvPr id="23" name="Right Arrow 22"/>
          <p:cNvSpPr/>
          <p:nvPr/>
        </p:nvSpPr>
        <p:spPr>
          <a:xfrm>
            <a:off x="4686104" y="2981575"/>
            <a:ext cx="529389" cy="38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50187" y="2733176"/>
            <a:ext cx="1275202" cy="1074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/>
              <a:t>BLSTM</a:t>
            </a:r>
            <a:endParaRPr lang="en-US" sz="2300" dirty="0"/>
          </a:p>
        </p:txBody>
      </p:sp>
      <p:sp>
        <p:nvSpPr>
          <p:cNvPr id="25" name="TextBox 24"/>
          <p:cNvSpPr txBox="1"/>
          <p:nvPr/>
        </p:nvSpPr>
        <p:spPr>
          <a:xfrm>
            <a:off x="5013427" y="2160119"/>
            <a:ext cx="216514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256 dim, </a:t>
            </a:r>
            <a:r>
              <a:rPr lang="en-US" sz="2300" smtClean="0"/>
              <a:t>2 layer </a:t>
            </a:r>
            <a:endParaRPr lang="en-US" sz="2300" dirty="0"/>
          </a:p>
        </p:txBody>
      </p:sp>
      <p:sp>
        <p:nvSpPr>
          <p:cNvPr id="26" name="Right Arrow 25"/>
          <p:cNvSpPr/>
          <p:nvPr/>
        </p:nvSpPr>
        <p:spPr>
          <a:xfrm>
            <a:off x="6871841" y="2987592"/>
            <a:ext cx="529389" cy="388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46678" y="2507487"/>
            <a:ext cx="589547" cy="1143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790592" y="2656541"/>
            <a:ext cx="288758" cy="3188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90592" y="3184926"/>
            <a:ext cx="288758" cy="3188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78022" y="2040374"/>
            <a:ext cx="9268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2 dim </a:t>
            </a:r>
            <a:endParaRPr lang="en-US" sz="2300" dirty="0"/>
          </a:p>
        </p:txBody>
      </p:sp>
      <p:cxnSp>
        <p:nvCxnSpPr>
          <p:cNvPr id="35" name="Straight Arrow Connector 34"/>
          <p:cNvCxnSpPr>
            <a:stCxn id="28" idx="6"/>
          </p:cNvCxnSpPr>
          <p:nvPr/>
        </p:nvCxnSpPr>
        <p:spPr>
          <a:xfrm flipV="1">
            <a:off x="8079350" y="2815959"/>
            <a:ext cx="12595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079349" y="3348923"/>
            <a:ext cx="125950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38854" y="2570195"/>
            <a:ext cx="107753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/>
              <a:t>Normal</a:t>
            </a:r>
            <a:endParaRPr lang="en-US" sz="2300"/>
          </a:p>
        </p:txBody>
      </p:sp>
      <p:sp>
        <p:nvSpPr>
          <p:cNvPr id="40" name="TextBox 39"/>
          <p:cNvSpPr txBox="1"/>
          <p:nvPr/>
        </p:nvSpPr>
        <p:spPr>
          <a:xfrm>
            <a:off x="9338853" y="3118768"/>
            <a:ext cx="64793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Sick</a:t>
            </a:r>
            <a:endParaRPr lang="en-US" sz="2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54041" y="5044060"/>
                <a:ext cx="288252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 smtClean="0"/>
                  <a:t>Accuracy: 0.94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en-US" sz="2500" dirty="0" smtClean="0"/>
                  <a:t>0.01</a:t>
                </a:r>
                <a:endParaRPr lang="en-US" sz="25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1" y="5044060"/>
                <a:ext cx="2882520" cy="477054"/>
              </a:xfrm>
              <a:prstGeom prst="rect">
                <a:avLst/>
              </a:prstGeom>
              <a:blipFill rotWithShape="0">
                <a:blip r:embed="rId2"/>
                <a:stretch>
                  <a:fillRect l="-3383" t="-8861" r="-2326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1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74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Throat Disease Detection Project</vt:lpstr>
      <vt:lpstr>MFCC</vt:lpstr>
      <vt:lpstr>RNN(LSTM)</vt:lpstr>
      <vt:lpstr>LSTM</vt:lpstr>
      <vt:lpstr>Flow Chart</vt:lpstr>
      <vt:lpstr>Experimental Result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Throat Disease Detection Project</dc:title>
  <dc:creator>李維仁</dc:creator>
  <cp:lastModifiedBy>李維仁</cp:lastModifiedBy>
  <cp:revision>7</cp:revision>
  <dcterms:created xsi:type="dcterms:W3CDTF">2017-11-21T03:18:35Z</dcterms:created>
  <dcterms:modified xsi:type="dcterms:W3CDTF">2017-11-21T05:30:10Z</dcterms:modified>
</cp:coreProperties>
</file>