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7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8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1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7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07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0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2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3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1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72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47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A668-0569-4141-8EF0-C7DD26FA0EBF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BB39-76B1-416C-8C2C-952C0DCEF1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0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/>
              <a:t>Cat’s Vulnerabilities Briefing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3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Questions?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3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Introduction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Welcome to the briefing on our cybersecurity status</a:t>
            </a:r>
          </a:p>
          <a:p>
            <a:endParaRPr lang="en-CA" dirty="0"/>
          </a:p>
          <a:p>
            <a:r>
              <a:rPr lang="en-CA" b="1" dirty="0" smtClean="0"/>
              <a:t>Purpose</a:t>
            </a:r>
            <a:r>
              <a:rPr lang="en-CA" dirty="0" smtClean="0"/>
              <a:t>: Review findings from our recent network vulnerability assessment.</a:t>
            </a:r>
          </a:p>
          <a:p>
            <a:endParaRPr lang="en-CA" dirty="0"/>
          </a:p>
          <a:p>
            <a:r>
              <a:rPr lang="en-CA" b="1" dirty="0" smtClean="0"/>
              <a:t>Importance</a:t>
            </a:r>
            <a:r>
              <a:rPr lang="en-CA" dirty="0" smtClean="0"/>
              <a:t>: Understanding our cybersecurity vulnerabilities and action plan moving forward</a:t>
            </a:r>
            <a:r>
              <a:rPr lang="en-CA" dirty="0"/>
              <a:t>!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05" y="4688783"/>
            <a:ext cx="3467128" cy="20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What We Found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a total of 57 vulnerabilities across our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vulnerabilities vary in severity—some more urgent than others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focus today is on the most critical vulnerabilities that need </a:t>
            </a:r>
            <a:r>
              <a:rPr lang="en-US" dirty="0" smtClean="0"/>
              <a:t>immediate </a:t>
            </a:r>
            <a:r>
              <a:rPr lang="en-US" dirty="0"/>
              <a:t>action.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59" y="199505"/>
            <a:ext cx="2446587" cy="21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Urgent Issues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419"/>
            <a:ext cx="10515600" cy="4351338"/>
          </a:xfrm>
        </p:spPr>
        <p:txBody>
          <a:bodyPr/>
          <a:lstStyle/>
          <a:p>
            <a:r>
              <a:rPr lang="en-US" dirty="0"/>
              <a:t>Outdated security system vulnerable to new threats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Default credentials in use, making some systems easy targets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Unprotected authentication in our intrusion detection system.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53" y="295564"/>
            <a:ext cx="2397760" cy="2397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7" y="4380808"/>
            <a:ext cx="2178243" cy="23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Medium Risks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encryption in some communications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Expired SSL/TLS certificates compromising data security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Risks that could allow attackers to intercept or manipulate our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Necessary actions to prevent potential security breaches.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84" y="44551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Our Plan to Secure the House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security system to the latest standards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Replace default passwords with strong, unique credentials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Secure critical system authentications to prevent unauthorized access.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3249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for the Team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implementation of updated security protocols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Roll out new security training for all employees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Establish a routine for monitoring and updating security measures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Everyone’s vigilance and adherence to new protocols are crucial.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98" y="63500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Why This All Matters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Protecting client data and our company's reputation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Preventing </a:t>
            </a:r>
            <a:r>
              <a:rPr lang="en-US" dirty="0"/>
              <a:t>potential financial and legal consequences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Maintaining trust and reliability in our digital interactions.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6" y="478761"/>
            <a:ext cx="2836632" cy="28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Conclusion and Call To Action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an ongoing effort requiring everyone's commitment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Encouragement to support the implementation of security updates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Thanks to the team for their continued dedication to security.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45" y="4334316"/>
            <a:ext cx="3792422" cy="25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Cat’s Vulnerabilities Briefing</vt:lpstr>
      <vt:lpstr>Introduction</vt:lpstr>
      <vt:lpstr>What We Found</vt:lpstr>
      <vt:lpstr>Urgent Issues </vt:lpstr>
      <vt:lpstr>Medium Risks</vt:lpstr>
      <vt:lpstr>Our Plan to Secure the House</vt:lpstr>
      <vt:lpstr>Next Steps for the Team</vt:lpstr>
      <vt:lpstr>Why This All Matters</vt:lpstr>
      <vt:lpstr>Conclusion and Call To Action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Cat’s Vulnerabilities Briefing</dc:title>
  <dc:creator>Microsoft account</dc:creator>
  <cp:lastModifiedBy>Microsoft account</cp:lastModifiedBy>
  <cp:revision>2</cp:revision>
  <dcterms:created xsi:type="dcterms:W3CDTF">2024-04-24T04:40:45Z</dcterms:created>
  <dcterms:modified xsi:type="dcterms:W3CDTF">2024-04-24T04:48:11Z</dcterms:modified>
</cp:coreProperties>
</file>