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51"/>
  </p:notesMasterIdLst>
  <p:handoutMasterIdLst>
    <p:handoutMasterId r:id="rId52"/>
  </p:handoutMasterIdLst>
  <p:sldIdLst>
    <p:sldId id="256" r:id="rId2"/>
    <p:sldId id="279" r:id="rId3"/>
    <p:sldId id="281" r:id="rId4"/>
    <p:sldId id="280" r:id="rId5"/>
    <p:sldId id="266" r:id="rId6"/>
    <p:sldId id="282" r:id="rId7"/>
    <p:sldId id="284" r:id="rId8"/>
    <p:sldId id="286" r:id="rId9"/>
    <p:sldId id="258" r:id="rId10"/>
    <p:sldId id="288" r:id="rId11"/>
    <p:sldId id="305" r:id="rId12"/>
    <p:sldId id="306" r:id="rId13"/>
    <p:sldId id="307" r:id="rId14"/>
    <p:sldId id="289" r:id="rId15"/>
    <p:sldId id="290" r:id="rId16"/>
    <p:sldId id="291" r:id="rId17"/>
    <p:sldId id="292" r:id="rId18"/>
    <p:sldId id="293" r:id="rId19"/>
    <p:sldId id="287" r:id="rId20"/>
    <p:sldId id="294" r:id="rId21"/>
    <p:sldId id="295" r:id="rId22"/>
    <p:sldId id="296" r:id="rId23"/>
    <p:sldId id="297" r:id="rId24"/>
    <p:sldId id="298" r:id="rId25"/>
    <p:sldId id="299" r:id="rId26"/>
    <p:sldId id="300" r:id="rId27"/>
    <p:sldId id="301" r:id="rId28"/>
    <p:sldId id="302" r:id="rId29"/>
    <p:sldId id="303" r:id="rId30"/>
    <p:sldId id="304" r:id="rId31"/>
    <p:sldId id="259" r:id="rId32"/>
    <p:sldId id="260" r:id="rId33"/>
    <p:sldId id="261" r:id="rId34"/>
    <p:sldId id="262" r:id="rId35"/>
    <p:sldId id="263" r:id="rId36"/>
    <p:sldId id="264" r:id="rId37"/>
    <p:sldId id="265"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Lst>
  <p:sldSz cx="9144000" cy="5143500" type="screen16x9"/>
  <p:notesSz cx="6858000" cy="9144000"/>
  <p:defaultTex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6D6C"/>
    <a:srgbClr val="FF7C80"/>
    <a:srgbClr val="D2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showGuides="1">
      <p:cViewPr varScale="1">
        <p:scale>
          <a:sx n="96" d="100"/>
          <a:sy n="96" d="100"/>
        </p:scale>
        <p:origin x="63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9062" name="页眉占位符 1"/>
          <p:cNvSpPr>
            <a:spLocks noGrp="1"/>
          </p:cNvSpPr>
          <p:nvPr>
            <p:ph type="hdr" sz="quarter" idx="4294967295"/>
          </p:nvPr>
        </p:nvSpPr>
        <p:spPr>
          <a:xfrm>
            <a:off x="0" y="0"/>
            <a:ext cx="2971800" cy="458787"/>
          </a:xfrm>
          <a:prstGeom prst="rect">
            <a:avLst/>
          </a:prstGeom>
          <a:noFill/>
          <a:ln>
            <a:noFill/>
          </a:ln>
        </p:spPr>
        <p:txBody>
          <a:bodyPr vert="horz" lIns="91440" tIns="45720" rIns="91440" bIns="45720" anchor="t"/>
          <a:lstStyle/>
          <a:p>
            <a:pPr lvl="0" indent="-342900"/>
            <a:endParaRPr lang="zh-CN" altLang="en-US" sz="1200"/>
          </a:p>
        </p:txBody>
      </p:sp>
      <p:sp>
        <p:nvSpPr>
          <p:cNvPr id="1049063" name="日期占位符 2"/>
          <p:cNvSpPr>
            <a:spLocks noGrp="1"/>
          </p:cNvSpPr>
          <p:nvPr>
            <p:ph type="dt" sz="quarter" idx="4294967295"/>
          </p:nvPr>
        </p:nvSpPr>
        <p:spPr>
          <a:xfrm>
            <a:off x="3884612" y="0"/>
            <a:ext cx="2971800" cy="458787"/>
          </a:xfrm>
          <a:prstGeom prst="rect">
            <a:avLst/>
          </a:prstGeom>
          <a:noFill/>
          <a:ln>
            <a:noFill/>
          </a:ln>
        </p:spPr>
        <p:txBody>
          <a:bodyPr vert="horz" lIns="91440" tIns="45720" rIns="91440" bIns="45720" anchor="t"/>
          <a:lstStyle/>
          <a:p>
            <a:pPr lvl="0" indent="-342900" algn="r"/>
            <a:fld id="{566ABCEB-ACFC-4714-9973-3DA970169C29}" type="datetime1">
              <a:rPr lang="zh-CN" altLang="en-US" sz="1200"/>
              <a:pPr lvl="0" indent="-342900" algn="r"/>
              <a:t>2021/7/3</a:t>
            </a:fld>
            <a:endParaRPr lang="zh-CN" altLang="en-US" sz="1200"/>
          </a:p>
        </p:txBody>
      </p:sp>
      <p:sp>
        <p:nvSpPr>
          <p:cNvPr id="1049064" name="页脚占位符 3"/>
          <p:cNvSpPr>
            <a:spLocks noGrp="1"/>
          </p:cNvSpPr>
          <p:nvPr>
            <p:ph type="ftr" sz="quarter" idx="4294967295"/>
          </p:nvPr>
        </p:nvSpPr>
        <p:spPr>
          <a:xfrm>
            <a:off x="0" y="8685212"/>
            <a:ext cx="2971800" cy="458787"/>
          </a:xfrm>
          <a:prstGeom prst="rect">
            <a:avLst/>
          </a:prstGeom>
          <a:noFill/>
          <a:ln>
            <a:noFill/>
          </a:ln>
        </p:spPr>
        <p:txBody>
          <a:bodyPr vert="horz" lIns="91440" tIns="45720" rIns="91440" bIns="45720" anchor="b"/>
          <a:lstStyle/>
          <a:p>
            <a:pPr lvl="0" indent="-342900"/>
            <a:endParaRPr lang="zh-CN" altLang="en-US" sz="1200"/>
          </a:p>
        </p:txBody>
      </p:sp>
      <p:sp>
        <p:nvSpPr>
          <p:cNvPr id="1049065" name="灯片编号占位符 4"/>
          <p:cNvSpPr>
            <a:spLocks noGrp="1"/>
          </p:cNvSpPr>
          <p:nvPr>
            <p:ph type="sldNum" sz="quarter" idx="4294967295"/>
          </p:nvPr>
        </p:nvSpPr>
        <p:spPr>
          <a:xfrm>
            <a:off x="3884612" y="8685212"/>
            <a:ext cx="2971800" cy="458787"/>
          </a:xfrm>
          <a:prstGeom prst="rect">
            <a:avLst/>
          </a:prstGeom>
          <a:noFill/>
          <a:ln>
            <a:noFill/>
          </a:ln>
        </p:spPr>
        <p:txBody>
          <a:bodyPr vert="horz" lIns="91440" tIns="45720" rIns="91440" bIns="45720" anchor="b"/>
          <a:lstStyle/>
          <a:p>
            <a:pPr lvl="0" indent="-342900" algn="r"/>
            <a:fld id="{566ABCEB-ACFC-4714-9973-3DA970169C29}" type="slidenum">
              <a:rPr lang="zh-CN" altLang="en-US" sz="1200"/>
              <a:pPr lvl="0" indent="-342900" algn="r"/>
              <a:t>‹#›</a:t>
            </a:fld>
            <a:endParaRPr lang="zh-CN" altLang="en-US" sz="1200"/>
          </a:p>
        </p:txBody>
      </p:sp>
    </p:spTree>
    <p:extLst>
      <p:ext uri="{BB962C8B-B14F-4D97-AF65-F5344CB8AC3E}">
        <p14:creationId xmlns:p14="http://schemas.microsoft.com/office/powerpoint/2010/main" val="1"/>
      </p:ext>
    </p:extLst>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56" name="页眉占位符 1"/>
          <p:cNvSpPr>
            <a:spLocks noGrp="1"/>
          </p:cNvSpPr>
          <p:nvPr>
            <p:ph type="hdr" sz="quarter" idx="4294967295"/>
          </p:nvPr>
        </p:nvSpPr>
        <p:spPr>
          <a:xfrm>
            <a:off x="0" y="0"/>
            <a:ext cx="2971800" cy="458787"/>
          </a:xfrm>
          <a:prstGeom prst="rect">
            <a:avLst/>
          </a:prstGeom>
          <a:noFill/>
          <a:ln>
            <a:noFill/>
          </a:ln>
        </p:spPr>
        <p:txBody>
          <a:bodyPr vert="horz" lIns="91440" tIns="45720" rIns="91440" bIns="45720" anchor="t"/>
          <a:lstStyle/>
          <a:p>
            <a:pPr lvl="0" indent="-342900"/>
            <a:endParaRPr lang="zh-CN" altLang="en-US" sz="1200"/>
          </a:p>
        </p:txBody>
      </p:sp>
      <p:sp>
        <p:nvSpPr>
          <p:cNvPr id="1049057" name="日期占位符 2"/>
          <p:cNvSpPr>
            <a:spLocks noGrp="1"/>
          </p:cNvSpPr>
          <p:nvPr>
            <p:ph type="dt" idx="4294967295"/>
          </p:nvPr>
        </p:nvSpPr>
        <p:spPr>
          <a:xfrm>
            <a:off x="3884612" y="0"/>
            <a:ext cx="2971800" cy="458787"/>
          </a:xfrm>
          <a:prstGeom prst="rect">
            <a:avLst/>
          </a:prstGeom>
          <a:noFill/>
          <a:ln>
            <a:noFill/>
          </a:ln>
        </p:spPr>
        <p:txBody>
          <a:bodyPr vert="horz" lIns="91440" tIns="45720" rIns="91440" bIns="45720" anchor="t"/>
          <a:lstStyle/>
          <a:p>
            <a:pPr lvl="0" indent="-342900" algn="r"/>
            <a:fld id="{566ABCEB-ACFC-4714-9973-3DA970169C29}" type="datetime1">
              <a:rPr lang="zh-CN" altLang="en-US" sz="1200"/>
              <a:pPr lvl="0" indent="-342900" algn="r"/>
              <a:t>2021/7/3</a:t>
            </a:fld>
            <a:endParaRPr lang="zh-CN" altLang="en-US" sz="1200"/>
          </a:p>
        </p:txBody>
      </p:sp>
      <p:sp>
        <p:nvSpPr>
          <p:cNvPr id="1049058" name="幻灯片图像占位符 3"/>
          <p:cNvSpPr>
            <a:spLocks noGrp="1" noRot="1" noChangeAspect="1"/>
          </p:cNvSpPr>
          <p:nvPr>
            <p:ph type="sldImg" idx="4294967295"/>
          </p:nvPr>
        </p:nvSpPr>
        <p:spPr>
          <a:xfrm>
            <a:off x="685800" y="1143000"/>
            <a:ext cx="5486400" cy="30861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9059" name="备注占位符 4"/>
          <p:cNvSpPr>
            <a:spLocks noGrp="1"/>
          </p:cNvSpPr>
          <p:nvPr>
            <p:ph type="body" sz="quarter" idx="4294967295"/>
          </p:nvPr>
        </p:nvSpPr>
        <p:spPr>
          <a:xfrm>
            <a:off x="685800" y="4400550"/>
            <a:ext cx="5486400" cy="3600450"/>
          </a:xfrm>
          <a:prstGeom prst="rect">
            <a:avLst/>
          </a:prstGeom>
          <a:noFill/>
          <a:ln>
            <a:noFill/>
          </a:ln>
        </p:spPr>
        <p:txBody>
          <a:bodyPr vert="horz" lIns="91440" tIns="45720" rIns="91440" bIns="45720" anchor="t"/>
          <a:lstStyle/>
          <a:p>
            <a:pPr lvl="0"/>
            <a:r>
              <a:rPr lang="zh-CN" altLang="en-US"/>
              <a:t>单击此处编辑母版文本样式</a:t>
            </a:r>
          </a:p>
          <a:p>
            <a:pPr lvl="1" indent="114300"/>
            <a:r>
              <a:rPr lang="zh-CN" altLang="en-US"/>
              <a:t>第二级</a:t>
            </a:r>
          </a:p>
          <a:p>
            <a:pPr lvl="2" indent="571500"/>
            <a:r>
              <a:rPr lang="zh-CN" altLang="en-US"/>
              <a:t>第三级</a:t>
            </a:r>
          </a:p>
          <a:p>
            <a:pPr lvl="3" indent="1028700"/>
            <a:r>
              <a:rPr lang="zh-CN" altLang="en-US"/>
              <a:t>第四级</a:t>
            </a:r>
          </a:p>
          <a:p>
            <a:pPr lvl="4" indent="1485900"/>
            <a:r>
              <a:rPr lang="zh-CN" altLang="en-US"/>
              <a:t>第五级</a:t>
            </a:r>
          </a:p>
        </p:txBody>
      </p:sp>
      <p:sp>
        <p:nvSpPr>
          <p:cNvPr id="1049060" name="页脚占位符 5"/>
          <p:cNvSpPr>
            <a:spLocks noGrp="1"/>
          </p:cNvSpPr>
          <p:nvPr>
            <p:ph type="ftr" sz="quarter" idx="4294967295"/>
          </p:nvPr>
        </p:nvSpPr>
        <p:spPr>
          <a:xfrm>
            <a:off x="0" y="8685212"/>
            <a:ext cx="2971800" cy="458787"/>
          </a:xfrm>
          <a:prstGeom prst="rect">
            <a:avLst/>
          </a:prstGeom>
          <a:noFill/>
          <a:ln>
            <a:noFill/>
          </a:ln>
        </p:spPr>
        <p:txBody>
          <a:bodyPr vert="horz" lIns="91440" tIns="45720" rIns="91440" bIns="45720" anchor="b"/>
          <a:lstStyle/>
          <a:p>
            <a:pPr lvl="0" indent="-342900"/>
            <a:endParaRPr lang="zh-CN" altLang="en-US" sz="1200"/>
          </a:p>
        </p:txBody>
      </p:sp>
      <p:sp>
        <p:nvSpPr>
          <p:cNvPr id="1049061" name="灯片编号占位符 6"/>
          <p:cNvSpPr>
            <a:spLocks noGrp="1"/>
          </p:cNvSpPr>
          <p:nvPr>
            <p:ph type="sldNum" sz="quarter" idx="4294967295"/>
          </p:nvPr>
        </p:nvSpPr>
        <p:spPr>
          <a:xfrm>
            <a:off x="3884612" y="8685212"/>
            <a:ext cx="2971800" cy="458787"/>
          </a:xfrm>
          <a:prstGeom prst="rect">
            <a:avLst/>
          </a:prstGeom>
          <a:noFill/>
          <a:ln>
            <a:noFill/>
          </a:ln>
        </p:spPr>
        <p:txBody>
          <a:bodyPr vert="horz" lIns="91440" tIns="45720" rIns="91440" bIns="45720" anchor="b"/>
          <a:lstStyle/>
          <a:p>
            <a:pPr lvl="0" indent="-342900" algn="r"/>
            <a:fld id="{566ABCEB-ACFC-4714-9973-3DA970169C29}" type="slidenum">
              <a:rPr lang="zh-CN" altLang="en-US" sz="1200"/>
              <a:pPr lvl="0" indent="-342900" algn="r"/>
              <a:t>‹#›</a:t>
            </a:fld>
            <a:endParaRPr lang="zh-CN" altLang="en-US" sz="1200"/>
          </a:p>
        </p:txBody>
      </p:sp>
    </p:spTree>
  </p:cSld>
  <p:clrMap bg1="dk1" tx1="dk1" bg2="dk1" tx2="dk1" accent1="dk1" accent2="dk1" accent3="dk1" accent4="dk1" accent5="dk1" accent6="dk1" hlink="dk1" folHlink="dk1"/>
  <p:notesStyle>
    <a:lvl1pPr marL="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031"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9032"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052" name="Title 1"/>
          <p:cNvSpPr>
            <a:spLocks noGrp="1"/>
          </p:cNvSpPr>
          <p:nvPr>
            <p:ph type="title"/>
          </p:nvPr>
        </p:nvSpPr>
        <p:spPr/>
        <p:txBody>
          <a:bodyPr/>
          <a:lstStyle/>
          <a:p>
            <a:r>
              <a:rPr lang="en-US" altLang="zh-CN"/>
              <a:t>Click to edit Master title style</a:t>
            </a:r>
            <a:endParaRPr lang="zh-CN" altLang="en-US"/>
          </a:p>
        </p:txBody>
      </p:sp>
      <p:sp>
        <p:nvSpPr>
          <p:cNvPr id="104905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054"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9055"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033" name="Title 1"/>
          <p:cNvSpPr>
            <a:spLocks noGrp="1"/>
          </p:cNvSpPr>
          <p:nvPr>
            <p:ph type="title"/>
          </p:nvPr>
        </p:nvSpPr>
        <p:spPr/>
        <p:txBody>
          <a:bodyPr/>
          <a:lstStyle/>
          <a:p>
            <a:r>
              <a:rPr lang="en-US" altLang="zh-CN"/>
              <a:t>Click to edit Master title style</a:t>
            </a:r>
            <a:endParaRPr lang="zh-CN" altLang="en-US"/>
          </a:p>
        </p:txBody>
      </p:sp>
      <p:sp>
        <p:nvSpPr>
          <p:cNvPr id="1049034"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035"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9036"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037" name="Title 1"/>
          <p:cNvSpPr>
            <a:spLocks noGrp="1"/>
          </p:cNvSpPr>
          <p:nvPr>
            <p:ph type="title"/>
          </p:nvPr>
        </p:nvSpPr>
        <p:spPr/>
        <p:txBody>
          <a:bodyPr/>
          <a:lstStyle/>
          <a:p>
            <a:r>
              <a:rPr lang="en-US" altLang="zh-CN"/>
              <a:t>Click to edit Master title style</a:t>
            </a:r>
            <a:endParaRPr lang="zh-CN" altLang="en-US"/>
          </a:p>
        </p:txBody>
      </p:sp>
      <p:sp>
        <p:nvSpPr>
          <p:cNvPr id="1049038"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39"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040"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9041"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042"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43"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044"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045" name="Title 1"/>
          <p:cNvSpPr>
            <a:spLocks noGrp="1"/>
          </p:cNvSpPr>
          <p:nvPr>
            <p:ph type="title"/>
          </p:nvPr>
        </p:nvSpPr>
        <p:spPr/>
        <p:txBody>
          <a:bodyPr/>
          <a:lstStyle/>
          <a:p>
            <a:r>
              <a:rPr lang="en-US" altLang="zh-CN"/>
              <a:t>Click to edit Master title style</a:t>
            </a:r>
            <a:endParaRPr lang="zh-CN" altLang="en-US"/>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046"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9047"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048"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049"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9050"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051"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矩形 98"/>
          <p:cNvSpPr/>
          <p:nvPr/>
        </p:nvSpPr>
        <p:spPr>
          <a:xfrm>
            <a:off x="0" y="1587"/>
            <a:ext cx="9144000" cy="5140325"/>
          </a:xfrm>
          <a:prstGeom prst="rect">
            <a:avLst/>
          </a:prstGeom>
          <a:solidFill>
            <a:srgbClr val="F0F0F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 name="Group 11"/>
          <p:cNvGrpSpPr/>
          <p:nvPr/>
        </p:nvGrpSpPr>
        <p:grpSpPr>
          <a:xfrm>
            <a:off x="0" y="0"/>
            <a:ext cx="9144000" cy="5143500"/>
            <a:chOff x="0" y="0"/>
            <a:chExt cx="9144000" cy="5143501"/>
          </a:xfrm>
        </p:grpSpPr>
        <p:cxnSp>
          <p:nvCxnSpPr>
            <p:cNvPr id="3145728" name="直接连接符 7"/>
            <p:cNvCxnSpPr>
              <a:cxnSpLocks/>
            </p:cNvCxnSpPr>
            <p:nvPr/>
          </p:nvCxnSpPr>
          <p:spPr>
            <a:xfrm flipV="1">
              <a:off x="1521823" y="0"/>
              <a:ext cx="164918" cy="1047206"/>
            </a:xfrm>
            <a:prstGeom prst="line">
              <a:avLst/>
            </a:prstGeom>
            <a:noFill/>
            <a:ln w="9525" cap="flat" cmpd="sng">
              <a:solidFill>
                <a:srgbClr val="CDCDCD">
                  <a:alpha val="100000"/>
                </a:srgbClr>
              </a:solidFill>
              <a:prstDash val="dash"/>
              <a:round/>
            </a:ln>
          </p:spPr>
        </p:cxnSp>
        <p:cxnSp>
          <p:nvCxnSpPr>
            <p:cNvPr id="3145729" name="直接连接符 8"/>
            <p:cNvCxnSpPr>
              <a:cxnSpLocks/>
            </p:cNvCxnSpPr>
            <p:nvPr/>
          </p:nvCxnSpPr>
          <p:spPr>
            <a:xfrm flipH="1">
              <a:off x="0" y="1053737"/>
              <a:ext cx="1521823" cy="731519"/>
            </a:xfrm>
            <a:prstGeom prst="line">
              <a:avLst/>
            </a:prstGeom>
            <a:noFill/>
            <a:ln w="9525" cap="flat" cmpd="sng">
              <a:solidFill>
                <a:srgbClr val="CDCDCD">
                  <a:alpha val="100000"/>
                </a:srgbClr>
              </a:solidFill>
              <a:prstDash val="dash"/>
              <a:round/>
            </a:ln>
          </p:spPr>
        </p:cxnSp>
        <p:cxnSp>
          <p:nvCxnSpPr>
            <p:cNvPr id="3145730" name="直接连接符 9"/>
            <p:cNvCxnSpPr>
              <a:cxnSpLocks/>
            </p:cNvCxnSpPr>
            <p:nvPr/>
          </p:nvCxnSpPr>
          <p:spPr>
            <a:xfrm flipV="1">
              <a:off x="1524000" y="16600"/>
              <a:ext cx="1049385" cy="1035507"/>
            </a:xfrm>
            <a:prstGeom prst="line">
              <a:avLst/>
            </a:prstGeom>
            <a:noFill/>
            <a:ln w="9525" cap="flat" cmpd="sng">
              <a:solidFill>
                <a:srgbClr val="CDCDCD">
                  <a:alpha val="100000"/>
                </a:srgbClr>
              </a:solidFill>
              <a:prstDash val="dash"/>
              <a:round/>
            </a:ln>
          </p:spPr>
        </p:cxnSp>
        <p:cxnSp>
          <p:nvCxnSpPr>
            <p:cNvPr id="3145731" name="直接连接符 10"/>
            <p:cNvCxnSpPr>
              <a:cxnSpLocks/>
            </p:cNvCxnSpPr>
            <p:nvPr/>
          </p:nvCxnSpPr>
          <p:spPr>
            <a:xfrm flipH="1">
              <a:off x="1526721" y="896983"/>
              <a:ext cx="1590949" cy="161109"/>
            </a:xfrm>
            <a:prstGeom prst="line">
              <a:avLst/>
            </a:prstGeom>
            <a:noFill/>
            <a:ln w="9525" cap="flat" cmpd="sng">
              <a:solidFill>
                <a:srgbClr val="CDCDCD">
                  <a:alpha val="100000"/>
                </a:srgbClr>
              </a:solidFill>
              <a:prstDash val="dash"/>
              <a:round/>
            </a:ln>
          </p:spPr>
        </p:cxnSp>
        <p:cxnSp>
          <p:nvCxnSpPr>
            <p:cNvPr id="3145732" name="直接连接符 11"/>
            <p:cNvCxnSpPr>
              <a:cxnSpLocks/>
            </p:cNvCxnSpPr>
            <p:nvPr/>
          </p:nvCxnSpPr>
          <p:spPr>
            <a:xfrm>
              <a:off x="1524000" y="1053737"/>
              <a:ext cx="224243" cy="1175656"/>
            </a:xfrm>
            <a:prstGeom prst="line">
              <a:avLst/>
            </a:prstGeom>
            <a:noFill/>
            <a:ln w="9525" cap="flat" cmpd="sng">
              <a:solidFill>
                <a:srgbClr val="CDCDCD">
                  <a:alpha val="100000"/>
                </a:srgbClr>
              </a:solidFill>
              <a:prstDash val="dash"/>
              <a:round/>
            </a:ln>
          </p:spPr>
        </p:cxnSp>
        <p:cxnSp>
          <p:nvCxnSpPr>
            <p:cNvPr id="3145733" name="直接连接符 12"/>
            <p:cNvCxnSpPr>
              <a:cxnSpLocks/>
            </p:cNvCxnSpPr>
            <p:nvPr/>
          </p:nvCxnSpPr>
          <p:spPr>
            <a:xfrm flipV="1">
              <a:off x="1748244" y="896985"/>
              <a:ext cx="1369425" cy="1323698"/>
            </a:xfrm>
            <a:prstGeom prst="line">
              <a:avLst/>
            </a:prstGeom>
            <a:noFill/>
            <a:ln w="9525" cap="flat" cmpd="sng">
              <a:solidFill>
                <a:srgbClr val="CDCDCD">
                  <a:alpha val="100000"/>
                </a:srgbClr>
              </a:solidFill>
              <a:prstDash val="dash"/>
              <a:round/>
            </a:ln>
          </p:spPr>
        </p:cxnSp>
        <p:cxnSp>
          <p:nvCxnSpPr>
            <p:cNvPr id="3145734" name="直接连接符 13"/>
            <p:cNvCxnSpPr>
              <a:cxnSpLocks/>
            </p:cNvCxnSpPr>
            <p:nvPr/>
          </p:nvCxnSpPr>
          <p:spPr>
            <a:xfrm flipH="1" flipV="1">
              <a:off x="1" y="1785257"/>
              <a:ext cx="1748242" cy="438149"/>
            </a:xfrm>
            <a:prstGeom prst="line">
              <a:avLst/>
            </a:prstGeom>
            <a:noFill/>
            <a:ln w="9525" cap="flat" cmpd="sng">
              <a:solidFill>
                <a:srgbClr val="CDCDCD">
                  <a:alpha val="100000"/>
                </a:srgbClr>
              </a:solidFill>
              <a:prstDash val="dash"/>
              <a:round/>
            </a:ln>
          </p:spPr>
        </p:cxnSp>
        <p:cxnSp>
          <p:nvCxnSpPr>
            <p:cNvPr id="3145735" name="直接连接符 14"/>
            <p:cNvCxnSpPr>
              <a:cxnSpLocks/>
            </p:cNvCxnSpPr>
            <p:nvPr/>
          </p:nvCxnSpPr>
          <p:spPr>
            <a:xfrm>
              <a:off x="1748245" y="2220685"/>
              <a:ext cx="1238795" cy="130629"/>
            </a:xfrm>
            <a:prstGeom prst="line">
              <a:avLst/>
            </a:prstGeom>
            <a:noFill/>
            <a:ln w="9525" cap="flat" cmpd="sng">
              <a:solidFill>
                <a:srgbClr val="CDCDCD">
                  <a:alpha val="100000"/>
                </a:srgbClr>
              </a:solidFill>
              <a:prstDash val="dash"/>
              <a:round/>
            </a:ln>
          </p:spPr>
        </p:cxnSp>
        <p:cxnSp>
          <p:nvCxnSpPr>
            <p:cNvPr id="3145736" name="直接连接符 15"/>
            <p:cNvCxnSpPr>
              <a:cxnSpLocks/>
            </p:cNvCxnSpPr>
            <p:nvPr/>
          </p:nvCxnSpPr>
          <p:spPr>
            <a:xfrm flipH="1">
              <a:off x="2743199" y="2342606"/>
              <a:ext cx="243841" cy="905691"/>
            </a:xfrm>
            <a:prstGeom prst="line">
              <a:avLst/>
            </a:prstGeom>
            <a:noFill/>
            <a:ln w="9525" cap="flat" cmpd="sng">
              <a:solidFill>
                <a:srgbClr val="CDCDCD">
                  <a:alpha val="100000"/>
                </a:srgbClr>
              </a:solidFill>
              <a:prstDash val="dash"/>
              <a:round/>
            </a:ln>
          </p:spPr>
        </p:cxnSp>
        <p:cxnSp>
          <p:nvCxnSpPr>
            <p:cNvPr id="3145737" name="直接连接符 16"/>
            <p:cNvCxnSpPr>
              <a:cxnSpLocks/>
            </p:cNvCxnSpPr>
            <p:nvPr/>
          </p:nvCxnSpPr>
          <p:spPr>
            <a:xfrm flipH="1" flipV="1">
              <a:off x="1743891" y="2220684"/>
              <a:ext cx="999310" cy="1036324"/>
            </a:xfrm>
            <a:prstGeom prst="line">
              <a:avLst/>
            </a:prstGeom>
            <a:noFill/>
            <a:ln w="9525" cap="flat" cmpd="sng">
              <a:solidFill>
                <a:srgbClr val="CDCDCD">
                  <a:alpha val="100000"/>
                </a:srgbClr>
              </a:solidFill>
              <a:prstDash val="dash"/>
              <a:round/>
            </a:ln>
          </p:spPr>
        </p:cxnSp>
        <p:cxnSp>
          <p:nvCxnSpPr>
            <p:cNvPr id="3145738" name="直接连接符 17"/>
            <p:cNvCxnSpPr>
              <a:cxnSpLocks/>
            </p:cNvCxnSpPr>
            <p:nvPr/>
          </p:nvCxnSpPr>
          <p:spPr>
            <a:xfrm flipH="1">
              <a:off x="1741714" y="3248297"/>
              <a:ext cx="1001486" cy="853440"/>
            </a:xfrm>
            <a:prstGeom prst="line">
              <a:avLst/>
            </a:prstGeom>
            <a:noFill/>
            <a:ln w="9525" cap="flat" cmpd="sng">
              <a:solidFill>
                <a:srgbClr val="CDCDCD">
                  <a:alpha val="100000"/>
                </a:srgbClr>
              </a:solidFill>
              <a:prstDash val="dash"/>
              <a:round/>
            </a:ln>
          </p:spPr>
        </p:cxnSp>
        <p:cxnSp>
          <p:nvCxnSpPr>
            <p:cNvPr id="3145739" name="直接连接符 18"/>
            <p:cNvCxnSpPr>
              <a:cxnSpLocks/>
            </p:cNvCxnSpPr>
            <p:nvPr/>
          </p:nvCxnSpPr>
          <p:spPr>
            <a:xfrm flipV="1">
              <a:off x="1741714" y="2223408"/>
              <a:ext cx="8706" cy="1878329"/>
            </a:xfrm>
            <a:prstGeom prst="line">
              <a:avLst/>
            </a:prstGeom>
            <a:noFill/>
            <a:ln w="9525" cap="flat" cmpd="sng">
              <a:solidFill>
                <a:srgbClr val="CDCDCD">
                  <a:alpha val="100000"/>
                </a:srgbClr>
              </a:solidFill>
              <a:prstDash val="dash"/>
              <a:round/>
            </a:ln>
          </p:spPr>
        </p:cxnSp>
        <p:cxnSp>
          <p:nvCxnSpPr>
            <p:cNvPr id="3145740" name="直接连接符 19"/>
            <p:cNvCxnSpPr>
              <a:cxnSpLocks/>
            </p:cNvCxnSpPr>
            <p:nvPr/>
          </p:nvCxnSpPr>
          <p:spPr>
            <a:xfrm flipH="1">
              <a:off x="681446" y="2225036"/>
              <a:ext cx="1068975" cy="750574"/>
            </a:xfrm>
            <a:prstGeom prst="line">
              <a:avLst/>
            </a:prstGeom>
            <a:noFill/>
            <a:ln w="9525" cap="flat" cmpd="sng">
              <a:solidFill>
                <a:srgbClr val="CDCDCD">
                  <a:alpha val="100000"/>
                </a:srgbClr>
              </a:solidFill>
              <a:prstDash val="dash"/>
              <a:round/>
            </a:ln>
          </p:spPr>
        </p:cxnSp>
        <p:cxnSp>
          <p:nvCxnSpPr>
            <p:cNvPr id="3145741" name="直接连接符 20"/>
            <p:cNvCxnSpPr>
              <a:cxnSpLocks/>
            </p:cNvCxnSpPr>
            <p:nvPr/>
          </p:nvCxnSpPr>
          <p:spPr>
            <a:xfrm>
              <a:off x="681446" y="2976154"/>
              <a:ext cx="1060268" cy="1116875"/>
            </a:xfrm>
            <a:prstGeom prst="line">
              <a:avLst/>
            </a:prstGeom>
            <a:noFill/>
            <a:ln w="9525" cap="flat" cmpd="sng">
              <a:solidFill>
                <a:srgbClr val="CDCDCD">
                  <a:alpha val="100000"/>
                </a:srgbClr>
              </a:solidFill>
              <a:prstDash val="dash"/>
              <a:round/>
            </a:ln>
          </p:spPr>
        </p:cxnSp>
        <p:cxnSp>
          <p:nvCxnSpPr>
            <p:cNvPr id="3145742" name="直接连接符 21"/>
            <p:cNvCxnSpPr>
              <a:cxnSpLocks/>
            </p:cNvCxnSpPr>
            <p:nvPr/>
          </p:nvCxnSpPr>
          <p:spPr>
            <a:xfrm flipH="1" flipV="1">
              <a:off x="0" y="1785258"/>
              <a:ext cx="681445" cy="1188719"/>
            </a:xfrm>
            <a:prstGeom prst="line">
              <a:avLst/>
            </a:prstGeom>
            <a:noFill/>
            <a:ln w="9525" cap="flat" cmpd="sng">
              <a:solidFill>
                <a:srgbClr val="CDCDCD">
                  <a:alpha val="100000"/>
                </a:srgbClr>
              </a:solidFill>
              <a:prstDash val="dash"/>
              <a:round/>
            </a:ln>
          </p:spPr>
        </p:cxnSp>
        <p:cxnSp>
          <p:nvCxnSpPr>
            <p:cNvPr id="3145743" name="直接连接符 22"/>
            <p:cNvCxnSpPr>
              <a:cxnSpLocks/>
            </p:cNvCxnSpPr>
            <p:nvPr/>
          </p:nvCxnSpPr>
          <p:spPr>
            <a:xfrm flipH="1">
              <a:off x="0" y="2969623"/>
              <a:ext cx="681446" cy="1123406"/>
            </a:xfrm>
            <a:prstGeom prst="line">
              <a:avLst/>
            </a:prstGeom>
            <a:noFill/>
            <a:ln w="9525" cap="flat" cmpd="sng">
              <a:solidFill>
                <a:srgbClr val="CDCDCD">
                  <a:alpha val="100000"/>
                </a:srgbClr>
              </a:solidFill>
              <a:prstDash val="dash"/>
              <a:round/>
            </a:ln>
          </p:spPr>
        </p:cxnSp>
        <p:cxnSp>
          <p:nvCxnSpPr>
            <p:cNvPr id="3145744" name="直接连接符 23"/>
            <p:cNvCxnSpPr>
              <a:cxnSpLocks/>
            </p:cNvCxnSpPr>
            <p:nvPr/>
          </p:nvCxnSpPr>
          <p:spPr>
            <a:xfrm flipH="1">
              <a:off x="0" y="3966755"/>
              <a:ext cx="1009652" cy="134982"/>
            </a:xfrm>
            <a:prstGeom prst="line">
              <a:avLst/>
            </a:prstGeom>
            <a:noFill/>
            <a:ln w="9525" cap="flat" cmpd="sng">
              <a:solidFill>
                <a:srgbClr val="CDCDCD">
                  <a:alpha val="100000"/>
                </a:srgbClr>
              </a:solidFill>
              <a:prstDash val="dash"/>
              <a:round/>
            </a:ln>
          </p:spPr>
        </p:cxnSp>
        <p:cxnSp>
          <p:nvCxnSpPr>
            <p:cNvPr id="3145745" name="直接连接符 24"/>
            <p:cNvCxnSpPr>
              <a:cxnSpLocks/>
            </p:cNvCxnSpPr>
            <p:nvPr/>
          </p:nvCxnSpPr>
          <p:spPr>
            <a:xfrm flipH="1">
              <a:off x="905692" y="4101737"/>
              <a:ext cx="836022" cy="1041763"/>
            </a:xfrm>
            <a:prstGeom prst="line">
              <a:avLst/>
            </a:prstGeom>
            <a:noFill/>
            <a:ln w="9525" cap="flat" cmpd="sng">
              <a:solidFill>
                <a:srgbClr val="CDCDCD">
                  <a:alpha val="100000"/>
                </a:srgbClr>
              </a:solidFill>
              <a:prstDash val="dash"/>
              <a:round/>
            </a:ln>
          </p:spPr>
        </p:cxnSp>
        <p:cxnSp>
          <p:nvCxnSpPr>
            <p:cNvPr id="3145746" name="直接连接符 25"/>
            <p:cNvCxnSpPr>
              <a:cxnSpLocks/>
            </p:cNvCxnSpPr>
            <p:nvPr/>
          </p:nvCxnSpPr>
          <p:spPr>
            <a:xfrm flipH="1" flipV="1">
              <a:off x="0" y="4101737"/>
              <a:ext cx="905691" cy="1041763"/>
            </a:xfrm>
            <a:prstGeom prst="line">
              <a:avLst/>
            </a:prstGeom>
            <a:noFill/>
            <a:ln w="9525" cap="flat" cmpd="sng">
              <a:solidFill>
                <a:srgbClr val="CDCDCD">
                  <a:alpha val="100000"/>
                </a:srgbClr>
              </a:solidFill>
              <a:prstDash val="dash"/>
              <a:round/>
            </a:ln>
          </p:spPr>
        </p:cxnSp>
        <p:cxnSp>
          <p:nvCxnSpPr>
            <p:cNvPr id="3145747" name="直接连接符 26"/>
            <p:cNvCxnSpPr>
              <a:cxnSpLocks/>
            </p:cNvCxnSpPr>
            <p:nvPr/>
          </p:nvCxnSpPr>
          <p:spPr>
            <a:xfrm>
              <a:off x="1741714" y="4093029"/>
              <a:ext cx="1175657" cy="391885"/>
            </a:xfrm>
            <a:prstGeom prst="line">
              <a:avLst/>
            </a:prstGeom>
            <a:noFill/>
            <a:ln w="9525" cap="flat" cmpd="sng">
              <a:solidFill>
                <a:srgbClr val="CDCDCD">
                  <a:alpha val="100000"/>
                </a:srgbClr>
              </a:solidFill>
              <a:prstDash val="dash"/>
              <a:round/>
            </a:ln>
          </p:spPr>
        </p:cxnSp>
        <p:cxnSp>
          <p:nvCxnSpPr>
            <p:cNvPr id="3145748" name="直接连接符 27"/>
            <p:cNvCxnSpPr>
              <a:cxnSpLocks/>
            </p:cNvCxnSpPr>
            <p:nvPr/>
          </p:nvCxnSpPr>
          <p:spPr>
            <a:xfrm flipH="1" flipV="1">
              <a:off x="2741025" y="3257006"/>
              <a:ext cx="176347" cy="1227909"/>
            </a:xfrm>
            <a:prstGeom prst="line">
              <a:avLst/>
            </a:prstGeom>
            <a:noFill/>
            <a:ln w="9525" cap="flat" cmpd="sng">
              <a:solidFill>
                <a:srgbClr val="CDCDCD">
                  <a:alpha val="100000"/>
                </a:srgbClr>
              </a:solidFill>
              <a:prstDash val="dash"/>
              <a:round/>
            </a:ln>
          </p:spPr>
        </p:cxnSp>
        <p:cxnSp>
          <p:nvCxnSpPr>
            <p:cNvPr id="3145749" name="直接连接符 28"/>
            <p:cNvCxnSpPr>
              <a:cxnSpLocks/>
            </p:cNvCxnSpPr>
            <p:nvPr/>
          </p:nvCxnSpPr>
          <p:spPr>
            <a:xfrm flipH="1">
              <a:off x="2211977" y="4484914"/>
              <a:ext cx="705394" cy="658586"/>
            </a:xfrm>
            <a:prstGeom prst="line">
              <a:avLst/>
            </a:prstGeom>
            <a:noFill/>
            <a:ln w="9525" cap="flat" cmpd="sng">
              <a:solidFill>
                <a:srgbClr val="CDCDCD">
                  <a:alpha val="100000"/>
                </a:srgbClr>
              </a:solidFill>
              <a:prstDash val="dash"/>
              <a:round/>
            </a:ln>
          </p:spPr>
        </p:cxnSp>
        <p:cxnSp>
          <p:nvCxnSpPr>
            <p:cNvPr id="3145750" name="直接连接符 29"/>
            <p:cNvCxnSpPr>
              <a:cxnSpLocks/>
            </p:cNvCxnSpPr>
            <p:nvPr/>
          </p:nvCxnSpPr>
          <p:spPr>
            <a:xfrm flipH="1" flipV="1">
              <a:off x="1741714" y="4101737"/>
              <a:ext cx="452846" cy="1041764"/>
            </a:xfrm>
            <a:prstGeom prst="line">
              <a:avLst/>
            </a:prstGeom>
            <a:noFill/>
            <a:ln w="9525" cap="flat" cmpd="sng">
              <a:solidFill>
                <a:srgbClr val="CDCDCD">
                  <a:alpha val="100000"/>
                </a:srgbClr>
              </a:solidFill>
              <a:prstDash val="dash"/>
              <a:round/>
            </a:ln>
          </p:spPr>
        </p:cxnSp>
        <p:cxnSp>
          <p:nvCxnSpPr>
            <p:cNvPr id="3145751" name="直接连接符 30"/>
            <p:cNvCxnSpPr>
              <a:cxnSpLocks/>
            </p:cNvCxnSpPr>
            <p:nvPr/>
          </p:nvCxnSpPr>
          <p:spPr>
            <a:xfrm flipV="1">
              <a:off x="2917371" y="4093029"/>
              <a:ext cx="1175658" cy="391885"/>
            </a:xfrm>
            <a:prstGeom prst="line">
              <a:avLst/>
            </a:prstGeom>
            <a:noFill/>
            <a:ln w="9525" cap="flat" cmpd="sng">
              <a:solidFill>
                <a:srgbClr val="CDCDCD">
                  <a:alpha val="100000"/>
                </a:srgbClr>
              </a:solidFill>
              <a:prstDash val="dash"/>
              <a:round/>
            </a:ln>
          </p:spPr>
        </p:cxnSp>
        <p:cxnSp>
          <p:nvCxnSpPr>
            <p:cNvPr id="3145752" name="直接连接符 31"/>
            <p:cNvCxnSpPr>
              <a:cxnSpLocks/>
            </p:cNvCxnSpPr>
            <p:nvPr/>
          </p:nvCxnSpPr>
          <p:spPr>
            <a:xfrm>
              <a:off x="2917371" y="4484914"/>
              <a:ext cx="1654629" cy="658586"/>
            </a:xfrm>
            <a:prstGeom prst="line">
              <a:avLst/>
            </a:prstGeom>
            <a:noFill/>
            <a:ln w="9525" cap="flat" cmpd="sng">
              <a:solidFill>
                <a:srgbClr val="CDCDCD">
                  <a:alpha val="100000"/>
                </a:srgbClr>
              </a:solidFill>
              <a:prstDash val="dash"/>
              <a:round/>
            </a:ln>
          </p:spPr>
        </p:cxnSp>
        <p:cxnSp>
          <p:nvCxnSpPr>
            <p:cNvPr id="3145753" name="直接连接符 32"/>
            <p:cNvCxnSpPr>
              <a:cxnSpLocks/>
            </p:cNvCxnSpPr>
            <p:nvPr/>
          </p:nvCxnSpPr>
          <p:spPr>
            <a:xfrm>
              <a:off x="4093029" y="4101737"/>
              <a:ext cx="478971" cy="1041763"/>
            </a:xfrm>
            <a:prstGeom prst="line">
              <a:avLst/>
            </a:prstGeom>
            <a:noFill/>
            <a:ln w="9525" cap="flat" cmpd="sng">
              <a:solidFill>
                <a:srgbClr val="CDCDCD">
                  <a:alpha val="100000"/>
                </a:srgbClr>
              </a:solidFill>
              <a:prstDash val="dash"/>
              <a:round/>
            </a:ln>
          </p:spPr>
        </p:cxnSp>
        <p:cxnSp>
          <p:nvCxnSpPr>
            <p:cNvPr id="3145754" name="直接连接符 33"/>
            <p:cNvCxnSpPr>
              <a:cxnSpLocks/>
            </p:cNvCxnSpPr>
            <p:nvPr/>
          </p:nvCxnSpPr>
          <p:spPr>
            <a:xfrm flipH="1" flipV="1">
              <a:off x="2743200" y="3257006"/>
              <a:ext cx="1349829" cy="844731"/>
            </a:xfrm>
            <a:prstGeom prst="line">
              <a:avLst/>
            </a:prstGeom>
            <a:noFill/>
            <a:ln w="9525" cap="flat" cmpd="sng">
              <a:solidFill>
                <a:srgbClr val="CDCDCD">
                  <a:alpha val="100000"/>
                </a:srgbClr>
              </a:solidFill>
              <a:prstDash val="dash"/>
              <a:round/>
            </a:ln>
          </p:spPr>
        </p:cxnSp>
        <p:cxnSp>
          <p:nvCxnSpPr>
            <p:cNvPr id="3145755" name="直接连接符 34"/>
            <p:cNvCxnSpPr>
              <a:cxnSpLocks/>
            </p:cNvCxnSpPr>
            <p:nvPr/>
          </p:nvCxnSpPr>
          <p:spPr>
            <a:xfrm flipV="1">
              <a:off x="4093029" y="2690949"/>
              <a:ext cx="296091" cy="1410789"/>
            </a:xfrm>
            <a:prstGeom prst="line">
              <a:avLst/>
            </a:prstGeom>
            <a:noFill/>
            <a:ln w="9525" cap="flat" cmpd="sng">
              <a:solidFill>
                <a:srgbClr val="CDCDCD">
                  <a:alpha val="100000"/>
                </a:srgbClr>
              </a:solidFill>
              <a:prstDash val="dash"/>
              <a:round/>
            </a:ln>
          </p:spPr>
        </p:cxnSp>
        <p:cxnSp>
          <p:nvCxnSpPr>
            <p:cNvPr id="3145756" name="直接连接符 35"/>
            <p:cNvCxnSpPr>
              <a:cxnSpLocks/>
            </p:cNvCxnSpPr>
            <p:nvPr/>
          </p:nvCxnSpPr>
          <p:spPr>
            <a:xfrm flipH="1">
              <a:off x="2743200" y="2690949"/>
              <a:ext cx="1645920" cy="557348"/>
            </a:xfrm>
            <a:prstGeom prst="line">
              <a:avLst/>
            </a:prstGeom>
            <a:noFill/>
            <a:ln w="9525" cap="flat" cmpd="sng">
              <a:solidFill>
                <a:srgbClr val="CDCDCD">
                  <a:alpha val="100000"/>
                </a:srgbClr>
              </a:solidFill>
              <a:prstDash val="dash"/>
              <a:round/>
            </a:ln>
          </p:spPr>
        </p:cxnSp>
        <p:cxnSp>
          <p:nvCxnSpPr>
            <p:cNvPr id="3145757" name="直接连接符 36"/>
            <p:cNvCxnSpPr>
              <a:cxnSpLocks/>
            </p:cNvCxnSpPr>
            <p:nvPr/>
          </p:nvCxnSpPr>
          <p:spPr>
            <a:xfrm>
              <a:off x="2987040" y="2351314"/>
              <a:ext cx="1402080" cy="339635"/>
            </a:xfrm>
            <a:prstGeom prst="line">
              <a:avLst/>
            </a:prstGeom>
            <a:noFill/>
            <a:ln w="9525" cap="flat" cmpd="sng">
              <a:solidFill>
                <a:srgbClr val="CDCDCD">
                  <a:alpha val="100000"/>
                </a:srgbClr>
              </a:solidFill>
              <a:prstDash val="dash"/>
              <a:round/>
            </a:ln>
          </p:spPr>
        </p:cxnSp>
        <p:cxnSp>
          <p:nvCxnSpPr>
            <p:cNvPr id="3145758" name="直接连接符 37"/>
            <p:cNvCxnSpPr>
              <a:cxnSpLocks/>
            </p:cNvCxnSpPr>
            <p:nvPr/>
          </p:nvCxnSpPr>
          <p:spPr>
            <a:xfrm flipV="1">
              <a:off x="2987040" y="896983"/>
              <a:ext cx="130629" cy="1445623"/>
            </a:xfrm>
            <a:prstGeom prst="line">
              <a:avLst/>
            </a:prstGeom>
            <a:noFill/>
            <a:ln w="9525" cap="flat" cmpd="sng">
              <a:solidFill>
                <a:srgbClr val="CDCDCD">
                  <a:alpha val="100000"/>
                </a:srgbClr>
              </a:solidFill>
              <a:prstDash val="dash"/>
              <a:round/>
            </a:ln>
          </p:spPr>
        </p:cxnSp>
        <p:cxnSp>
          <p:nvCxnSpPr>
            <p:cNvPr id="3145759" name="直接连接符 38"/>
            <p:cNvCxnSpPr>
              <a:cxnSpLocks/>
            </p:cNvCxnSpPr>
            <p:nvPr/>
          </p:nvCxnSpPr>
          <p:spPr>
            <a:xfrm flipV="1">
              <a:off x="2987040" y="1402080"/>
              <a:ext cx="1227909" cy="949234"/>
            </a:xfrm>
            <a:prstGeom prst="line">
              <a:avLst/>
            </a:prstGeom>
            <a:noFill/>
            <a:ln w="9525" cap="flat" cmpd="sng">
              <a:solidFill>
                <a:srgbClr val="CDCDCD">
                  <a:alpha val="100000"/>
                </a:srgbClr>
              </a:solidFill>
              <a:prstDash val="dash"/>
              <a:round/>
            </a:ln>
          </p:spPr>
        </p:cxnSp>
        <p:cxnSp>
          <p:nvCxnSpPr>
            <p:cNvPr id="3145760" name="直接连接符 39"/>
            <p:cNvCxnSpPr>
              <a:cxnSpLocks/>
            </p:cNvCxnSpPr>
            <p:nvPr/>
          </p:nvCxnSpPr>
          <p:spPr>
            <a:xfrm>
              <a:off x="4214949" y="1402080"/>
              <a:ext cx="174171" cy="1288869"/>
            </a:xfrm>
            <a:prstGeom prst="line">
              <a:avLst/>
            </a:prstGeom>
            <a:noFill/>
            <a:ln w="9525" cap="flat" cmpd="sng">
              <a:solidFill>
                <a:srgbClr val="CDCDCD">
                  <a:alpha val="100000"/>
                </a:srgbClr>
              </a:solidFill>
              <a:prstDash val="dash"/>
              <a:round/>
            </a:ln>
          </p:spPr>
        </p:cxnSp>
        <p:cxnSp>
          <p:nvCxnSpPr>
            <p:cNvPr id="3145761" name="直接连接符 40"/>
            <p:cNvCxnSpPr>
              <a:cxnSpLocks/>
            </p:cNvCxnSpPr>
            <p:nvPr/>
          </p:nvCxnSpPr>
          <p:spPr>
            <a:xfrm flipH="1" flipV="1">
              <a:off x="3117669" y="896983"/>
              <a:ext cx="1097280" cy="505097"/>
            </a:xfrm>
            <a:prstGeom prst="line">
              <a:avLst/>
            </a:prstGeom>
            <a:noFill/>
            <a:ln w="9525" cap="flat" cmpd="sng">
              <a:solidFill>
                <a:srgbClr val="CDCDCD">
                  <a:alpha val="100000"/>
                </a:srgbClr>
              </a:solidFill>
              <a:prstDash val="dash"/>
              <a:round/>
            </a:ln>
          </p:spPr>
        </p:cxnSp>
        <p:cxnSp>
          <p:nvCxnSpPr>
            <p:cNvPr id="3145762" name="直接连接符 41"/>
            <p:cNvCxnSpPr>
              <a:cxnSpLocks/>
            </p:cNvCxnSpPr>
            <p:nvPr/>
          </p:nvCxnSpPr>
          <p:spPr>
            <a:xfrm flipH="1" flipV="1">
              <a:off x="2569029" y="0"/>
              <a:ext cx="548640" cy="896983"/>
            </a:xfrm>
            <a:prstGeom prst="line">
              <a:avLst/>
            </a:prstGeom>
            <a:noFill/>
            <a:ln w="9525" cap="flat" cmpd="sng">
              <a:solidFill>
                <a:srgbClr val="CDCDCD">
                  <a:alpha val="100000"/>
                </a:srgbClr>
              </a:solidFill>
              <a:prstDash val="dash"/>
              <a:round/>
            </a:ln>
          </p:spPr>
        </p:cxnSp>
        <p:cxnSp>
          <p:nvCxnSpPr>
            <p:cNvPr id="3145763" name="直接连接符 42"/>
            <p:cNvCxnSpPr>
              <a:cxnSpLocks/>
            </p:cNvCxnSpPr>
            <p:nvPr/>
          </p:nvCxnSpPr>
          <p:spPr>
            <a:xfrm flipV="1">
              <a:off x="3117668" y="1"/>
              <a:ext cx="1454332" cy="881742"/>
            </a:xfrm>
            <a:prstGeom prst="line">
              <a:avLst/>
            </a:prstGeom>
            <a:noFill/>
            <a:ln w="9525" cap="flat" cmpd="sng">
              <a:solidFill>
                <a:srgbClr val="CDCDCD">
                  <a:alpha val="100000"/>
                </a:srgbClr>
              </a:solidFill>
              <a:prstDash val="dash"/>
              <a:round/>
            </a:ln>
          </p:spPr>
        </p:cxnSp>
        <p:cxnSp>
          <p:nvCxnSpPr>
            <p:cNvPr id="3145764" name="直接连接符 43"/>
            <p:cNvCxnSpPr>
              <a:cxnSpLocks/>
            </p:cNvCxnSpPr>
            <p:nvPr/>
          </p:nvCxnSpPr>
          <p:spPr>
            <a:xfrm flipV="1">
              <a:off x="4214949" y="0"/>
              <a:ext cx="357051" cy="1402080"/>
            </a:xfrm>
            <a:prstGeom prst="line">
              <a:avLst/>
            </a:prstGeom>
            <a:noFill/>
            <a:ln w="9525" cap="flat" cmpd="sng">
              <a:solidFill>
                <a:srgbClr val="CDCDCD">
                  <a:alpha val="100000"/>
                </a:srgbClr>
              </a:solidFill>
              <a:prstDash val="dash"/>
              <a:round/>
            </a:ln>
          </p:spPr>
        </p:cxnSp>
        <p:cxnSp>
          <p:nvCxnSpPr>
            <p:cNvPr id="3145765" name="直接连接符 44"/>
            <p:cNvCxnSpPr>
              <a:cxnSpLocks/>
            </p:cNvCxnSpPr>
            <p:nvPr/>
          </p:nvCxnSpPr>
          <p:spPr>
            <a:xfrm>
              <a:off x="4572000" y="0"/>
              <a:ext cx="1201783" cy="618309"/>
            </a:xfrm>
            <a:prstGeom prst="line">
              <a:avLst/>
            </a:prstGeom>
            <a:noFill/>
            <a:ln w="9525" cap="flat" cmpd="sng">
              <a:solidFill>
                <a:srgbClr val="CDCDCD">
                  <a:alpha val="100000"/>
                </a:srgbClr>
              </a:solidFill>
              <a:prstDash val="dash"/>
              <a:round/>
            </a:ln>
          </p:spPr>
        </p:cxnSp>
        <p:cxnSp>
          <p:nvCxnSpPr>
            <p:cNvPr id="3145766" name="直接连接符 45"/>
            <p:cNvCxnSpPr>
              <a:cxnSpLocks/>
            </p:cNvCxnSpPr>
            <p:nvPr/>
          </p:nvCxnSpPr>
          <p:spPr>
            <a:xfrm flipH="1">
              <a:off x="4214949" y="618309"/>
              <a:ext cx="1558834" cy="783771"/>
            </a:xfrm>
            <a:prstGeom prst="line">
              <a:avLst/>
            </a:prstGeom>
            <a:noFill/>
            <a:ln w="9525" cap="flat" cmpd="sng">
              <a:solidFill>
                <a:srgbClr val="CDCDCD">
                  <a:alpha val="100000"/>
                </a:srgbClr>
              </a:solidFill>
              <a:prstDash val="dash"/>
              <a:round/>
            </a:ln>
          </p:spPr>
        </p:cxnSp>
        <p:cxnSp>
          <p:nvCxnSpPr>
            <p:cNvPr id="3145767" name="直接连接符 46"/>
            <p:cNvCxnSpPr>
              <a:cxnSpLocks/>
            </p:cNvCxnSpPr>
            <p:nvPr/>
          </p:nvCxnSpPr>
          <p:spPr>
            <a:xfrm flipH="1">
              <a:off x="5503818" y="618309"/>
              <a:ext cx="269965" cy="1105988"/>
            </a:xfrm>
            <a:prstGeom prst="line">
              <a:avLst/>
            </a:prstGeom>
            <a:noFill/>
            <a:ln w="9525" cap="flat" cmpd="sng">
              <a:solidFill>
                <a:srgbClr val="CDCDCD">
                  <a:alpha val="100000"/>
                </a:srgbClr>
              </a:solidFill>
              <a:prstDash val="dash"/>
              <a:round/>
            </a:ln>
          </p:spPr>
        </p:cxnSp>
        <p:cxnSp>
          <p:nvCxnSpPr>
            <p:cNvPr id="3145768" name="直接连接符 47"/>
            <p:cNvCxnSpPr>
              <a:cxnSpLocks/>
            </p:cNvCxnSpPr>
            <p:nvPr/>
          </p:nvCxnSpPr>
          <p:spPr>
            <a:xfrm flipH="1" flipV="1">
              <a:off x="4214950" y="1402081"/>
              <a:ext cx="1288868" cy="322216"/>
            </a:xfrm>
            <a:prstGeom prst="line">
              <a:avLst/>
            </a:prstGeom>
            <a:noFill/>
            <a:ln w="9525" cap="flat" cmpd="sng">
              <a:solidFill>
                <a:srgbClr val="CDCDCD">
                  <a:alpha val="100000"/>
                </a:srgbClr>
              </a:solidFill>
              <a:prstDash val="dash"/>
              <a:round/>
            </a:ln>
          </p:spPr>
        </p:cxnSp>
        <p:cxnSp>
          <p:nvCxnSpPr>
            <p:cNvPr id="3145769" name="直接连接符 48"/>
            <p:cNvCxnSpPr>
              <a:cxnSpLocks/>
            </p:cNvCxnSpPr>
            <p:nvPr/>
          </p:nvCxnSpPr>
          <p:spPr>
            <a:xfrm flipH="1">
              <a:off x="4389120" y="1733006"/>
              <a:ext cx="1105989" cy="957943"/>
            </a:xfrm>
            <a:prstGeom prst="line">
              <a:avLst/>
            </a:prstGeom>
            <a:noFill/>
            <a:ln w="9525" cap="flat" cmpd="sng">
              <a:solidFill>
                <a:srgbClr val="CDCDCD">
                  <a:alpha val="100000"/>
                </a:srgbClr>
              </a:solidFill>
              <a:prstDash val="dash"/>
              <a:round/>
            </a:ln>
          </p:spPr>
        </p:cxnSp>
        <p:cxnSp>
          <p:nvCxnSpPr>
            <p:cNvPr id="3145770" name="直接连接符 49"/>
            <p:cNvCxnSpPr>
              <a:cxnSpLocks/>
            </p:cNvCxnSpPr>
            <p:nvPr/>
          </p:nvCxnSpPr>
          <p:spPr>
            <a:xfrm>
              <a:off x="4389120" y="2690949"/>
              <a:ext cx="1384663" cy="627017"/>
            </a:xfrm>
            <a:prstGeom prst="line">
              <a:avLst/>
            </a:prstGeom>
            <a:noFill/>
            <a:ln w="9525" cap="flat" cmpd="sng">
              <a:solidFill>
                <a:srgbClr val="CDCDCD">
                  <a:alpha val="100000"/>
                </a:srgbClr>
              </a:solidFill>
              <a:prstDash val="dash"/>
              <a:round/>
            </a:ln>
          </p:spPr>
        </p:cxnSp>
        <p:cxnSp>
          <p:nvCxnSpPr>
            <p:cNvPr id="3145771" name="直接连接符 50"/>
            <p:cNvCxnSpPr>
              <a:cxnSpLocks/>
            </p:cNvCxnSpPr>
            <p:nvPr/>
          </p:nvCxnSpPr>
          <p:spPr>
            <a:xfrm flipH="1" flipV="1">
              <a:off x="5512525" y="1724297"/>
              <a:ext cx="261259" cy="1593670"/>
            </a:xfrm>
            <a:prstGeom prst="line">
              <a:avLst/>
            </a:prstGeom>
            <a:noFill/>
            <a:ln w="9525" cap="flat" cmpd="sng">
              <a:solidFill>
                <a:srgbClr val="CDCDCD">
                  <a:alpha val="100000"/>
                </a:srgbClr>
              </a:solidFill>
              <a:prstDash val="dash"/>
              <a:round/>
            </a:ln>
          </p:spPr>
        </p:cxnSp>
        <p:cxnSp>
          <p:nvCxnSpPr>
            <p:cNvPr id="3145772" name="直接连接符 51"/>
            <p:cNvCxnSpPr>
              <a:cxnSpLocks/>
            </p:cNvCxnSpPr>
            <p:nvPr/>
          </p:nvCxnSpPr>
          <p:spPr>
            <a:xfrm flipH="1">
              <a:off x="5267325" y="3317966"/>
              <a:ext cx="506459" cy="914397"/>
            </a:xfrm>
            <a:prstGeom prst="line">
              <a:avLst/>
            </a:prstGeom>
            <a:noFill/>
            <a:ln w="9525" cap="flat" cmpd="sng">
              <a:solidFill>
                <a:srgbClr val="CDCDCD">
                  <a:alpha val="100000"/>
                </a:srgbClr>
              </a:solidFill>
              <a:prstDash val="dash"/>
              <a:round/>
            </a:ln>
          </p:spPr>
        </p:cxnSp>
        <p:cxnSp>
          <p:nvCxnSpPr>
            <p:cNvPr id="3145773" name="直接连接符 52"/>
            <p:cNvCxnSpPr>
              <a:cxnSpLocks/>
            </p:cNvCxnSpPr>
            <p:nvPr/>
          </p:nvCxnSpPr>
          <p:spPr>
            <a:xfrm flipH="1" flipV="1">
              <a:off x="4093030" y="4101737"/>
              <a:ext cx="1174295" cy="130628"/>
            </a:xfrm>
            <a:prstGeom prst="line">
              <a:avLst/>
            </a:prstGeom>
            <a:noFill/>
            <a:ln w="9525" cap="flat" cmpd="sng">
              <a:solidFill>
                <a:srgbClr val="CDCDCD">
                  <a:alpha val="100000"/>
                </a:srgbClr>
              </a:solidFill>
              <a:prstDash val="dash"/>
              <a:round/>
            </a:ln>
          </p:spPr>
        </p:cxnSp>
        <p:cxnSp>
          <p:nvCxnSpPr>
            <p:cNvPr id="3145774" name="直接连接符 53"/>
            <p:cNvCxnSpPr>
              <a:cxnSpLocks/>
            </p:cNvCxnSpPr>
            <p:nvPr/>
          </p:nvCxnSpPr>
          <p:spPr>
            <a:xfrm flipH="1">
              <a:off x="4572000" y="4232365"/>
              <a:ext cx="695325" cy="911135"/>
            </a:xfrm>
            <a:prstGeom prst="line">
              <a:avLst/>
            </a:prstGeom>
            <a:noFill/>
            <a:ln w="9525" cap="flat" cmpd="sng">
              <a:solidFill>
                <a:srgbClr val="CDCDCD">
                  <a:alpha val="100000"/>
                </a:srgbClr>
              </a:solidFill>
              <a:prstDash val="dash"/>
              <a:round/>
            </a:ln>
          </p:spPr>
        </p:cxnSp>
        <p:cxnSp>
          <p:nvCxnSpPr>
            <p:cNvPr id="3145775" name="直接连接符 54"/>
            <p:cNvCxnSpPr>
              <a:cxnSpLocks/>
            </p:cNvCxnSpPr>
            <p:nvPr/>
          </p:nvCxnSpPr>
          <p:spPr>
            <a:xfrm flipV="1">
              <a:off x="5773783" y="0"/>
              <a:ext cx="269966" cy="618309"/>
            </a:xfrm>
            <a:prstGeom prst="line">
              <a:avLst/>
            </a:prstGeom>
            <a:noFill/>
            <a:ln w="9525" cap="flat" cmpd="sng">
              <a:solidFill>
                <a:srgbClr val="CDCDCD">
                  <a:alpha val="100000"/>
                </a:srgbClr>
              </a:solidFill>
              <a:prstDash val="dash"/>
              <a:round/>
            </a:ln>
          </p:spPr>
        </p:cxnSp>
        <p:cxnSp>
          <p:nvCxnSpPr>
            <p:cNvPr id="3145776" name="直接连接符 55"/>
            <p:cNvCxnSpPr>
              <a:cxnSpLocks/>
            </p:cNvCxnSpPr>
            <p:nvPr/>
          </p:nvCxnSpPr>
          <p:spPr>
            <a:xfrm flipH="1" flipV="1">
              <a:off x="5773783" y="618309"/>
              <a:ext cx="1454331" cy="783771"/>
            </a:xfrm>
            <a:prstGeom prst="line">
              <a:avLst/>
            </a:prstGeom>
            <a:noFill/>
            <a:ln w="9525" cap="flat" cmpd="sng">
              <a:solidFill>
                <a:srgbClr val="CDCDCD">
                  <a:alpha val="100000"/>
                </a:srgbClr>
              </a:solidFill>
              <a:prstDash val="dash"/>
              <a:round/>
            </a:ln>
          </p:spPr>
        </p:cxnSp>
        <p:cxnSp>
          <p:nvCxnSpPr>
            <p:cNvPr id="3145777" name="直接连接符 56"/>
            <p:cNvCxnSpPr>
              <a:cxnSpLocks/>
            </p:cNvCxnSpPr>
            <p:nvPr/>
          </p:nvCxnSpPr>
          <p:spPr>
            <a:xfrm flipH="1">
              <a:off x="5512525" y="1402080"/>
              <a:ext cx="1698172" cy="317863"/>
            </a:xfrm>
            <a:prstGeom prst="line">
              <a:avLst/>
            </a:prstGeom>
            <a:noFill/>
            <a:ln w="9525" cap="flat" cmpd="sng">
              <a:solidFill>
                <a:srgbClr val="CDCDCD">
                  <a:alpha val="100000"/>
                </a:srgbClr>
              </a:solidFill>
              <a:prstDash val="dash"/>
              <a:round/>
            </a:ln>
          </p:spPr>
        </p:cxnSp>
        <p:cxnSp>
          <p:nvCxnSpPr>
            <p:cNvPr id="3145778" name="直接连接符 57"/>
            <p:cNvCxnSpPr>
              <a:cxnSpLocks/>
            </p:cNvCxnSpPr>
            <p:nvPr/>
          </p:nvCxnSpPr>
          <p:spPr>
            <a:xfrm flipV="1">
              <a:off x="5773783" y="2455817"/>
              <a:ext cx="1158240" cy="862150"/>
            </a:xfrm>
            <a:prstGeom prst="line">
              <a:avLst/>
            </a:prstGeom>
            <a:noFill/>
            <a:ln w="9525" cap="flat" cmpd="sng">
              <a:solidFill>
                <a:srgbClr val="CDCDCD">
                  <a:alpha val="100000"/>
                </a:srgbClr>
              </a:solidFill>
              <a:prstDash val="dash"/>
              <a:round/>
            </a:ln>
          </p:spPr>
        </p:cxnSp>
        <p:cxnSp>
          <p:nvCxnSpPr>
            <p:cNvPr id="3145779" name="直接连接符 58"/>
            <p:cNvCxnSpPr>
              <a:cxnSpLocks/>
            </p:cNvCxnSpPr>
            <p:nvPr/>
          </p:nvCxnSpPr>
          <p:spPr>
            <a:xfrm flipV="1">
              <a:off x="6932023" y="1402080"/>
              <a:ext cx="278674" cy="1053737"/>
            </a:xfrm>
            <a:prstGeom prst="line">
              <a:avLst/>
            </a:prstGeom>
            <a:noFill/>
            <a:ln w="9525" cap="flat" cmpd="sng">
              <a:solidFill>
                <a:srgbClr val="CDCDCD">
                  <a:alpha val="100000"/>
                </a:srgbClr>
              </a:solidFill>
              <a:prstDash val="dash"/>
              <a:round/>
            </a:ln>
          </p:spPr>
        </p:cxnSp>
        <p:cxnSp>
          <p:nvCxnSpPr>
            <p:cNvPr id="3145780" name="直接连接符 59"/>
            <p:cNvCxnSpPr>
              <a:cxnSpLocks/>
            </p:cNvCxnSpPr>
            <p:nvPr/>
          </p:nvCxnSpPr>
          <p:spPr>
            <a:xfrm>
              <a:off x="6932023" y="2455817"/>
              <a:ext cx="296091" cy="882287"/>
            </a:xfrm>
            <a:prstGeom prst="line">
              <a:avLst/>
            </a:prstGeom>
            <a:noFill/>
            <a:ln w="9525" cap="flat" cmpd="sng">
              <a:solidFill>
                <a:srgbClr val="CDCDCD">
                  <a:alpha val="100000"/>
                </a:srgbClr>
              </a:solidFill>
              <a:prstDash val="dash"/>
              <a:round/>
            </a:ln>
          </p:spPr>
        </p:cxnSp>
        <p:cxnSp>
          <p:nvCxnSpPr>
            <p:cNvPr id="3145781" name="直接连接符 60"/>
            <p:cNvCxnSpPr>
              <a:cxnSpLocks/>
            </p:cNvCxnSpPr>
            <p:nvPr/>
          </p:nvCxnSpPr>
          <p:spPr>
            <a:xfrm flipH="1" flipV="1">
              <a:off x="5773784" y="3317967"/>
              <a:ext cx="1445623" cy="11429"/>
            </a:xfrm>
            <a:prstGeom prst="line">
              <a:avLst/>
            </a:prstGeom>
            <a:noFill/>
            <a:ln w="9525" cap="flat" cmpd="sng">
              <a:solidFill>
                <a:srgbClr val="CDCDCD">
                  <a:alpha val="100000"/>
                </a:srgbClr>
              </a:solidFill>
              <a:prstDash val="dash"/>
              <a:round/>
            </a:ln>
          </p:spPr>
        </p:cxnSp>
        <p:cxnSp>
          <p:nvCxnSpPr>
            <p:cNvPr id="3145782" name="直接连接符 61"/>
            <p:cNvCxnSpPr>
              <a:cxnSpLocks/>
            </p:cNvCxnSpPr>
            <p:nvPr/>
          </p:nvCxnSpPr>
          <p:spPr>
            <a:xfrm flipH="1" flipV="1">
              <a:off x="5782490" y="3325110"/>
              <a:ext cx="1149533" cy="1029177"/>
            </a:xfrm>
            <a:prstGeom prst="line">
              <a:avLst/>
            </a:prstGeom>
            <a:noFill/>
            <a:ln w="9525" cap="flat" cmpd="sng">
              <a:solidFill>
                <a:srgbClr val="CDCDCD">
                  <a:alpha val="100000"/>
                </a:srgbClr>
              </a:solidFill>
              <a:prstDash val="dash"/>
              <a:round/>
            </a:ln>
          </p:spPr>
        </p:cxnSp>
        <p:cxnSp>
          <p:nvCxnSpPr>
            <p:cNvPr id="3145783" name="直接连接符 62"/>
            <p:cNvCxnSpPr>
              <a:cxnSpLocks/>
            </p:cNvCxnSpPr>
            <p:nvPr/>
          </p:nvCxnSpPr>
          <p:spPr>
            <a:xfrm>
              <a:off x="5276031" y="4232363"/>
              <a:ext cx="1203146" cy="911137"/>
            </a:xfrm>
            <a:prstGeom prst="line">
              <a:avLst/>
            </a:prstGeom>
            <a:noFill/>
            <a:ln w="9525" cap="flat" cmpd="sng">
              <a:solidFill>
                <a:srgbClr val="CDCDCD">
                  <a:alpha val="100000"/>
                </a:srgbClr>
              </a:solidFill>
              <a:prstDash val="dash"/>
              <a:round/>
            </a:ln>
          </p:spPr>
        </p:cxnSp>
        <p:cxnSp>
          <p:nvCxnSpPr>
            <p:cNvPr id="3145784" name="直接连接符 63"/>
            <p:cNvCxnSpPr>
              <a:cxnSpLocks/>
            </p:cNvCxnSpPr>
            <p:nvPr/>
          </p:nvCxnSpPr>
          <p:spPr>
            <a:xfrm flipV="1">
              <a:off x="6479177" y="4362994"/>
              <a:ext cx="452846" cy="780506"/>
            </a:xfrm>
            <a:prstGeom prst="line">
              <a:avLst/>
            </a:prstGeom>
            <a:noFill/>
            <a:ln w="9525" cap="flat" cmpd="sng">
              <a:solidFill>
                <a:srgbClr val="CDCDCD">
                  <a:alpha val="100000"/>
                </a:srgbClr>
              </a:solidFill>
              <a:prstDash val="dash"/>
              <a:round/>
            </a:ln>
          </p:spPr>
        </p:cxnSp>
        <p:cxnSp>
          <p:nvCxnSpPr>
            <p:cNvPr id="3145785" name="直接连接符 64"/>
            <p:cNvCxnSpPr>
              <a:cxnSpLocks/>
            </p:cNvCxnSpPr>
            <p:nvPr/>
          </p:nvCxnSpPr>
          <p:spPr>
            <a:xfrm flipH="1" flipV="1">
              <a:off x="5267325" y="4223659"/>
              <a:ext cx="1664699" cy="139336"/>
            </a:xfrm>
            <a:prstGeom prst="line">
              <a:avLst/>
            </a:prstGeom>
            <a:noFill/>
            <a:ln w="9525" cap="flat" cmpd="sng">
              <a:solidFill>
                <a:srgbClr val="CDCDCD">
                  <a:alpha val="100000"/>
                </a:srgbClr>
              </a:solidFill>
              <a:prstDash val="dash"/>
              <a:round/>
            </a:ln>
          </p:spPr>
        </p:cxnSp>
        <p:cxnSp>
          <p:nvCxnSpPr>
            <p:cNvPr id="3145786" name="直接连接符 65"/>
            <p:cNvCxnSpPr>
              <a:cxnSpLocks/>
            </p:cNvCxnSpPr>
            <p:nvPr/>
          </p:nvCxnSpPr>
          <p:spPr>
            <a:xfrm flipV="1">
              <a:off x="6932023" y="3329394"/>
              <a:ext cx="296091" cy="1033602"/>
            </a:xfrm>
            <a:prstGeom prst="line">
              <a:avLst/>
            </a:prstGeom>
            <a:noFill/>
            <a:ln w="9525" cap="flat" cmpd="sng">
              <a:solidFill>
                <a:srgbClr val="CDCDCD">
                  <a:alpha val="100000"/>
                </a:srgbClr>
              </a:solidFill>
              <a:prstDash val="dash"/>
              <a:round/>
            </a:ln>
          </p:spPr>
        </p:cxnSp>
        <p:cxnSp>
          <p:nvCxnSpPr>
            <p:cNvPr id="3145787" name="直接连接符 66"/>
            <p:cNvCxnSpPr>
              <a:cxnSpLocks/>
            </p:cNvCxnSpPr>
            <p:nvPr/>
          </p:nvCxnSpPr>
          <p:spPr>
            <a:xfrm>
              <a:off x="6932023" y="4362994"/>
              <a:ext cx="1045028" cy="780506"/>
            </a:xfrm>
            <a:prstGeom prst="line">
              <a:avLst/>
            </a:prstGeom>
            <a:noFill/>
            <a:ln w="9525" cap="flat" cmpd="sng">
              <a:solidFill>
                <a:srgbClr val="CDCDCD">
                  <a:alpha val="100000"/>
                </a:srgbClr>
              </a:solidFill>
              <a:prstDash val="dash"/>
              <a:round/>
            </a:ln>
          </p:spPr>
        </p:cxnSp>
        <p:cxnSp>
          <p:nvCxnSpPr>
            <p:cNvPr id="3145788" name="直接连接符 67"/>
            <p:cNvCxnSpPr>
              <a:cxnSpLocks/>
            </p:cNvCxnSpPr>
            <p:nvPr/>
          </p:nvCxnSpPr>
          <p:spPr>
            <a:xfrm flipH="1" flipV="1">
              <a:off x="7212874" y="1402080"/>
              <a:ext cx="598715" cy="1024890"/>
            </a:xfrm>
            <a:prstGeom prst="line">
              <a:avLst/>
            </a:prstGeom>
            <a:noFill/>
            <a:ln w="9525" cap="flat" cmpd="sng">
              <a:solidFill>
                <a:srgbClr val="CDCDCD">
                  <a:alpha val="100000"/>
                </a:srgbClr>
              </a:solidFill>
              <a:prstDash val="dash"/>
              <a:round/>
            </a:ln>
          </p:spPr>
        </p:cxnSp>
        <p:cxnSp>
          <p:nvCxnSpPr>
            <p:cNvPr id="3145789" name="直接连接符 68"/>
            <p:cNvCxnSpPr>
              <a:cxnSpLocks/>
            </p:cNvCxnSpPr>
            <p:nvPr/>
          </p:nvCxnSpPr>
          <p:spPr>
            <a:xfrm flipV="1">
              <a:off x="7210697" y="522514"/>
              <a:ext cx="766354" cy="879566"/>
            </a:xfrm>
            <a:prstGeom prst="line">
              <a:avLst/>
            </a:prstGeom>
            <a:noFill/>
            <a:ln w="9525" cap="flat" cmpd="sng">
              <a:solidFill>
                <a:srgbClr val="CDCDCD">
                  <a:alpha val="100000"/>
                </a:srgbClr>
              </a:solidFill>
              <a:prstDash val="dash"/>
              <a:round/>
            </a:ln>
          </p:spPr>
        </p:cxnSp>
        <p:cxnSp>
          <p:nvCxnSpPr>
            <p:cNvPr id="3145790" name="直接连接符 69"/>
            <p:cNvCxnSpPr>
              <a:cxnSpLocks/>
            </p:cNvCxnSpPr>
            <p:nvPr/>
          </p:nvCxnSpPr>
          <p:spPr>
            <a:xfrm flipH="1" flipV="1">
              <a:off x="7280365" y="0"/>
              <a:ext cx="696687" cy="522515"/>
            </a:xfrm>
            <a:prstGeom prst="line">
              <a:avLst/>
            </a:prstGeom>
            <a:noFill/>
            <a:ln w="9525" cap="flat" cmpd="sng">
              <a:solidFill>
                <a:srgbClr val="CDCDCD">
                  <a:alpha val="100000"/>
                </a:srgbClr>
              </a:solidFill>
              <a:prstDash val="dash"/>
              <a:round/>
            </a:ln>
          </p:spPr>
        </p:cxnSp>
        <p:cxnSp>
          <p:nvCxnSpPr>
            <p:cNvPr id="3145791" name="直接连接符 70"/>
            <p:cNvCxnSpPr>
              <a:cxnSpLocks/>
            </p:cNvCxnSpPr>
            <p:nvPr/>
          </p:nvCxnSpPr>
          <p:spPr>
            <a:xfrm flipV="1">
              <a:off x="7977051" y="0"/>
              <a:ext cx="1166949" cy="522514"/>
            </a:xfrm>
            <a:prstGeom prst="line">
              <a:avLst/>
            </a:prstGeom>
            <a:noFill/>
            <a:ln w="9525" cap="flat" cmpd="sng">
              <a:solidFill>
                <a:srgbClr val="CDCDCD">
                  <a:alpha val="100000"/>
                </a:srgbClr>
              </a:solidFill>
              <a:prstDash val="dash"/>
              <a:round/>
            </a:ln>
          </p:spPr>
        </p:cxnSp>
        <p:cxnSp>
          <p:nvCxnSpPr>
            <p:cNvPr id="3145792" name="直接连接符 71"/>
            <p:cNvCxnSpPr>
              <a:cxnSpLocks/>
            </p:cNvCxnSpPr>
            <p:nvPr/>
          </p:nvCxnSpPr>
          <p:spPr>
            <a:xfrm>
              <a:off x="7977051" y="522514"/>
              <a:ext cx="1166949" cy="531223"/>
            </a:xfrm>
            <a:prstGeom prst="line">
              <a:avLst/>
            </a:prstGeom>
            <a:noFill/>
            <a:ln w="9525" cap="flat" cmpd="sng">
              <a:solidFill>
                <a:srgbClr val="CDCDCD">
                  <a:alpha val="100000"/>
                </a:srgbClr>
              </a:solidFill>
              <a:prstDash val="dash"/>
              <a:round/>
            </a:ln>
          </p:spPr>
        </p:cxnSp>
        <p:cxnSp>
          <p:nvCxnSpPr>
            <p:cNvPr id="3145793" name="直接连接符 72"/>
            <p:cNvCxnSpPr>
              <a:cxnSpLocks/>
            </p:cNvCxnSpPr>
            <p:nvPr/>
          </p:nvCxnSpPr>
          <p:spPr>
            <a:xfrm flipH="1">
              <a:off x="8490857" y="1053737"/>
              <a:ext cx="653143" cy="827314"/>
            </a:xfrm>
            <a:prstGeom prst="line">
              <a:avLst/>
            </a:prstGeom>
            <a:noFill/>
            <a:ln w="9525" cap="flat" cmpd="sng">
              <a:solidFill>
                <a:srgbClr val="CDCDCD">
                  <a:alpha val="100000"/>
                </a:srgbClr>
              </a:solidFill>
              <a:prstDash val="dash"/>
              <a:round/>
            </a:ln>
          </p:spPr>
        </p:cxnSp>
        <p:cxnSp>
          <p:nvCxnSpPr>
            <p:cNvPr id="3145794" name="直接连接符 73"/>
            <p:cNvCxnSpPr>
              <a:cxnSpLocks/>
            </p:cNvCxnSpPr>
            <p:nvPr/>
          </p:nvCxnSpPr>
          <p:spPr>
            <a:xfrm flipH="1" flipV="1">
              <a:off x="7977051" y="522514"/>
              <a:ext cx="513806" cy="1358537"/>
            </a:xfrm>
            <a:prstGeom prst="line">
              <a:avLst/>
            </a:prstGeom>
            <a:noFill/>
            <a:ln w="9525" cap="flat" cmpd="sng">
              <a:solidFill>
                <a:srgbClr val="CDCDCD">
                  <a:alpha val="100000"/>
                </a:srgbClr>
              </a:solidFill>
              <a:prstDash val="dash"/>
              <a:round/>
            </a:ln>
          </p:spPr>
        </p:cxnSp>
        <p:cxnSp>
          <p:nvCxnSpPr>
            <p:cNvPr id="3145795" name="直接连接符 74"/>
            <p:cNvCxnSpPr>
              <a:cxnSpLocks/>
            </p:cNvCxnSpPr>
            <p:nvPr/>
          </p:nvCxnSpPr>
          <p:spPr>
            <a:xfrm flipH="1" flipV="1">
              <a:off x="7228114" y="1402080"/>
              <a:ext cx="1262743" cy="478971"/>
            </a:xfrm>
            <a:prstGeom prst="line">
              <a:avLst/>
            </a:prstGeom>
            <a:noFill/>
            <a:ln w="9525" cap="flat" cmpd="sng">
              <a:solidFill>
                <a:srgbClr val="CDCDCD">
                  <a:alpha val="100000"/>
                </a:srgbClr>
              </a:solidFill>
              <a:prstDash val="dash"/>
              <a:round/>
            </a:ln>
          </p:spPr>
        </p:cxnSp>
        <p:cxnSp>
          <p:nvCxnSpPr>
            <p:cNvPr id="3145796" name="直接连接符 75"/>
            <p:cNvCxnSpPr>
              <a:cxnSpLocks/>
            </p:cNvCxnSpPr>
            <p:nvPr/>
          </p:nvCxnSpPr>
          <p:spPr>
            <a:xfrm flipH="1">
              <a:off x="7811589" y="1881051"/>
              <a:ext cx="679268" cy="539932"/>
            </a:xfrm>
            <a:prstGeom prst="line">
              <a:avLst/>
            </a:prstGeom>
            <a:noFill/>
            <a:ln w="9525" cap="flat" cmpd="sng">
              <a:solidFill>
                <a:srgbClr val="CDCDCD">
                  <a:alpha val="100000"/>
                </a:srgbClr>
              </a:solidFill>
              <a:prstDash val="dash"/>
              <a:round/>
            </a:ln>
          </p:spPr>
        </p:cxnSp>
        <p:cxnSp>
          <p:nvCxnSpPr>
            <p:cNvPr id="3145797" name="直接连接符 76"/>
            <p:cNvCxnSpPr>
              <a:cxnSpLocks/>
            </p:cNvCxnSpPr>
            <p:nvPr/>
          </p:nvCxnSpPr>
          <p:spPr>
            <a:xfrm>
              <a:off x="8490857" y="1881051"/>
              <a:ext cx="653143" cy="690699"/>
            </a:xfrm>
            <a:prstGeom prst="line">
              <a:avLst/>
            </a:prstGeom>
            <a:noFill/>
            <a:ln w="9525" cap="flat" cmpd="sng">
              <a:solidFill>
                <a:srgbClr val="CDCDCD">
                  <a:alpha val="100000"/>
                </a:srgbClr>
              </a:solidFill>
              <a:prstDash val="dash"/>
              <a:round/>
            </a:ln>
          </p:spPr>
        </p:cxnSp>
        <p:cxnSp>
          <p:nvCxnSpPr>
            <p:cNvPr id="3145798" name="直接连接符 77"/>
            <p:cNvCxnSpPr>
              <a:cxnSpLocks/>
            </p:cNvCxnSpPr>
            <p:nvPr/>
          </p:nvCxnSpPr>
          <p:spPr>
            <a:xfrm>
              <a:off x="7228114" y="3329396"/>
              <a:ext cx="923109" cy="579598"/>
            </a:xfrm>
            <a:prstGeom prst="line">
              <a:avLst/>
            </a:prstGeom>
            <a:noFill/>
            <a:ln w="9525" cap="flat" cmpd="sng">
              <a:solidFill>
                <a:srgbClr val="CDCDCD">
                  <a:alpha val="100000"/>
                </a:srgbClr>
              </a:solidFill>
              <a:prstDash val="dash"/>
              <a:round/>
            </a:ln>
          </p:spPr>
        </p:cxnSp>
        <p:cxnSp>
          <p:nvCxnSpPr>
            <p:cNvPr id="3145799" name="直接连接符 78"/>
            <p:cNvCxnSpPr>
              <a:cxnSpLocks/>
            </p:cNvCxnSpPr>
            <p:nvPr/>
          </p:nvCxnSpPr>
          <p:spPr>
            <a:xfrm flipV="1">
              <a:off x="8151223" y="2571752"/>
              <a:ext cx="992777" cy="1337242"/>
            </a:xfrm>
            <a:prstGeom prst="line">
              <a:avLst/>
            </a:prstGeom>
            <a:noFill/>
            <a:ln w="9525" cap="flat" cmpd="sng">
              <a:solidFill>
                <a:srgbClr val="CDCDCD">
                  <a:alpha val="100000"/>
                </a:srgbClr>
              </a:solidFill>
              <a:prstDash val="dash"/>
              <a:round/>
            </a:ln>
          </p:spPr>
        </p:cxnSp>
        <p:cxnSp>
          <p:nvCxnSpPr>
            <p:cNvPr id="3145800" name="直接连接符 79"/>
            <p:cNvCxnSpPr>
              <a:cxnSpLocks/>
            </p:cNvCxnSpPr>
            <p:nvPr/>
          </p:nvCxnSpPr>
          <p:spPr>
            <a:xfrm>
              <a:off x="8151223" y="3908994"/>
              <a:ext cx="992777" cy="1234506"/>
            </a:xfrm>
            <a:prstGeom prst="line">
              <a:avLst/>
            </a:prstGeom>
            <a:noFill/>
            <a:ln w="9525" cap="flat" cmpd="sng">
              <a:solidFill>
                <a:srgbClr val="CDCDCD">
                  <a:alpha val="100000"/>
                </a:srgbClr>
              </a:solidFill>
              <a:prstDash val="dash"/>
              <a:round/>
            </a:ln>
          </p:spPr>
        </p:cxnSp>
        <p:cxnSp>
          <p:nvCxnSpPr>
            <p:cNvPr id="3145801" name="直接连接符 80"/>
            <p:cNvCxnSpPr>
              <a:cxnSpLocks/>
            </p:cNvCxnSpPr>
            <p:nvPr/>
          </p:nvCxnSpPr>
          <p:spPr>
            <a:xfrm flipH="1">
              <a:off x="7977053" y="3917702"/>
              <a:ext cx="174170" cy="1225798"/>
            </a:xfrm>
            <a:prstGeom prst="line">
              <a:avLst/>
            </a:prstGeom>
            <a:noFill/>
            <a:ln w="9525" cap="flat" cmpd="sng">
              <a:solidFill>
                <a:srgbClr val="CDCDCD">
                  <a:alpha val="100000"/>
                </a:srgbClr>
              </a:solidFill>
              <a:prstDash val="dash"/>
              <a:round/>
            </a:ln>
          </p:spPr>
        </p:cxnSp>
        <p:cxnSp>
          <p:nvCxnSpPr>
            <p:cNvPr id="3145802" name="直接连接符 81"/>
            <p:cNvCxnSpPr>
              <a:cxnSpLocks/>
            </p:cNvCxnSpPr>
            <p:nvPr/>
          </p:nvCxnSpPr>
          <p:spPr>
            <a:xfrm flipH="1" flipV="1">
              <a:off x="5519058" y="1724296"/>
              <a:ext cx="1412965" cy="731521"/>
            </a:xfrm>
            <a:prstGeom prst="line">
              <a:avLst/>
            </a:prstGeom>
            <a:noFill/>
            <a:ln w="9525" cap="flat" cmpd="sng">
              <a:solidFill>
                <a:srgbClr val="CDCDCD">
                  <a:alpha val="100000"/>
                </a:srgbClr>
              </a:solidFill>
              <a:prstDash val="dash"/>
              <a:round/>
            </a:ln>
          </p:spPr>
        </p:cxnSp>
        <p:cxnSp>
          <p:nvCxnSpPr>
            <p:cNvPr id="3145803" name="直接连接符 82"/>
            <p:cNvCxnSpPr>
              <a:cxnSpLocks/>
            </p:cNvCxnSpPr>
            <p:nvPr/>
          </p:nvCxnSpPr>
          <p:spPr>
            <a:xfrm flipV="1">
              <a:off x="7228114" y="2426970"/>
              <a:ext cx="583475" cy="902426"/>
            </a:xfrm>
            <a:prstGeom prst="line">
              <a:avLst/>
            </a:prstGeom>
            <a:noFill/>
            <a:ln w="9525" cap="flat" cmpd="sng">
              <a:solidFill>
                <a:srgbClr val="CDCDCD">
                  <a:alpha val="100000"/>
                </a:srgbClr>
              </a:solidFill>
              <a:prstDash val="dash"/>
              <a:round/>
            </a:ln>
          </p:spPr>
        </p:cxnSp>
        <p:cxnSp>
          <p:nvCxnSpPr>
            <p:cNvPr id="3145804" name="直接连接符 83"/>
            <p:cNvCxnSpPr>
              <a:cxnSpLocks/>
            </p:cNvCxnSpPr>
            <p:nvPr/>
          </p:nvCxnSpPr>
          <p:spPr>
            <a:xfrm>
              <a:off x="7811589" y="2426970"/>
              <a:ext cx="1332411" cy="144780"/>
            </a:xfrm>
            <a:prstGeom prst="line">
              <a:avLst/>
            </a:prstGeom>
            <a:noFill/>
            <a:ln w="9525" cap="flat" cmpd="sng">
              <a:solidFill>
                <a:srgbClr val="CDCDCD">
                  <a:alpha val="100000"/>
                </a:srgbClr>
              </a:solidFill>
              <a:prstDash val="dash"/>
              <a:round/>
            </a:ln>
          </p:spPr>
        </p:cxnSp>
        <p:cxnSp>
          <p:nvCxnSpPr>
            <p:cNvPr id="3145805" name="直接连接符 84"/>
            <p:cNvCxnSpPr>
              <a:cxnSpLocks/>
            </p:cNvCxnSpPr>
            <p:nvPr/>
          </p:nvCxnSpPr>
          <p:spPr>
            <a:xfrm flipH="1">
              <a:off x="6932023" y="2426970"/>
              <a:ext cx="879566" cy="28847"/>
            </a:xfrm>
            <a:prstGeom prst="line">
              <a:avLst/>
            </a:prstGeom>
            <a:noFill/>
            <a:ln w="9525" cap="flat" cmpd="sng">
              <a:solidFill>
                <a:srgbClr val="CDCDCD">
                  <a:alpha val="100000"/>
                </a:srgbClr>
              </a:solidFill>
              <a:prstDash val="dash"/>
              <a:round/>
            </a:ln>
          </p:spPr>
        </p:cxnSp>
        <p:cxnSp>
          <p:nvCxnSpPr>
            <p:cNvPr id="3145806" name="直接连接符 85"/>
            <p:cNvCxnSpPr>
              <a:cxnSpLocks/>
            </p:cNvCxnSpPr>
            <p:nvPr/>
          </p:nvCxnSpPr>
          <p:spPr>
            <a:xfrm>
              <a:off x="7811589" y="2426970"/>
              <a:ext cx="339634" cy="1482024"/>
            </a:xfrm>
            <a:prstGeom prst="line">
              <a:avLst/>
            </a:prstGeom>
            <a:noFill/>
            <a:ln w="9525" cap="flat" cmpd="sng">
              <a:solidFill>
                <a:srgbClr val="CDCDCD">
                  <a:alpha val="100000"/>
                </a:srgbClr>
              </a:solidFill>
              <a:prstDash val="dash"/>
              <a:round/>
            </a:ln>
          </p:spPr>
        </p:cxnSp>
        <p:cxnSp>
          <p:nvCxnSpPr>
            <p:cNvPr id="3145807" name="直接连接符 86"/>
            <p:cNvCxnSpPr>
              <a:cxnSpLocks/>
            </p:cNvCxnSpPr>
            <p:nvPr/>
          </p:nvCxnSpPr>
          <p:spPr>
            <a:xfrm flipH="1">
              <a:off x="7201989" y="0"/>
              <a:ext cx="87086" cy="1409223"/>
            </a:xfrm>
            <a:prstGeom prst="line">
              <a:avLst/>
            </a:prstGeom>
            <a:noFill/>
            <a:ln w="9525" cap="flat" cmpd="sng">
              <a:solidFill>
                <a:srgbClr val="CDCDCD">
                  <a:alpha val="100000"/>
                </a:srgbClr>
              </a:solidFill>
              <a:prstDash val="dash"/>
              <a:round/>
            </a:ln>
          </p:spPr>
        </p:cxnSp>
        <p:cxnSp>
          <p:nvCxnSpPr>
            <p:cNvPr id="3145808" name="直接连接符 87"/>
            <p:cNvCxnSpPr>
              <a:cxnSpLocks/>
            </p:cNvCxnSpPr>
            <p:nvPr/>
          </p:nvCxnSpPr>
          <p:spPr>
            <a:xfrm flipH="1" flipV="1">
              <a:off x="4389120" y="2690949"/>
              <a:ext cx="878205" cy="1541414"/>
            </a:xfrm>
            <a:prstGeom prst="line">
              <a:avLst/>
            </a:prstGeom>
            <a:noFill/>
            <a:ln w="9525" cap="flat" cmpd="sng">
              <a:solidFill>
                <a:srgbClr val="CDCDCD">
                  <a:alpha val="100000"/>
                </a:srgbClr>
              </a:solidFill>
              <a:prstDash val="dash"/>
              <a:round/>
            </a:ln>
          </p:spPr>
        </p:cxnSp>
        <p:cxnSp>
          <p:nvCxnSpPr>
            <p:cNvPr id="3145809" name="直接连接符 88"/>
            <p:cNvCxnSpPr>
              <a:cxnSpLocks/>
            </p:cNvCxnSpPr>
            <p:nvPr/>
          </p:nvCxnSpPr>
          <p:spPr>
            <a:xfrm flipH="1" flipV="1">
              <a:off x="677363" y="2969623"/>
              <a:ext cx="332289" cy="992777"/>
            </a:xfrm>
            <a:prstGeom prst="line">
              <a:avLst/>
            </a:prstGeom>
            <a:noFill/>
            <a:ln w="9525" cap="flat" cmpd="sng">
              <a:solidFill>
                <a:srgbClr val="CDCDCD">
                  <a:alpha val="100000"/>
                </a:srgbClr>
              </a:solidFill>
              <a:prstDash val="dash"/>
              <a:round/>
            </a:ln>
          </p:spPr>
        </p:cxnSp>
        <p:cxnSp>
          <p:nvCxnSpPr>
            <p:cNvPr id="3145810" name="直接连接符 89"/>
            <p:cNvCxnSpPr>
              <a:cxnSpLocks/>
            </p:cNvCxnSpPr>
            <p:nvPr/>
          </p:nvCxnSpPr>
          <p:spPr>
            <a:xfrm>
              <a:off x="1007203" y="3971108"/>
              <a:ext cx="741042" cy="130628"/>
            </a:xfrm>
            <a:prstGeom prst="line">
              <a:avLst/>
            </a:prstGeom>
            <a:noFill/>
            <a:ln w="9525" cap="flat" cmpd="sng">
              <a:solidFill>
                <a:srgbClr val="CDCDCD">
                  <a:alpha val="100000"/>
                </a:srgbClr>
              </a:solidFill>
              <a:prstDash val="dash"/>
              <a:round/>
            </a:ln>
          </p:spPr>
        </p:cxnSp>
        <p:cxnSp>
          <p:nvCxnSpPr>
            <p:cNvPr id="3145811" name="直接连接符 90"/>
            <p:cNvCxnSpPr>
              <a:cxnSpLocks/>
            </p:cNvCxnSpPr>
            <p:nvPr/>
          </p:nvCxnSpPr>
          <p:spPr>
            <a:xfrm flipH="1">
              <a:off x="905691" y="3971108"/>
              <a:ext cx="103961" cy="1168039"/>
            </a:xfrm>
            <a:prstGeom prst="line">
              <a:avLst/>
            </a:prstGeom>
            <a:noFill/>
            <a:ln w="9525" cap="flat" cmpd="sng">
              <a:solidFill>
                <a:srgbClr val="CDCDCD">
                  <a:alpha val="100000"/>
                </a:srgbClr>
              </a:solidFill>
              <a:prstDash val="dash"/>
              <a:round/>
            </a:ln>
          </p:spPr>
        </p:cxnSp>
        <p:cxnSp>
          <p:nvCxnSpPr>
            <p:cNvPr id="3145812" name="直接连接符 91"/>
            <p:cNvCxnSpPr>
              <a:cxnSpLocks/>
            </p:cNvCxnSpPr>
            <p:nvPr/>
          </p:nvCxnSpPr>
          <p:spPr>
            <a:xfrm flipV="1">
              <a:off x="6932023" y="3917702"/>
              <a:ext cx="1203146" cy="445293"/>
            </a:xfrm>
            <a:prstGeom prst="line">
              <a:avLst/>
            </a:prstGeom>
            <a:noFill/>
            <a:ln w="9525" cap="flat" cmpd="sng">
              <a:solidFill>
                <a:srgbClr val="CDCDCD">
                  <a:alpha val="100000"/>
                </a:srgbClr>
              </a:solidFill>
              <a:prstDash val="dash"/>
              <a:round/>
            </a:ln>
          </p:spPr>
        </p:cxnSp>
        <p:cxnSp>
          <p:nvCxnSpPr>
            <p:cNvPr id="3145813" name="直接连接符 92"/>
            <p:cNvCxnSpPr>
              <a:cxnSpLocks/>
            </p:cNvCxnSpPr>
            <p:nvPr/>
          </p:nvCxnSpPr>
          <p:spPr>
            <a:xfrm flipV="1">
              <a:off x="8151223" y="3675017"/>
              <a:ext cx="992777" cy="233977"/>
            </a:xfrm>
            <a:prstGeom prst="line">
              <a:avLst/>
            </a:prstGeom>
            <a:noFill/>
            <a:ln w="9525" cap="flat" cmpd="sng">
              <a:solidFill>
                <a:srgbClr val="CDCDCD">
                  <a:alpha val="100000"/>
                </a:srgbClr>
              </a:solidFill>
              <a:prstDash val="dash"/>
              <a:round/>
            </a:ln>
          </p:spPr>
        </p:cxnSp>
        <p:cxnSp>
          <p:nvCxnSpPr>
            <p:cNvPr id="3145814" name="直接连接符 93"/>
            <p:cNvCxnSpPr>
              <a:cxnSpLocks/>
            </p:cNvCxnSpPr>
            <p:nvPr/>
          </p:nvCxnSpPr>
          <p:spPr>
            <a:xfrm flipH="1">
              <a:off x="548640" y="0"/>
              <a:ext cx="1138101" cy="701040"/>
            </a:xfrm>
            <a:prstGeom prst="line">
              <a:avLst/>
            </a:prstGeom>
            <a:noFill/>
            <a:ln w="9525" cap="flat" cmpd="sng">
              <a:solidFill>
                <a:srgbClr val="CDCDCD">
                  <a:alpha val="100000"/>
                </a:srgbClr>
              </a:solidFill>
              <a:prstDash val="dash"/>
              <a:round/>
            </a:ln>
          </p:spPr>
        </p:cxnSp>
        <p:cxnSp>
          <p:nvCxnSpPr>
            <p:cNvPr id="3145815" name="直接连接符 94"/>
            <p:cNvCxnSpPr>
              <a:cxnSpLocks/>
            </p:cNvCxnSpPr>
            <p:nvPr/>
          </p:nvCxnSpPr>
          <p:spPr>
            <a:xfrm>
              <a:off x="551907" y="701040"/>
              <a:ext cx="969372" cy="351067"/>
            </a:xfrm>
            <a:prstGeom prst="line">
              <a:avLst/>
            </a:prstGeom>
            <a:noFill/>
            <a:ln w="9525" cap="flat" cmpd="sng">
              <a:solidFill>
                <a:srgbClr val="CDCDCD">
                  <a:alpha val="100000"/>
                </a:srgbClr>
              </a:solidFill>
              <a:prstDash val="dash"/>
              <a:round/>
            </a:ln>
          </p:spPr>
        </p:cxnSp>
        <p:cxnSp>
          <p:nvCxnSpPr>
            <p:cNvPr id="3145816" name="直接连接符 95"/>
            <p:cNvCxnSpPr>
              <a:cxnSpLocks/>
            </p:cNvCxnSpPr>
            <p:nvPr/>
          </p:nvCxnSpPr>
          <p:spPr>
            <a:xfrm flipH="1">
              <a:off x="0" y="701040"/>
              <a:ext cx="544287" cy="1084217"/>
            </a:xfrm>
            <a:prstGeom prst="line">
              <a:avLst/>
            </a:prstGeom>
            <a:noFill/>
            <a:ln w="9525" cap="flat" cmpd="sng">
              <a:solidFill>
                <a:srgbClr val="CDCDCD">
                  <a:alpha val="100000"/>
                </a:srgbClr>
              </a:solidFill>
              <a:prstDash val="dash"/>
              <a:round/>
            </a:ln>
          </p:spPr>
        </p:cxnSp>
        <p:cxnSp>
          <p:nvCxnSpPr>
            <p:cNvPr id="3145817" name="直接连接符 96"/>
            <p:cNvCxnSpPr>
              <a:cxnSpLocks/>
            </p:cNvCxnSpPr>
            <p:nvPr/>
          </p:nvCxnSpPr>
          <p:spPr>
            <a:xfrm flipH="1" flipV="1">
              <a:off x="0" y="0"/>
              <a:ext cx="546466" cy="694509"/>
            </a:xfrm>
            <a:prstGeom prst="line">
              <a:avLst/>
            </a:prstGeom>
            <a:noFill/>
            <a:ln w="9525" cap="flat" cmpd="sng">
              <a:solidFill>
                <a:srgbClr val="CDCDCD">
                  <a:alpha val="100000"/>
                </a:srgbClr>
              </a:solidFill>
              <a:prstDash val="dash"/>
              <a:round/>
            </a:ln>
          </p:spPr>
        </p:cxnSp>
        <p:cxnSp>
          <p:nvCxnSpPr>
            <p:cNvPr id="3145818" name="直接连接符 97"/>
            <p:cNvCxnSpPr>
              <a:cxnSpLocks/>
            </p:cNvCxnSpPr>
            <p:nvPr/>
          </p:nvCxnSpPr>
          <p:spPr>
            <a:xfrm flipH="1">
              <a:off x="5782491" y="16600"/>
              <a:ext cx="1506584" cy="601709"/>
            </a:xfrm>
            <a:prstGeom prst="line">
              <a:avLst/>
            </a:prstGeom>
            <a:noFill/>
            <a:ln w="9525" cap="flat" cmpd="sng">
              <a:solidFill>
                <a:srgbClr val="CDCDCD">
                  <a:alpha val="100000"/>
                </a:srgbClr>
              </a:solidFill>
              <a:prstDash val="dash"/>
              <a:round/>
            </a:ln>
          </p:spPr>
        </p:cxnSp>
      </p:gr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marL="0" indent="0" algn="l" rtl="0" eaLnBrk="1" fontAlgn="base" latinLnBrk="1" hangingPunct="1">
        <a:lnSpc>
          <a:spcPct val="90000"/>
        </a:lnSpc>
        <a:spcBef>
          <a:spcPct val="0"/>
        </a:spcBef>
        <a:spcAft>
          <a:spcPct val="0"/>
        </a:spcAft>
        <a:buFontTx/>
        <a:buNone/>
        <a:defRPr sz="3300">
          <a:solidFill>
            <a:schemeClr val="dk1"/>
          </a:solidFill>
          <a:latin typeface="Calibri Light" pitchFamily="34" charset="0"/>
          <a:ea typeface="宋体" pitchFamily="2" charset="-122"/>
        </a:defRPr>
      </a:lvl1pPr>
    </p:titleStyle>
    <p:bodyStyle>
      <a:lvl1pPr marL="171450" indent="-171450" algn="l" rtl="0" eaLnBrk="1" fontAlgn="base" latinLnBrk="1" hangingPunct="1">
        <a:lnSpc>
          <a:spcPct val="90000"/>
        </a:lnSpc>
        <a:spcBef>
          <a:spcPts val="750"/>
        </a:spcBef>
        <a:spcAft>
          <a:spcPct val="0"/>
        </a:spcAft>
        <a:buSzPct val="100000"/>
        <a:buFont typeface="Arial" pitchFamily="34" charset="0"/>
        <a:buChar char="•"/>
        <a:defRPr sz="2100">
          <a:solidFill>
            <a:schemeClr val="dk1"/>
          </a:solidFill>
          <a:latin typeface="Calibri" pitchFamily="34" charset="0"/>
          <a:ea typeface="宋体" pitchFamily="2" charset="-122"/>
        </a:defRPr>
      </a:lvl1pPr>
      <a:lvl2pPr marL="514350" indent="-171450" algn="l" rtl="0" eaLnBrk="1" fontAlgn="base" latinLnBrk="1" hangingPunct="1">
        <a:lnSpc>
          <a:spcPct val="90000"/>
        </a:lnSpc>
        <a:spcBef>
          <a:spcPts val="375"/>
        </a:spcBef>
        <a:spcAft>
          <a:spcPct val="0"/>
        </a:spcAft>
        <a:buSzPct val="100000"/>
        <a:buFont typeface="Arial" pitchFamily="34" charset="0"/>
        <a:buChar char="•"/>
        <a:defRPr sz="2100">
          <a:solidFill>
            <a:schemeClr val="dk1"/>
          </a:solidFill>
          <a:latin typeface="Calibri" pitchFamily="34" charset="0"/>
          <a:ea typeface="宋体" pitchFamily="2" charset="-122"/>
        </a:defRPr>
      </a:lvl2pPr>
      <a:lvl3pPr marL="857250" indent="-171450" algn="l" rtl="0" eaLnBrk="1" fontAlgn="base" latinLnBrk="1" hangingPunct="1">
        <a:lnSpc>
          <a:spcPct val="90000"/>
        </a:lnSpc>
        <a:spcBef>
          <a:spcPts val="375"/>
        </a:spcBef>
        <a:spcAft>
          <a:spcPct val="0"/>
        </a:spcAft>
        <a:buSzPct val="100000"/>
        <a:buFont typeface="Arial" pitchFamily="34" charset="0"/>
        <a:buChar char="•"/>
        <a:defRPr sz="1500">
          <a:solidFill>
            <a:schemeClr val="dk1"/>
          </a:solidFill>
          <a:latin typeface="Calibri" pitchFamily="34" charset="0"/>
          <a:ea typeface="宋体" pitchFamily="2" charset="-122"/>
        </a:defRPr>
      </a:lvl3pPr>
      <a:lvl4pPr marL="1200150" indent="-171450" algn="l" rtl="0" eaLnBrk="1" fontAlgn="base" latinLnBrk="1" hangingPunct="1">
        <a:lnSpc>
          <a:spcPct val="90000"/>
        </a:lnSpc>
        <a:spcBef>
          <a:spcPts val="375"/>
        </a:spcBef>
        <a:spcAft>
          <a:spcPct val="0"/>
        </a:spcAft>
        <a:buSzPct val="100000"/>
        <a:buFont typeface="Arial" pitchFamily="34" charset="0"/>
        <a:buChar char="•"/>
        <a:defRPr sz="1300">
          <a:solidFill>
            <a:schemeClr val="dk1"/>
          </a:solidFill>
          <a:latin typeface="Calibri" pitchFamily="34" charset="0"/>
          <a:ea typeface="宋体" pitchFamily="2" charset="-122"/>
        </a:defRPr>
      </a:lvl4pPr>
      <a:lvl5pPr marL="1543050" indent="-171450" algn="l" rtl="0" eaLnBrk="1" fontAlgn="base" latinLnBrk="1" hangingPunct="1">
        <a:lnSpc>
          <a:spcPct val="90000"/>
        </a:lnSpc>
        <a:spcBef>
          <a:spcPts val="375"/>
        </a:spcBef>
        <a:spcAft>
          <a:spcPct val="0"/>
        </a:spcAft>
        <a:buSzPct val="100000"/>
        <a:buFont typeface="Arial" pitchFamily="34" charset="0"/>
        <a:buChar char="•"/>
        <a:defRPr sz="1300">
          <a:solidFill>
            <a:schemeClr val="dk1"/>
          </a:solidFill>
          <a:latin typeface="Calibri" pitchFamily="34" charset="0"/>
          <a:ea typeface="宋体" pitchFamily="2" charset="-122"/>
        </a:defRPr>
      </a:lvl5pPr>
    </p:bodyStyle>
    <p:other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7.xml"/><Relationship Id="rId5" Type="http://schemas.openxmlformats.org/officeDocument/2006/relationships/slide" Target="slide32.xml"/><Relationship Id="rId4" Type="http://schemas.openxmlformats.org/officeDocument/2006/relationships/slide" Target="slide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7.xml"/><Relationship Id="rId5" Type="http://schemas.openxmlformats.org/officeDocument/2006/relationships/slide" Target="slide32.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7789862" y="2112962"/>
            <a:ext cx="1354137" cy="2157412"/>
            <a:chOff x="0" y="0"/>
            <a:chExt cx="1353515" cy="2158048"/>
          </a:xfrm>
        </p:grpSpPr>
        <p:sp>
          <p:nvSpPr>
            <p:cNvPr id="1048580" name="矩形 401"/>
            <p:cNvSpPr/>
            <p:nvPr/>
          </p:nvSpPr>
          <p:spPr>
            <a:xfrm>
              <a:off x="1" y="0"/>
              <a:ext cx="1008000" cy="115019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81" name="直角三角形 407"/>
            <p:cNvSpPr/>
            <p:nvPr/>
          </p:nvSpPr>
          <p:spPr>
            <a:xfrm rot="5400000" flipV="1">
              <a:off x="0" y="1150048"/>
              <a:ext cx="1008000" cy="100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82" name="矩形 410"/>
            <p:cNvSpPr/>
            <p:nvPr/>
          </p:nvSpPr>
          <p:spPr>
            <a:xfrm>
              <a:off x="1008000" y="1150048"/>
              <a:ext cx="345515" cy="100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583" name="矩形 400"/>
          <p:cNvSpPr/>
          <p:nvPr/>
        </p:nvSpPr>
        <p:spPr>
          <a:xfrm flipH="1">
            <a:off x="735012" y="0"/>
            <a:ext cx="576262" cy="211296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5" name="Group 14"/>
          <p:cNvGrpSpPr/>
          <p:nvPr/>
        </p:nvGrpSpPr>
        <p:grpSpPr>
          <a:xfrm>
            <a:off x="40737" y="1095080"/>
            <a:ext cx="8757188" cy="1017879"/>
            <a:chOff x="40740" y="-9819"/>
            <a:chExt cx="8757746" cy="1017819"/>
          </a:xfrm>
        </p:grpSpPr>
        <p:grpSp>
          <p:nvGrpSpPr>
            <p:cNvPr id="16" name="Group 15"/>
            <p:cNvGrpSpPr/>
            <p:nvPr/>
          </p:nvGrpSpPr>
          <p:grpSpPr>
            <a:xfrm>
              <a:off x="40740" y="-9819"/>
              <a:ext cx="8757746" cy="1017819"/>
              <a:chOff x="40740" y="-9819"/>
              <a:chExt cx="8757746" cy="1017819"/>
            </a:xfrm>
          </p:grpSpPr>
          <p:sp>
            <p:nvSpPr>
              <p:cNvPr id="1048584" name="矩形 393"/>
              <p:cNvSpPr/>
              <p:nvPr/>
            </p:nvSpPr>
            <p:spPr>
              <a:xfrm>
                <a:off x="40740" y="-9819"/>
                <a:ext cx="7790485" cy="100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85" name="直角三角形 389"/>
              <p:cNvSpPr/>
              <p:nvPr/>
            </p:nvSpPr>
            <p:spPr>
              <a:xfrm>
                <a:off x="7790486" y="0"/>
                <a:ext cx="1008000" cy="100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586" name="矩形 391"/>
            <p:cNvSpPr/>
            <p:nvPr/>
          </p:nvSpPr>
          <p:spPr>
            <a:xfrm>
              <a:off x="2348116" y="171033"/>
              <a:ext cx="3533565" cy="64629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IN" altLang="zh-CN" sz="3600" b="1" dirty="0">
                  <a:solidFill>
                    <a:schemeClr val="bg2">
                      <a:lumMod val="90000"/>
                    </a:schemeClr>
                  </a:solidFill>
                  <a:latin typeface="微软雅黑" pitchFamily="34" charset="-122"/>
                  <a:ea typeface="微软雅黑" pitchFamily="34" charset="-122"/>
                </a:rPr>
                <a:t>Village</a:t>
              </a:r>
              <a:r>
                <a:rPr lang="en-IN" altLang="zh-CN" sz="3600" b="1" dirty="0">
                  <a:solidFill>
                    <a:schemeClr val="lt1"/>
                  </a:solidFill>
                  <a:latin typeface="微软雅黑" pitchFamily="34" charset="-122"/>
                  <a:ea typeface="微软雅黑" pitchFamily="34" charset="-122"/>
                </a:rPr>
                <a:t> </a:t>
              </a:r>
              <a:r>
                <a:rPr lang="en-IN" altLang="zh-CN" sz="3600" b="1" dirty="0">
                  <a:solidFill>
                    <a:srgbClr val="FF6D6C"/>
                  </a:solidFill>
                  <a:latin typeface="微软雅黑" pitchFamily="34" charset="-122"/>
                  <a:ea typeface="微软雅黑" pitchFamily="34" charset="-122"/>
                </a:rPr>
                <a:t>Vyapar</a:t>
              </a:r>
              <a:endParaRPr lang="zh-CN" altLang="en-US" sz="3600" b="1" dirty="0">
                <a:solidFill>
                  <a:srgbClr val="FF6D6C"/>
                </a:solidFill>
                <a:latin typeface="微软雅黑" pitchFamily="34" charset="-122"/>
                <a:ea typeface="微软雅黑" pitchFamily="34" charset="-122"/>
              </a:endParaRPr>
            </a:p>
          </p:txBody>
        </p:sp>
      </p:grpSp>
      <p:grpSp>
        <p:nvGrpSpPr>
          <p:cNvPr id="17" name="Group 16"/>
          <p:cNvGrpSpPr/>
          <p:nvPr/>
        </p:nvGrpSpPr>
        <p:grpSpPr>
          <a:xfrm>
            <a:off x="735012" y="2113212"/>
            <a:ext cx="8408988" cy="574675"/>
            <a:chOff x="0" y="0"/>
            <a:chExt cx="8409514" cy="576002"/>
          </a:xfrm>
        </p:grpSpPr>
        <p:grpSp>
          <p:nvGrpSpPr>
            <p:cNvPr id="18" name="Group 17"/>
            <p:cNvGrpSpPr/>
            <p:nvPr/>
          </p:nvGrpSpPr>
          <p:grpSpPr>
            <a:xfrm>
              <a:off x="0" y="0"/>
              <a:ext cx="8409514" cy="576002"/>
              <a:chOff x="0" y="0"/>
              <a:chExt cx="8409514" cy="576002"/>
            </a:xfrm>
          </p:grpSpPr>
          <p:sp>
            <p:nvSpPr>
              <p:cNvPr id="1048587" name="直角三角形 399"/>
              <p:cNvSpPr/>
              <p:nvPr/>
            </p:nvSpPr>
            <p:spPr>
              <a:xfrm rot="16200000" flipH="1">
                <a:off x="0" y="0"/>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88" name="矩形 398"/>
              <p:cNvSpPr/>
              <p:nvPr/>
            </p:nvSpPr>
            <p:spPr>
              <a:xfrm flipH="1">
                <a:off x="576000" y="2"/>
                <a:ext cx="7833514"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589" name="矩形 402"/>
            <p:cNvSpPr/>
            <p:nvPr/>
          </p:nvSpPr>
          <p:spPr>
            <a:xfrm>
              <a:off x="679769" y="78421"/>
              <a:ext cx="6784654" cy="401034"/>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2000" dirty="0">
                  <a:solidFill>
                    <a:srgbClr val="7F6000"/>
                  </a:solidFill>
                  <a:latin typeface="微软雅黑" pitchFamily="34" charset="-122"/>
                  <a:ea typeface="微软雅黑" pitchFamily="34" charset="-122"/>
                </a:rPr>
                <a:t>“Buy, Sell and Find just about Village Product (c2c)”</a:t>
              </a:r>
            </a:p>
          </p:txBody>
        </p:sp>
      </p:grpSp>
      <p:sp>
        <p:nvSpPr>
          <p:cNvPr id="22" name="TextBox 21">
            <a:extLst>
              <a:ext uri="{FF2B5EF4-FFF2-40B4-BE49-F238E27FC236}">
                <a16:creationId xmlns:a16="http://schemas.microsoft.com/office/drawing/2014/main" id="{1206CD4E-04A8-40B4-830B-8772AA55B366}"/>
              </a:ext>
            </a:extLst>
          </p:cNvPr>
          <p:cNvSpPr txBox="1"/>
          <p:nvPr/>
        </p:nvSpPr>
        <p:spPr>
          <a:xfrm>
            <a:off x="1313275" y="593418"/>
            <a:ext cx="3914213" cy="492443"/>
          </a:xfrm>
          <a:prstGeom prst="rect">
            <a:avLst/>
          </a:prstGeom>
          <a:noFill/>
        </p:spPr>
        <p:txBody>
          <a:bodyPr wrap="none" rtlCol="0">
            <a:spAutoFit/>
          </a:bodyPr>
          <a:lstStyle/>
          <a:p>
            <a:r>
              <a:rPr lang="en-US" sz="2600" dirty="0">
                <a:solidFill>
                  <a:srgbClr val="FFC000"/>
                </a:solidFill>
                <a:latin typeface="Copperplate Gothic Light" panose="020E0507020206020404" pitchFamily="34" charset="0"/>
              </a:rPr>
              <a:t>Web-application for,</a:t>
            </a:r>
          </a:p>
        </p:txBody>
      </p:sp>
      <p:pic>
        <p:nvPicPr>
          <p:cNvPr id="3" name="Picture 2">
            <a:extLst>
              <a:ext uri="{FF2B5EF4-FFF2-40B4-BE49-F238E27FC236}">
                <a16:creationId xmlns:a16="http://schemas.microsoft.com/office/drawing/2014/main" id="{2F5CBB38-41AC-48A2-8460-68585313651D}"/>
              </a:ext>
            </a:extLst>
          </p:cNvPr>
          <p:cNvPicPr>
            <a:picLocks noChangeAspect="1"/>
          </p:cNvPicPr>
          <p:nvPr/>
        </p:nvPicPr>
        <p:blipFill rotWithShape="1">
          <a:blip r:embed="rId2"/>
          <a:srcRect r="2871"/>
          <a:stretch/>
        </p:blipFill>
        <p:spPr>
          <a:xfrm>
            <a:off x="863802" y="3343472"/>
            <a:ext cx="3071929" cy="704948"/>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3267075" y="0"/>
            <a:ext cx="539750"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600075"/>
            <a:ext cx="380682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637039" y="85800"/>
              <a:ext cx="2480329"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Core Components : </a:t>
              </a:r>
            </a:p>
          </p:txBody>
        </p:sp>
      </p:grpSp>
      <p:grpSp>
        <p:nvGrpSpPr>
          <p:cNvPr id="15" name="Group 14">
            <a:extLst>
              <a:ext uri="{FF2B5EF4-FFF2-40B4-BE49-F238E27FC236}">
                <a16:creationId xmlns:a16="http://schemas.microsoft.com/office/drawing/2014/main" id="{5A7616BB-4A46-4B18-A0D6-8B86194191DE}"/>
              </a:ext>
            </a:extLst>
          </p:cNvPr>
          <p:cNvGrpSpPr/>
          <p:nvPr/>
        </p:nvGrpSpPr>
        <p:grpSpPr>
          <a:xfrm>
            <a:off x="1293736" y="1442897"/>
            <a:ext cx="2027823" cy="468311"/>
            <a:chOff x="0" y="0"/>
            <a:chExt cx="2129475" cy="468000"/>
          </a:xfrm>
        </p:grpSpPr>
        <p:grpSp>
          <p:nvGrpSpPr>
            <p:cNvPr id="16" name="Group 15">
              <a:extLst>
                <a:ext uri="{FF2B5EF4-FFF2-40B4-BE49-F238E27FC236}">
                  <a16:creationId xmlns:a16="http://schemas.microsoft.com/office/drawing/2014/main" id="{1F2F073D-A42D-4B64-9EEB-745E7F6AE054}"/>
                </a:ext>
              </a:extLst>
            </p:cNvPr>
            <p:cNvGrpSpPr/>
            <p:nvPr/>
          </p:nvGrpSpPr>
          <p:grpSpPr>
            <a:xfrm>
              <a:off x="0" y="0"/>
              <a:ext cx="2129475" cy="468000"/>
              <a:chOff x="0" y="0"/>
              <a:chExt cx="2129475" cy="468000"/>
            </a:xfrm>
          </p:grpSpPr>
          <p:sp>
            <p:nvSpPr>
              <p:cNvPr id="18" name="矩形 1">
                <a:extLst>
                  <a:ext uri="{FF2B5EF4-FFF2-40B4-BE49-F238E27FC236}">
                    <a16:creationId xmlns:a16="http://schemas.microsoft.com/office/drawing/2014/main" id="{6E4B6104-EDFD-46F6-8DC5-E107769B8E28}"/>
                  </a:ext>
                </a:extLst>
              </p:cNvPr>
              <p:cNvSpPr/>
              <p:nvPr/>
            </p:nvSpPr>
            <p:spPr>
              <a:xfrm flipH="1">
                <a:off x="2737" y="396000"/>
                <a:ext cx="2124000"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9" name="矩形 2">
                <a:extLst>
                  <a:ext uri="{FF2B5EF4-FFF2-40B4-BE49-F238E27FC236}">
                    <a16:creationId xmlns:a16="http://schemas.microsoft.com/office/drawing/2014/main" id="{39CA5937-EFFD-4376-9D91-7A8BC1C76328}"/>
                  </a:ext>
                </a:extLst>
              </p:cNvPr>
              <p:cNvSpPr/>
              <p:nvPr/>
            </p:nvSpPr>
            <p:spPr>
              <a:xfrm>
                <a:off x="0" y="0"/>
                <a:ext cx="2129475" cy="396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7" name="文本框 4">
              <a:extLst>
                <a:ext uri="{FF2B5EF4-FFF2-40B4-BE49-F238E27FC236}">
                  <a16:creationId xmlns:a16="http://schemas.microsoft.com/office/drawing/2014/main" id="{3D0FC5F2-A4FD-46B4-A80F-6D9B1D73BA63}"/>
                </a:ext>
              </a:extLst>
            </p:cNvPr>
            <p:cNvSpPr txBox="1"/>
            <p:nvPr/>
          </p:nvSpPr>
          <p:spPr>
            <a:xfrm>
              <a:off x="565568" y="19117"/>
              <a:ext cx="959852" cy="36908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800" dirty="0">
                  <a:solidFill>
                    <a:schemeClr val="lt1"/>
                  </a:solidFill>
                  <a:latin typeface="微软雅黑" pitchFamily="34" charset="-122"/>
                  <a:ea typeface="微软雅黑" pitchFamily="34" charset="-122"/>
                </a:rPr>
                <a:t>Admin</a:t>
              </a:r>
            </a:p>
          </p:txBody>
        </p:sp>
      </p:grpSp>
      <p:grpSp>
        <p:nvGrpSpPr>
          <p:cNvPr id="20" name="Group 19">
            <a:extLst>
              <a:ext uri="{FF2B5EF4-FFF2-40B4-BE49-F238E27FC236}">
                <a16:creationId xmlns:a16="http://schemas.microsoft.com/office/drawing/2014/main" id="{A5E4EDCA-AC68-493D-BEEC-A47DB3C2371F}"/>
              </a:ext>
            </a:extLst>
          </p:cNvPr>
          <p:cNvGrpSpPr/>
          <p:nvPr/>
        </p:nvGrpSpPr>
        <p:grpSpPr>
          <a:xfrm>
            <a:off x="4000910" y="1442897"/>
            <a:ext cx="2060070" cy="468311"/>
            <a:chOff x="0" y="0"/>
            <a:chExt cx="2129475" cy="468000"/>
          </a:xfrm>
        </p:grpSpPr>
        <p:grpSp>
          <p:nvGrpSpPr>
            <p:cNvPr id="21" name="Group 20">
              <a:extLst>
                <a:ext uri="{FF2B5EF4-FFF2-40B4-BE49-F238E27FC236}">
                  <a16:creationId xmlns:a16="http://schemas.microsoft.com/office/drawing/2014/main" id="{6854D4BA-CADE-4720-A777-FB66BA518353}"/>
                </a:ext>
              </a:extLst>
            </p:cNvPr>
            <p:cNvGrpSpPr/>
            <p:nvPr/>
          </p:nvGrpSpPr>
          <p:grpSpPr>
            <a:xfrm>
              <a:off x="0" y="0"/>
              <a:ext cx="2129475" cy="468000"/>
              <a:chOff x="0" y="0"/>
              <a:chExt cx="2129475" cy="468000"/>
            </a:xfrm>
          </p:grpSpPr>
          <p:sp>
            <p:nvSpPr>
              <p:cNvPr id="23" name="矩形 8">
                <a:extLst>
                  <a:ext uri="{FF2B5EF4-FFF2-40B4-BE49-F238E27FC236}">
                    <a16:creationId xmlns:a16="http://schemas.microsoft.com/office/drawing/2014/main" id="{6AB11201-2906-4435-A187-D407C1291056}"/>
                  </a:ext>
                </a:extLst>
              </p:cNvPr>
              <p:cNvSpPr/>
              <p:nvPr/>
            </p:nvSpPr>
            <p:spPr>
              <a:xfrm flipH="1">
                <a:off x="2737" y="396000"/>
                <a:ext cx="2124000"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24" name="矩形 9">
                <a:extLst>
                  <a:ext uri="{FF2B5EF4-FFF2-40B4-BE49-F238E27FC236}">
                    <a16:creationId xmlns:a16="http://schemas.microsoft.com/office/drawing/2014/main" id="{FDA0BB31-8D50-48DC-B7EC-83D4B0E30B36}"/>
                  </a:ext>
                </a:extLst>
              </p:cNvPr>
              <p:cNvSpPr/>
              <p:nvPr/>
            </p:nvSpPr>
            <p:spPr>
              <a:xfrm>
                <a:off x="0" y="0"/>
                <a:ext cx="2129475" cy="396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22" name="文本框 11">
              <a:extLst>
                <a:ext uri="{FF2B5EF4-FFF2-40B4-BE49-F238E27FC236}">
                  <a16:creationId xmlns:a16="http://schemas.microsoft.com/office/drawing/2014/main" id="{949D91DC-1367-495B-85E7-971A12FD9BF7}"/>
                </a:ext>
              </a:extLst>
            </p:cNvPr>
            <p:cNvSpPr txBox="1"/>
            <p:nvPr/>
          </p:nvSpPr>
          <p:spPr>
            <a:xfrm>
              <a:off x="381868" y="26912"/>
              <a:ext cx="1301084" cy="36908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800" dirty="0">
                  <a:solidFill>
                    <a:schemeClr val="lt1"/>
                  </a:solidFill>
                  <a:latin typeface="微软雅黑" pitchFamily="34" charset="-122"/>
                  <a:ea typeface="微软雅黑" pitchFamily="34" charset="-122"/>
                </a:rPr>
                <a:t>Customer</a:t>
              </a:r>
            </a:p>
          </p:txBody>
        </p:sp>
      </p:grpSp>
      <p:grpSp>
        <p:nvGrpSpPr>
          <p:cNvPr id="25" name="Group 24">
            <a:extLst>
              <a:ext uri="{FF2B5EF4-FFF2-40B4-BE49-F238E27FC236}">
                <a16:creationId xmlns:a16="http://schemas.microsoft.com/office/drawing/2014/main" id="{7F403FA4-C59B-4C5A-9E8D-B69C5C195C01}"/>
              </a:ext>
            </a:extLst>
          </p:cNvPr>
          <p:cNvGrpSpPr/>
          <p:nvPr/>
        </p:nvGrpSpPr>
        <p:grpSpPr>
          <a:xfrm>
            <a:off x="6739486" y="1442897"/>
            <a:ext cx="2054773" cy="468311"/>
            <a:chOff x="0" y="0"/>
            <a:chExt cx="2129475" cy="468000"/>
          </a:xfrm>
        </p:grpSpPr>
        <p:grpSp>
          <p:nvGrpSpPr>
            <p:cNvPr id="26" name="Group 25">
              <a:extLst>
                <a:ext uri="{FF2B5EF4-FFF2-40B4-BE49-F238E27FC236}">
                  <a16:creationId xmlns:a16="http://schemas.microsoft.com/office/drawing/2014/main" id="{CFF8CB30-FF3B-42AA-9AC9-4970C64B78F8}"/>
                </a:ext>
              </a:extLst>
            </p:cNvPr>
            <p:cNvGrpSpPr/>
            <p:nvPr/>
          </p:nvGrpSpPr>
          <p:grpSpPr>
            <a:xfrm>
              <a:off x="0" y="0"/>
              <a:ext cx="2129475" cy="468000"/>
              <a:chOff x="0" y="0"/>
              <a:chExt cx="2129475" cy="468000"/>
            </a:xfrm>
          </p:grpSpPr>
          <p:sp>
            <p:nvSpPr>
              <p:cNvPr id="28" name="矩形 14">
                <a:extLst>
                  <a:ext uri="{FF2B5EF4-FFF2-40B4-BE49-F238E27FC236}">
                    <a16:creationId xmlns:a16="http://schemas.microsoft.com/office/drawing/2014/main" id="{1BBB4E30-8459-413D-8227-F4E7E372D8EF}"/>
                  </a:ext>
                </a:extLst>
              </p:cNvPr>
              <p:cNvSpPr/>
              <p:nvPr/>
            </p:nvSpPr>
            <p:spPr>
              <a:xfrm flipH="1">
                <a:off x="2737" y="396000"/>
                <a:ext cx="2124000"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29" name="矩形 15">
                <a:extLst>
                  <a:ext uri="{FF2B5EF4-FFF2-40B4-BE49-F238E27FC236}">
                    <a16:creationId xmlns:a16="http://schemas.microsoft.com/office/drawing/2014/main" id="{3A9EDE1F-D593-4013-981B-FDD4FBFA95EC}"/>
                  </a:ext>
                </a:extLst>
              </p:cNvPr>
              <p:cNvSpPr/>
              <p:nvPr/>
            </p:nvSpPr>
            <p:spPr>
              <a:xfrm>
                <a:off x="0" y="0"/>
                <a:ext cx="2129475" cy="396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27" name="文本框 17">
              <a:extLst>
                <a:ext uri="{FF2B5EF4-FFF2-40B4-BE49-F238E27FC236}">
                  <a16:creationId xmlns:a16="http://schemas.microsoft.com/office/drawing/2014/main" id="{EA72FDF3-9565-4813-853D-30716BDF60CD}"/>
                </a:ext>
              </a:extLst>
            </p:cNvPr>
            <p:cNvSpPr txBox="1"/>
            <p:nvPr/>
          </p:nvSpPr>
          <p:spPr>
            <a:xfrm>
              <a:off x="591009" y="19117"/>
              <a:ext cx="924005" cy="36908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800" dirty="0">
                  <a:solidFill>
                    <a:schemeClr val="lt1"/>
                  </a:solidFill>
                  <a:latin typeface="微软雅黑" pitchFamily="34" charset="-122"/>
                  <a:ea typeface="微软雅黑" pitchFamily="34" charset="-122"/>
                </a:rPr>
                <a:t>Visitor</a:t>
              </a:r>
            </a:p>
          </p:txBody>
        </p:sp>
      </p:grpSp>
      <p:grpSp>
        <p:nvGrpSpPr>
          <p:cNvPr id="30" name="Group 29">
            <a:extLst>
              <a:ext uri="{FF2B5EF4-FFF2-40B4-BE49-F238E27FC236}">
                <a16:creationId xmlns:a16="http://schemas.microsoft.com/office/drawing/2014/main" id="{17C12619-6C1B-4428-BF9A-A7980F32E80D}"/>
              </a:ext>
            </a:extLst>
          </p:cNvPr>
          <p:cNvGrpSpPr/>
          <p:nvPr/>
        </p:nvGrpSpPr>
        <p:grpSpPr>
          <a:xfrm>
            <a:off x="6741074" y="1911210"/>
            <a:ext cx="2028971" cy="2675662"/>
            <a:chOff x="0" y="0"/>
            <a:chExt cx="2124000" cy="2762822"/>
          </a:xfrm>
        </p:grpSpPr>
        <p:sp>
          <p:nvSpPr>
            <p:cNvPr id="33" name="矩形 16">
              <a:extLst>
                <a:ext uri="{FF2B5EF4-FFF2-40B4-BE49-F238E27FC236}">
                  <a16:creationId xmlns:a16="http://schemas.microsoft.com/office/drawing/2014/main" id="{C905AB36-7E9F-42FE-A6AA-175796C268F6}"/>
                </a:ext>
              </a:extLst>
            </p:cNvPr>
            <p:cNvSpPr/>
            <p:nvPr/>
          </p:nvSpPr>
          <p:spPr>
            <a:xfrm flipH="1">
              <a:off x="0" y="0"/>
              <a:ext cx="2124000" cy="2762822"/>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pic>
          <p:nvPicPr>
            <p:cNvPr id="32" name="组合 26">
              <a:extLst>
                <a:ext uri="{FF2B5EF4-FFF2-40B4-BE49-F238E27FC236}">
                  <a16:creationId xmlns:a16="http://schemas.microsoft.com/office/drawing/2014/main" id="{A1C45634-6C88-462E-9A2A-04D78E3A4A7A}"/>
                </a:ext>
              </a:extLst>
            </p:cNvPr>
            <p:cNvPicPr>
              <a:picLocks/>
            </p:cNvPicPr>
            <p:nvPr/>
          </p:nvPicPr>
          <p:blipFill>
            <a:blip r:embed="rId2"/>
            <a:srcRect/>
            <a:stretch>
              <a:fillRect/>
            </a:stretch>
          </p:blipFill>
          <p:spPr>
            <a:xfrm>
              <a:off x="879558" y="2191703"/>
              <a:ext cx="365760" cy="365760"/>
            </a:xfrm>
            <a:prstGeom prst="rect">
              <a:avLst/>
            </a:prstGeom>
            <a:noFill/>
            <a:ln>
              <a:noFill/>
            </a:ln>
          </p:spPr>
        </p:pic>
      </p:grpSp>
      <p:grpSp>
        <p:nvGrpSpPr>
          <p:cNvPr id="35" name="Group 34">
            <a:extLst>
              <a:ext uri="{FF2B5EF4-FFF2-40B4-BE49-F238E27FC236}">
                <a16:creationId xmlns:a16="http://schemas.microsoft.com/office/drawing/2014/main" id="{36094CCA-F2C8-4394-B268-23E34E77CEC2}"/>
              </a:ext>
            </a:extLst>
          </p:cNvPr>
          <p:cNvGrpSpPr/>
          <p:nvPr/>
        </p:nvGrpSpPr>
        <p:grpSpPr>
          <a:xfrm>
            <a:off x="4004084" y="1911210"/>
            <a:ext cx="2028971" cy="2675662"/>
            <a:chOff x="0" y="0"/>
            <a:chExt cx="2124000" cy="2762822"/>
          </a:xfrm>
        </p:grpSpPr>
        <p:sp>
          <p:nvSpPr>
            <p:cNvPr id="38" name="矩形 10">
              <a:extLst>
                <a:ext uri="{FF2B5EF4-FFF2-40B4-BE49-F238E27FC236}">
                  <a16:creationId xmlns:a16="http://schemas.microsoft.com/office/drawing/2014/main" id="{D7BDFEF7-862E-4798-9CAD-739B1D47113D}"/>
                </a:ext>
              </a:extLst>
            </p:cNvPr>
            <p:cNvSpPr/>
            <p:nvPr/>
          </p:nvSpPr>
          <p:spPr>
            <a:xfrm flipH="1">
              <a:off x="0" y="0"/>
              <a:ext cx="2124000" cy="2762822"/>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37" name="Freeform 260">
              <a:extLst>
                <a:ext uri="{FF2B5EF4-FFF2-40B4-BE49-F238E27FC236}">
                  <a16:creationId xmlns:a16="http://schemas.microsoft.com/office/drawing/2014/main" id="{15FD24C7-2D9F-474E-85E0-5598C28D3F2F}"/>
                </a:ext>
              </a:extLst>
            </p:cNvPr>
            <p:cNvSpPr/>
            <p:nvPr/>
          </p:nvSpPr>
          <p:spPr>
            <a:xfrm>
              <a:off x="877628" y="2215465"/>
              <a:ext cx="368742" cy="321162"/>
            </a:xfrm>
            <a:custGeom>
              <a:avLst/>
              <a:gdLst/>
              <a:ahLst/>
              <a:cxnLst/>
              <a:rect l="0" t="0" r="r" b="b"/>
              <a:pathLst>
                <a:path w="288" h="252">
                  <a:moveTo>
                    <a:pt x="283" y="0"/>
                  </a:moveTo>
                  <a:cubicBezTo>
                    <a:pt x="6" y="0"/>
                    <a:pt x="6" y="0"/>
                    <a:pt x="6" y="0"/>
                  </a:cubicBezTo>
                  <a:cubicBezTo>
                    <a:pt x="3" y="0"/>
                    <a:pt x="0" y="3"/>
                    <a:pt x="0" y="6"/>
                  </a:cubicBezTo>
                  <a:cubicBezTo>
                    <a:pt x="0" y="210"/>
                    <a:pt x="0" y="210"/>
                    <a:pt x="0" y="210"/>
                  </a:cubicBezTo>
                  <a:cubicBezTo>
                    <a:pt x="0" y="214"/>
                    <a:pt x="3" y="216"/>
                    <a:pt x="6" y="216"/>
                  </a:cubicBezTo>
                  <a:cubicBezTo>
                    <a:pt x="119" y="216"/>
                    <a:pt x="119" y="216"/>
                    <a:pt x="119" y="216"/>
                  </a:cubicBezTo>
                  <a:cubicBezTo>
                    <a:pt x="119" y="233"/>
                    <a:pt x="119" y="233"/>
                    <a:pt x="119" y="233"/>
                  </a:cubicBezTo>
                  <a:cubicBezTo>
                    <a:pt x="94" y="249"/>
                    <a:pt x="94" y="249"/>
                    <a:pt x="94" y="249"/>
                  </a:cubicBezTo>
                  <a:cubicBezTo>
                    <a:pt x="91" y="250"/>
                    <a:pt x="91" y="252"/>
                    <a:pt x="95" y="252"/>
                  </a:cubicBezTo>
                  <a:cubicBezTo>
                    <a:pt x="195" y="252"/>
                    <a:pt x="195" y="252"/>
                    <a:pt x="195" y="252"/>
                  </a:cubicBezTo>
                  <a:cubicBezTo>
                    <a:pt x="198" y="252"/>
                    <a:pt x="199" y="250"/>
                    <a:pt x="196" y="249"/>
                  </a:cubicBezTo>
                  <a:cubicBezTo>
                    <a:pt x="170" y="233"/>
                    <a:pt x="170" y="233"/>
                    <a:pt x="170" y="233"/>
                  </a:cubicBezTo>
                  <a:cubicBezTo>
                    <a:pt x="170" y="216"/>
                    <a:pt x="170" y="216"/>
                    <a:pt x="170" y="216"/>
                  </a:cubicBezTo>
                  <a:cubicBezTo>
                    <a:pt x="283" y="216"/>
                    <a:pt x="283" y="216"/>
                    <a:pt x="283" y="216"/>
                  </a:cubicBezTo>
                  <a:cubicBezTo>
                    <a:pt x="286" y="216"/>
                    <a:pt x="288" y="214"/>
                    <a:pt x="288" y="210"/>
                  </a:cubicBezTo>
                  <a:cubicBezTo>
                    <a:pt x="288" y="6"/>
                    <a:pt x="288" y="6"/>
                    <a:pt x="288" y="6"/>
                  </a:cubicBezTo>
                  <a:cubicBezTo>
                    <a:pt x="288" y="3"/>
                    <a:pt x="286" y="0"/>
                    <a:pt x="283" y="0"/>
                  </a:cubicBezTo>
                  <a:close/>
                  <a:moveTo>
                    <a:pt x="264" y="158"/>
                  </a:moveTo>
                  <a:cubicBezTo>
                    <a:pt x="264" y="161"/>
                    <a:pt x="262" y="164"/>
                    <a:pt x="259" y="164"/>
                  </a:cubicBezTo>
                  <a:cubicBezTo>
                    <a:pt x="30" y="164"/>
                    <a:pt x="30" y="164"/>
                    <a:pt x="30" y="164"/>
                  </a:cubicBezTo>
                  <a:cubicBezTo>
                    <a:pt x="27" y="164"/>
                    <a:pt x="24" y="161"/>
                    <a:pt x="24" y="158"/>
                  </a:cubicBezTo>
                  <a:cubicBezTo>
                    <a:pt x="24" y="30"/>
                    <a:pt x="24" y="30"/>
                    <a:pt x="24" y="30"/>
                  </a:cubicBezTo>
                  <a:cubicBezTo>
                    <a:pt x="24" y="27"/>
                    <a:pt x="27" y="24"/>
                    <a:pt x="30" y="24"/>
                  </a:cubicBezTo>
                  <a:cubicBezTo>
                    <a:pt x="259" y="24"/>
                    <a:pt x="259" y="24"/>
                    <a:pt x="259" y="24"/>
                  </a:cubicBezTo>
                  <a:cubicBezTo>
                    <a:pt x="262" y="24"/>
                    <a:pt x="264" y="27"/>
                    <a:pt x="264" y="30"/>
                  </a:cubicBezTo>
                  <a:lnTo>
                    <a:pt x="264" y="158"/>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grpSp>
        <p:nvGrpSpPr>
          <p:cNvPr id="40" name="Group 39">
            <a:extLst>
              <a:ext uri="{FF2B5EF4-FFF2-40B4-BE49-F238E27FC236}">
                <a16:creationId xmlns:a16="http://schemas.microsoft.com/office/drawing/2014/main" id="{672C59FF-0DA7-49B5-8792-242190DCB4B3}"/>
              </a:ext>
            </a:extLst>
          </p:cNvPr>
          <p:cNvGrpSpPr/>
          <p:nvPr/>
        </p:nvGrpSpPr>
        <p:grpSpPr>
          <a:xfrm>
            <a:off x="1296911" y="1911210"/>
            <a:ext cx="2028971" cy="2675662"/>
            <a:chOff x="0" y="0"/>
            <a:chExt cx="2124000" cy="2762822"/>
          </a:xfrm>
        </p:grpSpPr>
        <p:sp>
          <p:nvSpPr>
            <p:cNvPr id="43" name="矩形 3">
              <a:extLst>
                <a:ext uri="{FF2B5EF4-FFF2-40B4-BE49-F238E27FC236}">
                  <a16:creationId xmlns:a16="http://schemas.microsoft.com/office/drawing/2014/main" id="{CDBAE067-8E04-49A9-B333-E87799F34E6F}"/>
                </a:ext>
              </a:extLst>
            </p:cNvPr>
            <p:cNvSpPr/>
            <p:nvPr/>
          </p:nvSpPr>
          <p:spPr>
            <a:xfrm flipH="1">
              <a:off x="0" y="0"/>
              <a:ext cx="2124000" cy="2762822"/>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42" name="Freeform 503">
              <a:extLst>
                <a:ext uri="{FF2B5EF4-FFF2-40B4-BE49-F238E27FC236}">
                  <a16:creationId xmlns:a16="http://schemas.microsoft.com/office/drawing/2014/main" id="{6F558142-78FC-42D9-91D4-B728CEC2E573}"/>
                </a:ext>
              </a:extLst>
            </p:cNvPr>
            <p:cNvSpPr/>
            <p:nvPr/>
          </p:nvSpPr>
          <p:spPr>
            <a:xfrm>
              <a:off x="879611" y="2195640"/>
              <a:ext cx="364776" cy="360812"/>
            </a:xfrm>
            <a:custGeom>
              <a:avLst/>
              <a:gdLst/>
              <a:ahLst/>
              <a:cxnLst/>
              <a:rect l="0" t="0" r="r" b="b"/>
              <a:pathLst>
                <a:path w="287" h="283">
                  <a:moveTo>
                    <a:pt x="143" y="0"/>
                  </a:moveTo>
                  <a:cubicBezTo>
                    <a:pt x="143" y="0"/>
                    <a:pt x="176" y="14"/>
                    <a:pt x="208" y="14"/>
                  </a:cubicBezTo>
                  <a:cubicBezTo>
                    <a:pt x="240" y="14"/>
                    <a:pt x="280" y="4"/>
                    <a:pt x="280" y="4"/>
                  </a:cubicBezTo>
                  <a:cubicBezTo>
                    <a:pt x="280" y="4"/>
                    <a:pt x="287" y="27"/>
                    <a:pt x="287" y="61"/>
                  </a:cubicBezTo>
                  <a:cubicBezTo>
                    <a:pt x="287" y="150"/>
                    <a:pt x="258" y="206"/>
                    <a:pt x="220" y="237"/>
                  </a:cubicBezTo>
                  <a:cubicBezTo>
                    <a:pt x="197" y="257"/>
                    <a:pt x="159" y="283"/>
                    <a:pt x="143" y="283"/>
                  </a:cubicBezTo>
                  <a:cubicBezTo>
                    <a:pt x="128" y="283"/>
                    <a:pt x="90" y="257"/>
                    <a:pt x="67" y="238"/>
                  </a:cubicBezTo>
                  <a:cubicBezTo>
                    <a:pt x="29" y="206"/>
                    <a:pt x="0" y="150"/>
                    <a:pt x="0" y="61"/>
                  </a:cubicBezTo>
                  <a:cubicBezTo>
                    <a:pt x="0" y="26"/>
                    <a:pt x="7" y="4"/>
                    <a:pt x="7" y="4"/>
                  </a:cubicBezTo>
                  <a:cubicBezTo>
                    <a:pt x="7" y="4"/>
                    <a:pt x="46" y="14"/>
                    <a:pt x="79" y="14"/>
                  </a:cubicBezTo>
                  <a:cubicBezTo>
                    <a:pt x="111" y="14"/>
                    <a:pt x="143" y="0"/>
                    <a:pt x="143" y="0"/>
                  </a:cubicBezTo>
                  <a:moveTo>
                    <a:pt x="37" y="90"/>
                  </a:moveTo>
                  <a:cubicBezTo>
                    <a:pt x="42" y="144"/>
                    <a:pt x="60" y="185"/>
                    <a:pt x="90" y="210"/>
                  </a:cubicBezTo>
                  <a:cubicBezTo>
                    <a:pt x="113" y="229"/>
                    <a:pt x="134" y="242"/>
                    <a:pt x="143" y="246"/>
                  </a:cubicBezTo>
                  <a:cubicBezTo>
                    <a:pt x="153" y="242"/>
                    <a:pt x="174" y="228"/>
                    <a:pt x="197" y="210"/>
                  </a:cubicBezTo>
                  <a:cubicBezTo>
                    <a:pt x="227" y="185"/>
                    <a:pt x="245" y="144"/>
                    <a:pt x="250" y="90"/>
                  </a:cubicBezTo>
                  <a:lnTo>
                    <a:pt x="37" y="9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pic>
        <p:nvPicPr>
          <p:cNvPr id="1026" name="Picture 2" descr="Businessman Comments - Customer Logo Black White Clipart (#5834862) - PikPng">
            <a:extLst>
              <a:ext uri="{FF2B5EF4-FFF2-40B4-BE49-F238E27FC236}">
                <a16:creationId xmlns:a16="http://schemas.microsoft.com/office/drawing/2014/main" id="{9BE93C83-F10D-4923-843C-BE42326BCA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3268" y="2233839"/>
            <a:ext cx="1492806" cy="15637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028" name="Picture 4" descr="Admin Logos">
            <a:extLst>
              <a:ext uri="{FF2B5EF4-FFF2-40B4-BE49-F238E27FC236}">
                <a16:creationId xmlns:a16="http://schemas.microsoft.com/office/drawing/2014/main" id="{30707038-6AC6-4B7F-B901-E219DA18B3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535" t="4049" r="8960" b="8901"/>
          <a:stretch/>
        </p:blipFill>
        <p:spPr bwMode="auto">
          <a:xfrm>
            <a:off x="1547811" y="2235423"/>
            <a:ext cx="1523380" cy="16342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030" name="Picture 6" descr="Visitor icon vector isolated on white background, logo concept of Visitor  sign on transparent background, black filled symbol Stock Vector | Adobe  Stock">
            <a:extLst>
              <a:ext uri="{FF2B5EF4-FFF2-40B4-BE49-F238E27FC236}">
                <a16:creationId xmlns:a16="http://schemas.microsoft.com/office/drawing/2014/main" id="{FF0D7AC0-1FA4-4DD2-8900-F144A4A230C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860" t="9786" r="24262" b="32194"/>
          <a:stretch/>
        </p:blipFill>
        <p:spPr bwMode="auto">
          <a:xfrm>
            <a:off x="6899062" y="2195592"/>
            <a:ext cx="1735619" cy="1713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2404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4155058" y="310591"/>
              <a:ext cx="833883"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Admin</a:t>
              </a:r>
            </a:p>
          </p:txBody>
        </p:sp>
      </p:grpSp>
      <p:sp>
        <p:nvSpPr>
          <p:cNvPr id="12" name="TextBox 11">
            <a:extLst>
              <a:ext uri="{FF2B5EF4-FFF2-40B4-BE49-F238E27FC236}">
                <a16:creationId xmlns:a16="http://schemas.microsoft.com/office/drawing/2014/main" id="{5B16E322-F7BD-431D-BCD4-BF26AE3BB2DA}"/>
              </a:ext>
            </a:extLst>
          </p:cNvPr>
          <p:cNvSpPr txBox="1"/>
          <p:nvPr/>
        </p:nvSpPr>
        <p:spPr>
          <a:xfrm>
            <a:off x="676362" y="1009126"/>
            <a:ext cx="4550726" cy="2554545"/>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t>Login</a:t>
            </a:r>
          </a:p>
          <a:p>
            <a:pPr marL="285750" indent="-285750">
              <a:buFont typeface="Wingdings" panose="05000000000000000000" pitchFamily="2" charset="2"/>
              <a:buChar char="ü"/>
            </a:pPr>
            <a:r>
              <a:rPr lang="en-IN" sz="2000" dirty="0"/>
              <a:t>Manage Profile</a:t>
            </a:r>
          </a:p>
          <a:p>
            <a:pPr marL="285750" indent="-285750">
              <a:buFont typeface="Wingdings" panose="05000000000000000000" pitchFamily="2" charset="2"/>
              <a:buChar char="ü"/>
            </a:pPr>
            <a:r>
              <a:rPr lang="en-IN" sz="2000" dirty="0"/>
              <a:t>Manage Customers</a:t>
            </a:r>
          </a:p>
          <a:p>
            <a:pPr marL="285750" indent="-285750">
              <a:buFont typeface="Wingdings" panose="05000000000000000000" pitchFamily="2" charset="2"/>
              <a:buChar char="ü"/>
            </a:pPr>
            <a:r>
              <a:rPr lang="en-IN" sz="2000" dirty="0"/>
              <a:t>Manage Category &amp; Sub category</a:t>
            </a:r>
          </a:p>
          <a:p>
            <a:pPr marL="285750" indent="-285750">
              <a:buFont typeface="Wingdings" panose="05000000000000000000" pitchFamily="2" charset="2"/>
              <a:buChar char="ü"/>
            </a:pPr>
            <a:r>
              <a:rPr lang="en-IN" sz="2000" dirty="0"/>
              <a:t>Manage Products</a:t>
            </a:r>
          </a:p>
          <a:p>
            <a:pPr marL="285750" indent="-285750">
              <a:buFont typeface="Wingdings" panose="05000000000000000000" pitchFamily="2" charset="2"/>
              <a:buChar char="ü"/>
            </a:pPr>
            <a:r>
              <a:rPr lang="en-IN" sz="2000" dirty="0"/>
              <a:t>Manage Inquiry</a:t>
            </a:r>
          </a:p>
          <a:p>
            <a:pPr marL="285750" indent="-285750">
              <a:buFont typeface="Wingdings" panose="05000000000000000000" pitchFamily="2" charset="2"/>
              <a:buChar char="ü"/>
            </a:pPr>
            <a:r>
              <a:rPr lang="en-IN" sz="2000" dirty="0"/>
              <a:t>Manage Feedback</a:t>
            </a:r>
          </a:p>
          <a:p>
            <a:pPr marL="285750" indent="-285750">
              <a:buFont typeface="Wingdings" panose="05000000000000000000" pitchFamily="2" charset="2"/>
              <a:buChar char="ü"/>
            </a:pPr>
            <a:r>
              <a:rPr lang="en-IN" sz="2000" dirty="0"/>
              <a:t>Generate Reports</a:t>
            </a:r>
          </a:p>
        </p:txBody>
      </p:sp>
    </p:spTree>
    <p:extLst>
      <p:ext uri="{BB962C8B-B14F-4D97-AF65-F5344CB8AC3E}">
        <p14:creationId xmlns:p14="http://schemas.microsoft.com/office/powerpoint/2010/main" val="136087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4002773" y="310814"/>
              <a:ext cx="1138453"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Customer</a:t>
              </a:r>
            </a:p>
          </p:txBody>
        </p:sp>
      </p:grpSp>
      <p:sp>
        <p:nvSpPr>
          <p:cNvPr id="12" name="TextBox 11">
            <a:extLst>
              <a:ext uri="{FF2B5EF4-FFF2-40B4-BE49-F238E27FC236}">
                <a16:creationId xmlns:a16="http://schemas.microsoft.com/office/drawing/2014/main" id="{E5211A79-D4E9-4EC9-BCDB-0D39813256C9}"/>
              </a:ext>
            </a:extLst>
          </p:cNvPr>
          <p:cNvSpPr txBox="1"/>
          <p:nvPr/>
        </p:nvSpPr>
        <p:spPr>
          <a:xfrm>
            <a:off x="676361" y="1009126"/>
            <a:ext cx="5207603" cy="3477875"/>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t>Login</a:t>
            </a:r>
          </a:p>
          <a:p>
            <a:pPr marL="285750" indent="-285750">
              <a:buFont typeface="Wingdings" panose="05000000000000000000" pitchFamily="2" charset="2"/>
              <a:buChar char="ü"/>
            </a:pPr>
            <a:r>
              <a:rPr lang="en-IN" sz="2000" dirty="0"/>
              <a:t>Manage Profile</a:t>
            </a:r>
          </a:p>
          <a:p>
            <a:pPr marL="285750" indent="-285750">
              <a:buFont typeface="Wingdings" panose="05000000000000000000" pitchFamily="2" charset="2"/>
              <a:buChar char="ü"/>
            </a:pPr>
            <a:r>
              <a:rPr lang="en-IN" sz="2000" dirty="0"/>
              <a:t>Search Rural Product</a:t>
            </a:r>
          </a:p>
          <a:p>
            <a:pPr marL="285750" indent="-285750">
              <a:buFont typeface="Wingdings" panose="05000000000000000000" pitchFamily="2" charset="2"/>
              <a:buChar char="ü"/>
            </a:pPr>
            <a:r>
              <a:rPr lang="en-IN" sz="2000" dirty="0"/>
              <a:t>View Categories &amp; Sub Categories</a:t>
            </a:r>
          </a:p>
          <a:p>
            <a:pPr marL="285750" indent="-285750">
              <a:buFont typeface="Wingdings" panose="05000000000000000000" pitchFamily="2" charset="2"/>
              <a:buChar char="ü"/>
            </a:pPr>
            <a:r>
              <a:rPr lang="en-IN" sz="2000" dirty="0"/>
              <a:t>View Rural Product in multiple language</a:t>
            </a:r>
          </a:p>
          <a:p>
            <a:pPr marL="285750" indent="-285750">
              <a:buFont typeface="Wingdings" panose="05000000000000000000" pitchFamily="2" charset="2"/>
              <a:buChar char="ü"/>
            </a:pPr>
            <a:r>
              <a:rPr lang="en-IN" sz="2000" dirty="0"/>
              <a:t>Chat with Seller/Buyer</a:t>
            </a:r>
          </a:p>
          <a:p>
            <a:pPr marL="285750" indent="-285750">
              <a:buFont typeface="Wingdings" panose="05000000000000000000" pitchFamily="2" charset="2"/>
              <a:buChar char="ü"/>
            </a:pPr>
            <a:r>
              <a:rPr lang="en-IN" sz="2000" dirty="0"/>
              <a:t>Inquiry</a:t>
            </a:r>
          </a:p>
          <a:p>
            <a:pPr marL="285750" indent="-285750">
              <a:buFont typeface="Wingdings" panose="05000000000000000000" pitchFamily="2" charset="2"/>
              <a:buChar char="ü"/>
            </a:pPr>
            <a:r>
              <a:rPr lang="en-IN" sz="2000" dirty="0"/>
              <a:t>Feedback</a:t>
            </a:r>
          </a:p>
          <a:p>
            <a:pPr marL="285750" indent="-285750">
              <a:buFont typeface="Wingdings" panose="05000000000000000000" pitchFamily="2" charset="2"/>
              <a:buChar char="ü"/>
            </a:pPr>
            <a:r>
              <a:rPr lang="en-IN" sz="2000" dirty="0"/>
              <a:t>Manage Inquiry</a:t>
            </a:r>
          </a:p>
          <a:p>
            <a:pPr marL="285750" indent="-285750">
              <a:buFont typeface="Wingdings" panose="05000000000000000000" pitchFamily="2" charset="2"/>
              <a:buChar char="ü"/>
            </a:pPr>
            <a:r>
              <a:rPr lang="en-IN" sz="2000" dirty="0"/>
              <a:t>Manage Product</a:t>
            </a:r>
          </a:p>
          <a:p>
            <a:pPr marL="285750" indent="-285750">
              <a:buFont typeface="Wingdings" panose="05000000000000000000" pitchFamily="2" charset="2"/>
              <a:buChar char="ü"/>
            </a:pPr>
            <a:r>
              <a:rPr lang="en-IN" sz="2000" dirty="0"/>
              <a:t>Manage Wishlist</a:t>
            </a:r>
          </a:p>
        </p:txBody>
      </p:sp>
    </p:spTree>
    <p:extLst>
      <p:ext uri="{BB962C8B-B14F-4D97-AF65-F5344CB8AC3E}">
        <p14:creationId xmlns:p14="http://schemas.microsoft.com/office/powerpoint/2010/main" val="34806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4155058" y="310591"/>
              <a:ext cx="813043"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Visitor</a:t>
              </a:r>
            </a:p>
          </p:txBody>
        </p:sp>
      </p:grpSp>
      <p:sp>
        <p:nvSpPr>
          <p:cNvPr id="14" name="TextBox 13">
            <a:extLst>
              <a:ext uri="{FF2B5EF4-FFF2-40B4-BE49-F238E27FC236}">
                <a16:creationId xmlns:a16="http://schemas.microsoft.com/office/drawing/2014/main" id="{8669A91D-77B2-406E-8A26-2CD5A8A539A1}"/>
              </a:ext>
            </a:extLst>
          </p:cNvPr>
          <p:cNvSpPr txBox="1"/>
          <p:nvPr/>
        </p:nvSpPr>
        <p:spPr>
          <a:xfrm>
            <a:off x="676362" y="1009126"/>
            <a:ext cx="4550726" cy="1938992"/>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t>Registration</a:t>
            </a:r>
          </a:p>
          <a:p>
            <a:pPr marL="285750" indent="-285750">
              <a:buFont typeface="Wingdings" panose="05000000000000000000" pitchFamily="2" charset="2"/>
              <a:buChar char="ü"/>
            </a:pPr>
            <a:r>
              <a:rPr lang="en-IN" sz="2000" dirty="0"/>
              <a:t>Search Rural Product</a:t>
            </a:r>
          </a:p>
          <a:p>
            <a:pPr marL="285750" indent="-285750">
              <a:buFont typeface="Wingdings" panose="05000000000000000000" pitchFamily="2" charset="2"/>
              <a:buChar char="ü"/>
            </a:pPr>
            <a:r>
              <a:rPr lang="en-IN" sz="2000" dirty="0"/>
              <a:t>View Rural Product</a:t>
            </a:r>
          </a:p>
          <a:p>
            <a:pPr marL="285750" indent="-285750">
              <a:buFont typeface="Wingdings" panose="05000000000000000000" pitchFamily="2" charset="2"/>
              <a:buChar char="ü"/>
            </a:pPr>
            <a:r>
              <a:rPr lang="en-IN" sz="2000" dirty="0"/>
              <a:t>View Feedback &amp; Rating</a:t>
            </a:r>
          </a:p>
          <a:p>
            <a:pPr marL="285750" indent="-285750">
              <a:buFont typeface="Wingdings" panose="05000000000000000000" pitchFamily="2" charset="2"/>
              <a:buChar char="ü"/>
            </a:pPr>
            <a:endParaRPr lang="en-IN" sz="2000" dirty="0"/>
          </a:p>
          <a:p>
            <a:pPr marL="285750" indent="-285750">
              <a:buFont typeface="Wingdings" panose="05000000000000000000" pitchFamily="2" charset="2"/>
              <a:buChar char="ü"/>
            </a:pPr>
            <a:endParaRPr lang="en-IN" sz="2000" dirty="0"/>
          </a:p>
        </p:txBody>
      </p:sp>
    </p:spTree>
    <p:extLst>
      <p:ext uri="{BB962C8B-B14F-4D97-AF65-F5344CB8AC3E}">
        <p14:creationId xmlns:p14="http://schemas.microsoft.com/office/powerpoint/2010/main" val="221370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7">
            <a:extLst>
              <a:ext uri="{FF2B5EF4-FFF2-40B4-BE49-F238E27FC236}">
                <a16:creationId xmlns:a16="http://schemas.microsoft.com/office/drawing/2014/main" id="{4A730D28-A3D7-4270-9187-A8B221BBF26D}"/>
              </a:ext>
            </a:extLst>
          </p:cNvPr>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3" name="矩形 8">
            <a:extLst>
              <a:ext uri="{FF2B5EF4-FFF2-40B4-BE49-F238E27FC236}">
                <a16:creationId xmlns:a16="http://schemas.microsoft.com/office/drawing/2014/main" id="{6D075035-F7E4-4B14-95F2-D83FBD11A45F}"/>
              </a:ext>
            </a:extLst>
          </p:cNvPr>
          <p:cNvSpPr/>
          <p:nvPr/>
        </p:nvSpPr>
        <p:spPr>
          <a:xfrm flipV="1">
            <a:off x="3267075" y="0"/>
            <a:ext cx="539750"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 name="Group 3">
            <a:extLst>
              <a:ext uri="{FF2B5EF4-FFF2-40B4-BE49-F238E27FC236}">
                <a16:creationId xmlns:a16="http://schemas.microsoft.com/office/drawing/2014/main" id="{27A3750D-6E56-46FA-8BA2-1ABE63B8B3C2}"/>
              </a:ext>
            </a:extLst>
          </p:cNvPr>
          <p:cNvGrpSpPr/>
          <p:nvPr/>
        </p:nvGrpSpPr>
        <p:grpSpPr>
          <a:xfrm>
            <a:off x="593725" y="238125"/>
            <a:ext cx="8550275" cy="361950"/>
            <a:chOff x="0" y="0"/>
            <a:chExt cx="8550524" cy="362139"/>
          </a:xfrm>
        </p:grpSpPr>
        <p:sp>
          <p:nvSpPr>
            <p:cNvPr id="5" name="直角三角形 5">
              <a:extLst>
                <a:ext uri="{FF2B5EF4-FFF2-40B4-BE49-F238E27FC236}">
                  <a16:creationId xmlns:a16="http://schemas.microsoft.com/office/drawing/2014/main" id="{2E976643-21DE-44F4-9C68-268EFDAD8174}"/>
                </a:ext>
              </a:extLst>
            </p:cNvPr>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6" name="矩形 6">
              <a:extLst>
                <a:ext uri="{FF2B5EF4-FFF2-40B4-BE49-F238E27FC236}">
                  <a16:creationId xmlns:a16="http://schemas.microsoft.com/office/drawing/2014/main" id="{3B33C479-0ECC-4BDA-A88D-45707E4A7046}"/>
                </a:ext>
              </a:extLst>
            </p:cNvPr>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7" name="Group 6">
            <a:extLst>
              <a:ext uri="{FF2B5EF4-FFF2-40B4-BE49-F238E27FC236}">
                <a16:creationId xmlns:a16="http://schemas.microsoft.com/office/drawing/2014/main" id="{4D311BEE-09BA-49A5-B9A6-A824987BFA5F}"/>
              </a:ext>
            </a:extLst>
          </p:cNvPr>
          <p:cNvGrpSpPr/>
          <p:nvPr/>
        </p:nvGrpSpPr>
        <p:grpSpPr>
          <a:xfrm>
            <a:off x="0" y="600075"/>
            <a:ext cx="3806825" cy="539750"/>
            <a:chOff x="0" y="0"/>
            <a:chExt cx="3807075" cy="540000"/>
          </a:xfrm>
        </p:grpSpPr>
        <p:grpSp>
          <p:nvGrpSpPr>
            <p:cNvPr id="8" name="Group 7">
              <a:extLst>
                <a:ext uri="{FF2B5EF4-FFF2-40B4-BE49-F238E27FC236}">
                  <a16:creationId xmlns:a16="http://schemas.microsoft.com/office/drawing/2014/main" id="{EADC4F4A-4729-498B-A2E7-6E222E73E7F2}"/>
                </a:ext>
              </a:extLst>
            </p:cNvPr>
            <p:cNvGrpSpPr/>
            <p:nvPr/>
          </p:nvGrpSpPr>
          <p:grpSpPr>
            <a:xfrm>
              <a:off x="0" y="0"/>
              <a:ext cx="3807075" cy="540000"/>
              <a:chOff x="0" y="0"/>
              <a:chExt cx="3807075" cy="540000"/>
            </a:xfrm>
          </p:grpSpPr>
          <p:sp>
            <p:nvSpPr>
              <p:cNvPr id="10" name="矩形 2">
                <a:extLst>
                  <a:ext uri="{FF2B5EF4-FFF2-40B4-BE49-F238E27FC236}">
                    <a16:creationId xmlns:a16="http://schemas.microsoft.com/office/drawing/2014/main" id="{1EA611DA-5595-4A20-AB60-3EBA03C4912F}"/>
                  </a:ext>
                </a:extLst>
              </p:cNvPr>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11" name="直角三角形 3">
                <a:extLst>
                  <a:ext uri="{FF2B5EF4-FFF2-40B4-BE49-F238E27FC236}">
                    <a16:creationId xmlns:a16="http://schemas.microsoft.com/office/drawing/2014/main" id="{3086E3BD-8BB9-453D-B389-AB0A53F99BD8}"/>
                  </a:ext>
                </a:extLst>
              </p:cNvPr>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9" name="矩形 9">
              <a:extLst>
                <a:ext uri="{FF2B5EF4-FFF2-40B4-BE49-F238E27FC236}">
                  <a16:creationId xmlns:a16="http://schemas.microsoft.com/office/drawing/2014/main" id="{9595121E-4542-4880-91CE-C2A858461972}"/>
                </a:ext>
              </a:extLst>
            </p:cNvPr>
            <p:cNvSpPr/>
            <p:nvPr/>
          </p:nvSpPr>
          <p:spPr>
            <a:xfrm>
              <a:off x="637039" y="85800"/>
              <a:ext cx="2045887"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Project Profile : </a:t>
              </a:r>
            </a:p>
          </p:txBody>
        </p:sp>
      </p:grpSp>
    </p:spTree>
    <p:extLst>
      <p:ext uri="{BB962C8B-B14F-4D97-AF65-F5344CB8AC3E}">
        <p14:creationId xmlns:p14="http://schemas.microsoft.com/office/powerpoint/2010/main" val="332772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5416139" y="-26987"/>
            <a:ext cx="825635"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596900"/>
            <a:ext cx="6311348"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575291" y="82235"/>
              <a:ext cx="2680790"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Assumptions &amp; Constraint :</a:t>
              </a:r>
            </a:p>
          </p:txBody>
        </p:sp>
      </p:grpSp>
    </p:spTree>
    <p:extLst>
      <p:ext uri="{BB962C8B-B14F-4D97-AF65-F5344CB8AC3E}">
        <p14:creationId xmlns:p14="http://schemas.microsoft.com/office/powerpoint/2010/main" val="428911988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5416139" y="-26987"/>
            <a:ext cx="825635"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596900"/>
            <a:ext cx="6311348"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361870" y="85248"/>
              <a:ext cx="2472682"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Advantages of Proposed System :</a:t>
              </a:r>
            </a:p>
          </p:txBody>
        </p:sp>
      </p:grpSp>
    </p:spTree>
    <p:extLst>
      <p:ext uri="{BB962C8B-B14F-4D97-AF65-F5344CB8AC3E}">
        <p14:creationId xmlns:p14="http://schemas.microsoft.com/office/powerpoint/2010/main" val="188118954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5416139" y="-26987"/>
            <a:ext cx="825635"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596900"/>
            <a:ext cx="6311348"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361870" y="85248"/>
              <a:ext cx="2600319"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Disadvantage of Proposed System :</a:t>
              </a:r>
            </a:p>
          </p:txBody>
        </p:sp>
      </p:grpSp>
    </p:spTree>
    <p:extLst>
      <p:ext uri="{BB962C8B-B14F-4D97-AF65-F5344CB8AC3E}">
        <p14:creationId xmlns:p14="http://schemas.microsoft.com/office/powerpoint/2010/main" val="13895658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2</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359875" cy="901698"/>
            <a:chOff x="0" y="0"/>
            <a:chExt cx="8359790" cy="902062"/>
          </a:xfrm>
        </p:grpSpPr>
        <p:grpSp>
          <p:nvGrpSpPr>
            <p:cNvPr id="122" name="Group 121"/>
            <p:cNvGrpSpPr/>
            <p:nvPr/>
          </p:nvGrpSpPr>
          <p:grpSpPr>
            <a:xfrm>
              <a:off x="0" y="0"/>
              <a:ext cx="8286663" cy="902062"/>
              <a:chOff x="0" y="0"/>
              <a:chExt cx="8286663" cy="902062"/>
            </a:xfrm>
          </p:grpSpPr>
          <p:sp>
            <p:nvSpPr>
              <p:cNvPr id="1048774" name="矩形 4"/>
              <p:cNvSpPr/>
              <p:nvPr/>
            </p:nvSpPr>
            <p:spPr>
              <a:xfrm>
                <a:off x="900001" y="2062"/>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1118779" y="181348"/>
              <a:ext cx="7241011"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Requirement Determination &amp; Analysis</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168061494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209885" y="326189"/>
              <a:ext cx="2940228"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Requirement Determination</a:t>
              </a:r>
            </a:p>
          </p:txBody>
        </p:sp>
      </p:grpSp>
      <p:pic>
        <p:nvPicPr>
          <p:cNvPr id="12" name="Picture 2" descr="Computer Rentals from Rentacomputer.com | 800-736-8772">
            <a:extLst>
              <a:ext uri="{FF2B5EF4-FFF2-40B4-BE49-F238E27FC236}">
                <a16:creationId xmlns:a16="http://schemas.microsoft.com/office/drawing/2014/main" id="{765E6098-687A-47DB-BC97-DFBE3F093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31" y="984193"/>
            <a:ext cx="5937656" cy="34883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0900DC75-244F-495A-9D55-9DC88BBE3BDB}"/>
              </a:ext>
            </a:extLst>
          </p:cNvPr>
          <p:cNvPicPr>
            <a:picLocks noChangeAspect="1"/>
          </p:cNvPicPr>
          <p:nvPr/>
        </p:nvPicPr>
        <p:blipFill rotWithShape="1">
          <a:blip r:embed="rId3"/>
          <a:srcRect t="13379" b="5748"/>
          <a:stretch/>
        </p:blipFill>
        <p:spPr>
          <a:xfrm>
            <a:off x="1438598" y="1334131"/>
            <a:ext cx="4304800" cy="2695279"/>
          </a:xfrm>
          <a:prstGeom prst="rect">
            <a:avLst/>
          </a:prstGeom>
        </p:spPr>
      </p:pic>
    </p:spTree>
    <p:extLst>
      <p:ext uri="{BB962C8B-B14F-4D97-AF65-F5344CB8AC3E}">
        <p14:creationId xmlns:p14="http://schemas.microsoft.com/office/powerpoint/2010/main" val="141105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0" y="0"/>
            <a:ext cx="9144000" cy="711200"/>
            <a:chOff x="0" y="0"/>
            <a:chExt cx="9144001" cy="711548"/>
          </a:xfrm>
        </p:grpSpPr>
        <p:grpSp>
          <p:nvGrpSpPr>
            <p:cNvPr id="53" name="Group 52"/>
            <p:cNvGrpSpPr/>
            <p:nvPr/>
          </p:nvGrpSpPr>
          <p:grpSpPr>
            <a:xfrm>
              <a:off x="0" y="0"/>
              <a:ext cx="9144001" cy="711548"/>
              <a:chOff x="0" y="0"/>
              <a:chExt cx="9144001" cy="711548"/>
            </a:xfrm>
          </p:grpSpPr>
          <p:sp>
            <p:nvSpPr>
              <p:cNvPr id="1048611" name="矩形 178"/>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54" name="Group 53"/>
              <p:cNvGrpSpPr/>
              <p:nvPr/>
            </p:nvGrpSpPr>
            <p:grpSpPr>
              <a:xfrm flipV="1">
                <a:off x="2896975" y="0"/>
                <a:ext cx="3384000" cy="711548"/>
                <a:chOff x="0" y="0"/>
                <a:chExt cx="5770972" cy="1324512"/>
              </a:xfrm>
            </p:grpSpPr>
            <p:sp>
              <p:nvSpPr>
                <p:cNvPr id="1048612" name="矩形 175"/>
                <p:cNvSpPr/>
                <p:nvPr/>
              </p:nvSpPr>
              <p:spPr>
                <a:xfrm flipV="1">
                  <a:off x="736720" y="0"/>
                  <a:ext cx="4297533" cy="804146"/>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3" name="直角三角形 176"/>
                <p:cNvSpPr/>
                <p:nvPr/>
              </p:nvSpPr>
              <p:spPr>
                <a:xfrm>
                  <a:off x="5034252" y="0"/>
                  <a:ext cx="736720" cy="804146"/>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4" name="矩形 177"/>
                <p:cNvSpPr/>
                <p:nvPr/>
              </p:nvSpPr>
              <p:spPr>
                <a:xfrm flipV="1">
                  <a:off x="5034252" y="1076858"/>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5" name="直角三角形 179"/>
                <p:cNvSpPr/>
                <p:nvPr/>
              </p:nvSpPr>
              <p:spPr>
                <a:xfrm flipH="1">
                  <a:off x="0" y="0"/>
                  <a:ext cx="736720" cy="804146"/>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6" name="矩形 180"/>
                <p:cNvSpPr/>
                <p:nvPr/>
              </p:nvSpPr>
              <p:spPr>
                <a:xfrm flipV="1">
                  <a:off x="0" y="805744"/>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17" name="矩形 182"/>
            <p:cNvSpPr/>
            <p:nvPr/>
          </p:nvSpPr>
          <p:spPr>
            <a:xfrm>
              <a:off x="4089367" y="326189"/>
              <a:ext cx="891591" cy="36951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dirty="0">
                  <a:solidFill>
                    <a:schemeClr val="lt1"/>
                  </a:solidFill>
                  <a:latin typeface="微软雅黑" pitchFamily="34" charset="-122"/>
                  <a:ea typeface="微软雅黑" pitchFamily="34" charset="-122"/>
                </a:rPr>
                <a:t>INDEX</a:t>
              </a:r>
            </a:p>
          </p:txBody>
        </p:sp>
      </p:grpSp>
      <p:graphicFrame>
        <p:nvGraphicFramePr>
          <p:cNvPr id="84" name="Table 83">
            <a:extLst>
              <a:ext uri="{FF2B5EF4-FFF2-40B4-BE49-F238E27FC236}">
                <a16:creationId xmlns:a16="http://schemas.microsoft.com/office/drawing/2014/main" id="{AF3EB40A-CE56-4013-A6F1-47A7BF7B8E01}"/>
              </a:ext>
            </a:extLst>
          </p:cNvPr>
          <p:cNvGraphicFramePr>
            <a:graphicFrameLocks noGrp="1"/>
          </p:cNvGraphicFramePr>
          <p:nvPr>
            <p:extLst>
              <p:ext uri="{D42A27DB-BD31-4B8C-83A1-F6EECF244321}">
                <p14:modId xmlns:p14="http://schemas.microsoft.com/office/powerpoint/2010/main" val="2735231787"/>
              </p:ext>
            </p:extLst>
          </p:nvPr>
        </p:nvGraphicFramePr>
        <p:xfrm>
          <a:off x="708091" y="988529"/>
          <a:ext cx="7761767" cy="3383280"/>
        </p:xfrm>
        <a:graphic>
          <a:graphicData uri="http://schemas.openxmlformats.org/drawingml/2006/table">
            <a:tbl>
              <a:tblPr firstRow="1" bandRow="1">
                <a:tableStyleId>{5940675A-B579-460E-94D1-54222C63F5DA}</a:tableStyleId>
              </a:tblPr>
              <a:tblGrid>
                <a:gridCol w="1286420">
                  <a:extLst>
                    <a:ext uri="{9D8B030D-6E8A-4147-A177-3AD203B41FA5}">
                      <a16:colId xmlns:a16="http://schemas.microsoft.com/office/drawing/2014/main" val="20000"/>
                    </a:ext>
                  </a:extLst>
                </a:gridCol>
                <a:gridCol w="5058882">
                  <a:extLst>
                    <a:ext uri="{9D8B030D-6E8A-4147-A177-3AD203B41FA5}">
                      <a16:colId xmlns:a16="http://schemas.microsoft.com/office/drawing/2014/main" val="20001"/>
                    </a:ext>
                  </a:extLst>
                </a:gridCol>
                <a:gridCol w="1416465">
                  <a:extLst>
                    <a:ext uri="{9D8B030D-6E8A-4147-A177-3AD203B41FA5}">
                      <a16:colId xmlns:a16="http://schemas.microsoft.com/office/drawing/2014/main" val="20002"/>
                    </a:ext>
                  </a:extLst>
                </a:gridCol>
              </a:tblGrid>
              <a:tr h="446895">
                <a:tc>
                  <a:txBody>
                    <a:bodyPr/>
                    <a:lstStyle/>
                    <a:p>
                      <a:pPr algn="ctr"/>
                      <a:r>
                        <a:rPr lang="en-IN" sz="2400" b="1" dirty="0">
                          <a:solidFill>
                            <a:srgbClr val="FFC000"/>
                          </a:solidFill>
                        </a:rPr>
                        <a:t>No</a:t>
                      </a:r>
                      <a:r>
                        <a:rPr lang="en-IN" sz="2400" dirty="0">
                          <a:solidFill>
                            <a:srgbClr val="FFC000"/>
                          </a:solidFill>
                        </a:rPr>
                        <a:t>.</a:t>
                      </a:r>
                    </a:p>
                  </a:txBody>
                  <a:tcPr/>
                </a:tc>
                <a:tc>
                  <a:txBody>
                    <a:bodyPr/>
                    <a:lstStyle/>
                    <a:p>
                      <a:pPr algn="ctr"/>
                      <a:r>
                        <a:rPr lang="en-IN" sz="2400" b="1" dirty="0">
                          <a:solidFill>
                            <a:srgbClr val="FFC000"/>
                          </a:solidFill>
                        </a:rPr>
                        <a:t>Content</a:t>
                      </a:r>
                    </a:p>
                  </a:txBody>
                  <a:tcPr/>
                </a:tc>
                <a:tc>
                  <a:txBody>
                    <a:bodyPr/>
                    <a:lstStyle/>
                    <a:p>
                      <a:pPr algn="ctr"/>
                      <a:r>
                        <a:rPr lang="en-IN" sz="2400" b="1" dirty="0">
                          <a:solidFill>
                            <a:srgbClr val="FFC000"/>
                          </a:solidFill>
                        </a:rPr>
                        <a:t>Slide</a:t>
                      </a:r>
                      <a:r>
                        <a:rPr lang="en-IN" sz="2400" b="1" baseline="0" dirty="0">
                          <a:solidFill>
                            <a:srgbClr val="FFC000"/>
                          </a:solidFill>
                        </a:rPr>
                        <a:t> No.</a:t>
                      </a:r>
                      <a:endParaRPr lang="en-IN" sz="2400" b="1" dirty="0">
                        <a:solidFill>
                          <a:srgbClr val="FFC000"/>
                        </a:solidFill>
                      </a:endParaRPr>
                    </a:p>
                  </a:txBody>
                  <a:tcPr/>
                </a:tc>
                <a:extLst>
                  <a:ext uri="{0D108BD9-81ED-4DB2-BD59-A6C34878D82A}">
                    <a16:rowId xmlns:a16="http://schemas.microsoft.com/office/drawing/2014/main" val="10000"/>
                  </a:ext>
                </a:extLst>
              </a:tr>
              <a:tr h="357516">
                <a:tc>
                  <a:txBody>
                    <a:bodyPr/>
                    <a:lstStyle/>
                    <a:p>
                      <a:pPr algn="ctr"/>
                      <a:r>
                        <a:rPr lang="en-IN" dirty="0"/>
                        <a:t>1</a:t>
                      </a:r>
                    </a:p>
                  </a:txBody>
                  <a:tcPr/>
                </a:tc>
                <a:tc>
                  <a:txBody>
                    <a:bodyPr/>
                    <a:lstStyle/>
                    <a:p>
                      <a:r>
                        <a:rPr lang="en-IN" dirty="0"/>
                        <a:t>Group Information</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b="1" dirty="0">
                          <a:solidFill>
                            <a:schemeClr val="tx1"/>
                          </a:solidFill>
                          <a:hlinkClick r:id="rId2" action="ppaction://hlinksldjump"/>
                        </a:rPr>
                        <a:t>3</a:t>
                      </a:r>
                      <a:endParaRPr lang="en-IN" b="1" dirty="0">
                        <a:solidFill>
                          <a:schemeClr val="tx1"/>
                        </a:solidFill>
                      </a:endParaRPr>
                    </a:p>
                  </a:txBody>
                  <a:tcPr/>
                </a:tc>
                <a:extLst>
                  <a:ext uri="{0D108BD9-81ED-4DB2-BD59-A6C34878D82A}">
                    <a16:rowId xmlns:a16="http://schemas.microsoft.com/office/drawing/2014/main" val="10001"/>
                  </a:ext>
                </a:extLst>
              </a:tr>
              <a:tr h="357516">
                <a:tc>
                  <a:txBody>
                    <a:bodyPr/>
                    <a:lstStyle/>
                    <a:p>
                      <a:pPr algn="ctr"/>
                      <a:endParaRPr lang="en-IN" dirty="0"/>
                    </a:p>
                  </a:txBody>
                  <a:tcPr/>
                </a:tc>
                <a:tc>
                  <a:txBody>
                    <a:bodyPr/>
                    <a:lstStyle/>
                    <a:p>
                      <a:r>
                        <a:rPr lang="en-IN" dirty="0"/>
                        <a:t>Company</a:t>
                      </a:r>
                      <a:r>
                        <a:rPr lang="en-IN" baseline="0" dirty="0"/>
                        <a:t> Profile</a:t>
                      </a:r>
                      <a:endParaRPr lang="en-IN" dirty="0"/>
                    </a:p>
                  </a:txBody>
                  <a:tcPr/>
                </a:tc>
                <a:tc>
                  <a:txBody>
                    <a:bodyPr/>
                    <a:lstStyle/>
                    <a:p>
                      <a:pPr algn="ctr"/>
                      <a:r>
                        <a:rPr lang="en-IN" b="1" dirty="0">
                          <a:solidFill>
                            <a:schemeClr val="tx1"/>
                          </a:solidFill>
                          <a:hlinkClick r:id="rId3" action="ppaction://hlinksldjump"/>
                        </a:rPr>
                        <a:t>4</a:t>
                      </a:r>
                      <a:endParaRPr lang="en-IN" b="1" dirty="0">
                        <a:solidFill>
                          <a:schemeClr val="tx1"/>
                        </a:solidFill>
                      </a:endParaRPr>
                    </a:p>
                  </a:txBody>
                  <a:tcPr/>
                </a:tc>
                <a:extLst>
                  <a:ext uri="{0D108BD9-81ED-4DB2-BD59-A6C34878D82A}">
                    <a16:rowId xmlns:a16="http://schemas.microsoft.com/office/drawing/2014/main" val="10002"/>
                  </a:ext>
                </a:extLst>
              </a:tr>
              <a:tr h="357516">
                <a:tc>
                  <a:txBody>
                    <a:bodyPr/>
                    <a:lstStyle/>
                    <a:p>
                      <a:pPr algn="ctr"/>
                      <a:r>
                        <a:rPr lang="en-IN" dirty="0"/>
                        <a:t>3</a:t>
                      </a:r>
                    </a:p>
                  </a:txBody>
                  <a:tcPr/>
                </a:tc>
                <a:tc>
                  <a:txBody>
                    <a:bodyPr/>
                    <a:lstStyle/>
                    <a:p>
                      <a:r>
                        <a:rPr lang="en-IN" dirty="0"/>
                        <a:t>Project</a:t>
                      </a:r>
                      <a:r>
                        <a:rPr lang="en-IN" baseline="0" dirty="0"/>
                        <a:t> Definition</a:t>
                      </a:r>
                      <a:endParaRPr lang="en-IN" dirty="0"/>
                    </a:p>
                  </a:txBody>
                  <a:tcPr/>
                </a:tc>
                <a:tc>
                  <a:txBody>
                    <a:bodyPr/>
                    <a:lstStyle/>
                    <a:p>
                      <a:pPr algn="ctr"/>
                      <a:r>
                        <a:rPr lang="en-IN" b="1" dirty="0">
                          <a:solidFill>
                            <a:schemeClr val="tx1"/>
                          </a:solidFill>
                          <a:hlinkClick r:id="rId3" action="ppaction://hlinksldjump"/>
                        </a:rPr>
                        <a:t>5</a:t>
                      </a:r>
                      <a:endParaRPr lang="en-IN" b="1" dirty="0">
                        <a:solidFill>
                          <a:schemeClr val="tx1"/>
                        </a:solidFill>
                      </a:endParaRPr>
                    </a:p>
                  </a:txBody>
                  <a:tcPr/>
                </a:tc>
                <a:extLst>
                  <a:ext uri="{0D108BD9-81ED-4DB2-BD59-A6C34878D82A}">
                    <a16:rowId xmlns:a16="http://schemas.microsoft.com/office/drawing/2014/main" val="10003"/>
                  </a:ext>
                </a:extLst>
              </a:tr>
              <a:tr h="357516">
                <a:tc>
                  <a:txBody>
                    <a:bodyPr/>
                    <a:lstStyle/>
                    <a:p>
                      <a:pPr algn="ctr"/>
                      <a:r>
                        <a:rPr lang="en-IN" dirty="0"/>
                        <a:t>4</a:t>
                      </a:r>
                    </a:p>
                  </a:txBody>
                  <a:tcPr/>
                </a:tc>
                <a:tc>
                  <a:txBody>
                    <a:bodyPr/>
                    <a:lstStyle/>
                    <a:p>
                      <a:r>
                        <a:rPr lang="en-IN" dirty="0"/>
                        <a:t>System</a:t>
                      </a:r>
                      <a:r>
                        <a:rPr lang="en-IN" baseline="0" dirty="0"/>
                        <a:t> </a:t>
                      </a:r>
                      <a:r>
                        <a:rPr lang="en-IN" dirty="0"/>
                        <a:t>Development Platform</a:t>
                      </a:r>
                    </a:p>
                  </a:txBody>
                  <a:tcPr/>
                </a:tc>
                <a:tc>
                  <a:txBody>
                    <a:bodyPr/>
                    <a:lstStyle/>
                    <a:p>
                      <a:pPr algn="ctr"/>
                      <a:r>
                        <a:rPr lang="en-IN" b="1" dirty="0">
                          <a:solidFill>
                            <a:schemeClr val="tx1"/>
                          </a:solidFill>
                          <a:hlinkClick r:id="rId4" action="ppaction://hlinksldjump"/>
                        </a:rPr>
                        <a:t>6</a:t>
                      </a:r>
                      <a:endParaRPr lang="en-IN" b="1" dirty="0">
                        <a:solidFill>
                          <a:schemeClr val="tx1"/>
                        </a:solidFill>
                      </a:endParaRPr>
                    </a:p>
                  </a:txBody>
                  <a:tcPr/>
                </a:tc>
                <a:extLst>
                  <a:ext uri="{0D108BD9-81ED-4DB2-BD59-A6C34878D82A}">
                    <a16:rowId xmlns:a16="http://schemas.microsoft.com/office/drawing/2014/main" val="10004"/>
                  </a:ext>
                </a:extLst>
              </a:tr>
              <a:tr h="357516">
                <a:tc>
                  <a:txBody>
                    <a:bodyPr/>
                    <a:lstStyle/>
                    <a:p>
                      <a:pPr algn="ctr"/>
                      <a:r>
                        <a:rPr lang="en-IN" dirty="0"/>
                        <a:t>5</a:t>
                      </a:r>
                    </a:p>
                  </a:txBody>
                  <a:tcPr/>
                </a:tc>
                <a:tc>
                  <a:txBody>
                    <a:bodyPr/>
                    <a:lstStyle/>
                    <a:p>
                      <a:r>
                        <a:rPr lang="en-IN" dirty="0"/>
                        <a:t>Admin</a:t>
                      </a:r>
                      <a:r>
                        <a:rPr lang="en-IN" baseline="0" dirty="0"/>
                        <a:t> P</a:t>
                      </a:r>
                      <a:r>
                        <a:rPr lang="en-IN" dirty="0"/>
                        <a:t>anel</a:t>
                      </a:r>
                    </a:p>
                  </a:txBody>
                  <a:tcPr/>
                </a:tc>
                <a:tc>
                  <a:txBody>
                    <a:bodyPr/>
                    <a:lstStyle/>
                    <a:p>
                      <a:pPr algn="ctr"/>
                      <a:r>
                        <a:rPr lang="en-IN" b="1" dirty="0">
                          <a:solidFill>
                            <a:schemeClr val="tx1"/>
                          </a:solidFill>
                          <a:hlinkClick r:id="rId5" action="ppaction://hlinksldjump"/>
                        </a:rPr>
                        <a:t>7</a:t>
                      </a:r>
                      <a:endParaRPr lang="en-IN" b="1" dirty="0">
                        <a:solidFill>
                          <a:schemeClr val="tx1"/>
                        </a:solidFill>
                      </a:endParaRPr>
                    </a:p>
                  </a:txBody>
                  <a:tcPr/>
                </a:tc>
                <a:extLst>
                  <a:ext uri="{0D108BD9-81ED-4DB2-BD59-A6C34878D82A}">
                    <a16:rowId xmlns:a16="http://schemas.microsoft.com/office/drawing/2014/main" val="10005"/>
                  </a:ext>
                </a:extLst>
              </a:tr>
              <a:tr h="357516">
                <a:tc>
                  <a:txBody>
                    <a:bodyPr/>
                    <a:lstStyle/>
                    <a:p>
                      <a:pPr algn="ctr"/>
                      <a:r>
                        <a:rPr lang="en-IN" dirty="0"/>
                        <a:t>6</a:t>
                      </a:r>
                    </a:p>
                  </a:txBody>
                  <a:tcPr/>
                </a:tc>
                <a:tc>
                  <a:txBody>
                    <a:bodyPr/>
                    <a:lstStyle/>
                    <a:p>
                      <a:r>
                        <a:rPr lang="en-IN" dirty="0"/>
                        <a:t>Customer</a:t>
                      </a:r>
                      <a:r>
                        <a:rPr lang="en-IN" baseline="0" dirty="0"/>
                        <a:t> Panel</a:t>
                      </a:r>
                      <a:endParaRPr lang="en-IN" dirty="0"/>
                    </a:p>
                  </a:txBody>
                  <a:tcPr/>
                </a:tc>
                <a:tc>
                  <a:txBody>
                    <a:bodyPr/>
                    <a:lstStyle/>
                    <a:p>
                      <a:pPr algn="ctr"/>
                      <a:r>
                        <a:rPr lang="en-IN" b="1" dirty="0">
                          <a:solidFill>
                            <a:schemeClr val="tx1"/>
                          </a:solidFill>
                          <a:hlinkClick r:id="" action="ppaction://noaction"/>
                        </a:rPr>
                        <a:t>72</a:t>
                      </a:r>
                      <a:endParaRPr lang="en-IN" b="1" dirty="0">
                        <a:solidFill>
                          <a:schemeClr val="tx1"/>
                        </a:solidFill>
                      </a:endParaRPr>
                    </a:p>
                  </a:txBody>
                  <a:tcPr/>
                </a:tc>
                <a:extLst>
                  <a:ext uri="{0D108BD9-81ED-4DB2-BD59-A6C34878D82A}">
                    <a16:rowId xmlns:a16="http://schemas.microsoft.com/office/drawing/2014/main" val="10006"/>
                  </a:ext>
                </a:extLst>
              </a:tr>
              <a:tr h="357516">
                <a:tc>
                  <a:txBody>
                    <a:bodyPr/>
                    <a:lstStyle/>
                    <a:p>
                      <a:pPr algn="ctr"/>
                      <a:r>
                        <a:rPr lang="en-IN" dirty="0"/>
                        <a:t>7</a:t>
                      </a:r>
                    </a:p>
                  </a:txBody>
                  <a:tcPr/>
                </a:tc>
                <a:tc>
                  <a:txBody>
                    <a:bodyPr/>
                    <a:lstStyle/>
                    <a:p>
                      <a:r>
                        <a:rPr lang="en-IN" dirty="0"/>
                        <a:t>Reports</a:t>
                      </a:r>
                    </a:p>
                  </a:txBody>
                  <a:tcPr/>
                </a:tc>
                <a:tc>
                  <a:txBody>
                    <a:bodyPr/>
                    <a:lstStyle/>
                    <a:p>
                      <a:pPr algn="ctr"/>
                      <a:r>
                        <a:rPr lang="en-IN" b="1" dirty="0">
                          <a:solidFill>
                            <a:schemeClr val="bg2">
                              <a:lumMod val="40000"/>
                              <a:lumOff val="60000"/>
                            </a:schemeClr>
                          </a:solidFill>
                          <a:hlinkClick r:id="" action="ppaction://noaction"/>
                        </a:rPr>
                        <a:t>114</a:t>
                      </a:r>
                      <a:endParaRPr lang="en-IN" b="1" dirty="0">
                        <a:solidFill>
                          <a:schemeClr val="bg2">
                            <a:lumMod val="40000"/>
                            <a:lumOff val="60000"/>
                          </a:schemeClr>
                        </a:solidFill>
                      </a:endParaRPr>
                    </a:p>
                  </a:txBody>
                  <a:tcPr/>
                </a:tc>
                <a:extLst>
                  <a:ext uri="{0D108BD9-81ED-4DB2-BD59-A6C34878D82A}">
                    <a16:rowId xmlns:a16="http://schemas.microsoft.com/office/drawing/2014/main" val="10007"/>
                  </a:ext>
                </a:extLst>
              </a:tr>
              <a:tr h="357516">
                <a:tc>
                  <a:txBody>
                    <a:bodyPr/>
                    <a:lstStyle/>
                    <a:p>
                      <a:pPr algn="ctr"/>
                      <a:r>
                        <a:rPr lang="en-IN" dirty="0"/>
                        <a:t>8</a:t>
                      </a:r>
                    </a:p>
                  </a:txBody>
                  <a:tcPr/>
                </a:tc>
                <a:tc>
                  <a:txBody>
                    <a:bodyPr/>
                    <a:lstStyle/>
                    <a:p>
                      <a:r>
                        <a:rPr lang="en-IN" dirty="0"/>
                        <a:t>References</a:t>
                      </a:r>
                    </a:p>
                  </a:txBody>
                  <a:tcPr/>
                </a:tc>
                <a:tc>
                  <a:txBody>
                    <a:bodyPr/>
                    <a:lstStyle/>
                    <a:p>
                      <a:pPr algn="ctr"/>
                      <a:r>
                        <a:rPr lang="en-IN" b="1" dirty="0">
                          <a:hlinkClick r:id="" action="ppaction://noaction"/>
                        </a:rPr>
                        <a:t>129</a:t>
                      </a:r>
                      <a:endParaRPr lang="en-IN" b="1"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7850229"/>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613052" y="326189"/>
              <a:ext cx="1667444"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Targeted Users</a:t>
              </a:r>
            </a:p>
          </p:txBody>
        </p:sp>
      </p:grpSp>
    </p:spTree>
    <p:extLst>
      <p:ext uri="{BB962C8B-B14F-4D97-AF65-F5344CB8AC3E}">
        <p14:creationId xmlns:p14="http://schemas.microsoft.com/office/powerpoint/2010/main" val="3152644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3</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286748" cy="901699"/>
            <a:chOff x="0" y="0"/>
            <a:chExt cx="8286663" cy="902063"/>
          </a:xfrm>
        </p:grpSpPr>
        <p:grpSp>
          <p:nvGrpSpPr>
            <p:cNvPr id="122" name="Group 121"/>
            <p:cNvGrpSpPr/>
            <p:nvPr/>
          </p:nvGrpSpPr>
          <p:grpSpPr>
            <a:xfrm>
              <a:off x="0" y="0"/>
              <a:ext cx="8286663" cy="902063"/>
              <a:chOff x="0" y="0"/>
              <a:chExt cx="8286663" cy="902063"/>
            </a:xfrm>
          </p:grpSpPr>
          <p:sp>
            <p:nvSpPr>
              <p:cNvPr id="1048774" name="矩形 4"/>
              <p:cNvSpPr/>
              <p:nvPr/>
            </p:nvSpPr>
            <p:spPr>
              <a:xfrm>
                <a:off x="900001" y="2063"/>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2528861" y="159366"/>
              <a:ext cx="3121335"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System Design</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40810623"/>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613052" y="326189"/>
              <a:ext cx="1976823"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Use Case Diagram</a:t>
              </a:r>
            </a:p>
          </p:txBody>
        </p:sp>
      </p:grpSp>
    </p:spTree>
    <p:extLst>
      <p:ext uri="{BB962C8B-B14F-4D97-AF65-F5344CB8AC3E}">
        <p14:creationId xmlns:p14="http://schemas.microsoft.com/office/powerpoint/2010/main" val="18407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613052" y="326189"/>
              <a:ext cx="1582484"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Class Diagram</a:t>
              </a:r>
            </a:p>
          </p:txBody>
        </p:sp>
      </p:grpSp>
    </p:spTree>
    <p:extLst>
      <p:ext uri="{BB962C8B-B14F-4D97-AF65-F5344CB8AC3E}">
        <p14:creationId xmlns:p14="http://schemas.microsoft.com/office/powerpoint/2010/main" val="16577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613052" y="326189"/>
              <a:ext cx="2212465"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Interaction Diagram</a:t>
              </a:r>
            </a:p>
          </p:txBody>
        </p:sp>
      </p:grpSp>
    </p:spTree>
    <p:extLst>
      <p:ext uri="{BB962C8B-B14F-4D97-AF65-F5344CB8AC3E}">
        <p14:creationId xmlns:p14="http://schemas.microsoft.com/office/powerpoint/2010/main" val="30420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613052" y="326189"/>
              <a:ext cx="1813317"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Activity Diagram</a:t>
              </a:r>
            </a:p>
          </p:txBody>
        </p:sp>
      </p:grpSp>
    </p:spTree>
    <p:extLst>
      <p:ext uri="{BB962C8B-B14F-4D97-AF65-F5344CB8AC3E}">
        <p14:creationId xmlns:p14="http://schemas.microsoft.com/office/powerpoint/2010/main" val="2004932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613052" y="326189"/>
              <a:ext cx="1710725"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Data Dictionary</a:t>
              </a:r>
            </a:p>
          </p:txBody>
        </p:sp>
      </p:grpSp>
    </p:spTree>
    <p:extLst>
      <p:ext uri="{BB962C8B-B14F-4D97-AF65-F5344CB8AC3E}">
        <p14:creationId xmlns:p14="http://schemas.microsoft.com/office/powerpoint/2010/main" val="1894462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4</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286748" cy="901698"/>
            <a:chOff x="0" y="0"/>
            <a:chExt cx="8286663" cy="902062"/>
          </a:xfrm>
        </p:grpSpPr>
        <p:grpSp>
          <p:nvGrpSpPr>
            <p:cNvPr id="122" name="Group 121"/>
            <p:cNvGrpSpPr/>
            <p:nvPr/>
          </p:nvGrpSpPr>
          <p:grpSpPr>
            <a:xfrm>
              <a:off x="0" y="0"/>
              <a:ext cx="8286663" cy="902062"/>
              <a:chOff x="0" y="0"/>
              <a:chExt cx="8286663" cy="902062"/>
            </a:xfrm>
          </p:grpSpPr>
          <p:sp>
            <p:nvSpPr>
              <p:cNvPr id="1048774" name="矩形 4"/>
              <p:cNvSpPr/>
              <p:nvPr/>
            </p:nvSpPr>
            <p:spPr>
              <a:xfrm>
                <a:off x="900001" y="2062"/>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2528861" y="203678"/>
              <a:ext cx="2908138"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Development</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3267436558"/>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5</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286748" cy="901699"/>
            <a:chOff x="0" y="0"/>
            <a:chExt cx="8286663" cy="902063"/>
          </a:xfrm>
        </p:grpSpPr>
        <p:grpSp>
          <p:nvGrpSpPr>
            <p:cNvPr id="122" name="Group 121"/>
            <p:cNvGrpSpPr/>
            <p:nvPr/>
          </p:nvGrpSpPr>
          <p:grpSpPr>
            <a:xfrm>
              <a:off x="0" y="0"/>
              <a:ext cx="8286663" cy="902063"/>
              <a:chOff x="0" y="0"/>
              <a:chExt cx="8286663" cy="902063"/>
            </a:xfrm>
          </p:grpSpPr>
          <p:sp>
            <p:nvSpPr>
              <p:cNvPr id="1048774" name="矩形 4"/>
              <p:cNvSpPr/>
              <p:nvPr/>
            </p:nvSpPr>
            <p:spPr>
              <a:xfrm>
                <a:off x="900001" y="2063"/>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2528861" y="159366"/>
              <a:ext cx="4620129"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Proposed Enhancement</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263048535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6</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286748" cy="901699"/>
            <a:chOff x="0" y="0"/>
            <a:chExt cx="8286663" cy="902063"/>
          </a:xfrm>
        </p:grpSpPr>
        <p:grpSp>
          <p:nvGrpSpPr>
            <p:cNvPr id="122" name="Group 121"/>
            <p:cNvGrpSpPr/>
            <p:nvPr/>
          </p:nvGrpSpPr>
          <p:grpSpPr>
            <a:xfrm>
              <a:off x="0" y="0"/>
              <a:ext cx="8286663" cy="902063"/>
              <a:chOff x="0" y="0"/>
              <a:chExt cx="8286663" cy="902063"/>
            </a:xfrm>
          </p:grpSpPr>
          <p:sp>
            <p:nvSpPr>
              <p:cNvPr id="1048774" name="矩形 4"/>
              <p:cNvSpPr/>
              <p:nvPr/>
            </p:nvSpPr>
            <p:spPr>
              <a:xfrm>
                <a:off x="900001" y="2063"/>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2528861" y="159366"/>
              <a:ext cx="2494568"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Conclusion</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287081889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8467270-6FE8-4E5F-B33C-07C5601B9916}"/>
              </a:ext>
            </a:extLst>
          </p:cNvPr>
          <p:cNvGraphicFramePr>
            <a:graphicFrameLocks noGrp="1"/>
          </p:cNvGraphicFramePr>
          <p:nvPr>
            <p:extLst>
              <p:ext uri="{D42A27DB-BD31-4B8C-83A1-F6EECF244321}">
                <p14:modId xmlns:p14="http://schemas.microsoft.com/office/powerpoint/2010/main" val="2537466469"/>
              </p:ext>
            </p:extLst>
          </p:nvPr>
        </p:nvGraphicFramePr>
        <p:xfrm>
          <a:off x="708091" y="988529"/>
          <a:ext cx="7761767" cy="3383280"/>
        </p:xfrm>
        <a:graphic>
          <a:graphicData uri="http://schemas.openxmlformats.org/drawingml/2006/table">
            <a:tbl>
              <a:tblPr firstRow="1" bandRow="1">
                <a:tableStyleId>{5940675A-B579-460E-94D1-54222C63F5DA}</a:tableStyleId>
              </a:tblPr>
              <a:tblGrid>
                <a:gridCol w="1286420">
                  <a:extLst>
                    <a:ext uri="{9D8B030D-6E8A-4147-A177-3AD203B41FA5}">
                      <a16:colId xmlns:a16="http://schemas.microsoft.com/office/drawing/2014/main" val="20000"/>
                    </a:ext>
                  </a:extLst>
                </a:gridCol>
                <a:gridCol w="5058882">
                  <a:extLst>
                    <a:ext uri="{9D8B030D-6E8A-4147-A177-3AD203B41FA5}">
                      <a16:colId xmlns:a16="http://schemas.microsoft.com/office/drawing/2014/main" val="20001"/>
                    </a:ext>
                  </a:extLst>
                </a:gridCol>
                <a:gridCol w="1416465">
                  <a:extLst>
                    <a:ext uri="{9D8B030D-6E8A-4147-A177-3AD203B41FA5}">
                      <a16:colId xmlns:a16="http://schemas.microsoft.com/office/drawing/2014/main" val="20002"/>
                    </a:ext>
                  </a:extLst>
                </a:gridCol>
              </a:tblGrid>
              <a:tr h="446895">
                <a:tc>
                  <a:txBody>
                    <a:bodyPr/>
                    <a:lstStyle/>
                    <a:p>
                      <a:pPr algn="ctr"/>
                      <a:endParaRPr lang="en-IN" sz="2400" dirty="0">
                        <a:solidFill>
                          <a:schemeClr val="accent3">
                            <a:lumMod val="75000"/>
                          </a:schemeClr>
                        </a:solidFill>
                      </a:endParaRPr>
                    </a:p>
                  </a:txBody>
                  <a:tcPr/>
                </a:tc>
                <a:tc>
                  <a:txBody>
                    <a:bodyPr/>
                    <a:lstStyle/>
                    <a:p>
                      <a:pPr algn="ctr"/>
                      <a:endParaRPr lang="en-IN" sz="2400" b="1" dirty="0">
                        <a:solidFill>
                          <a:srgbClr val="FFC000"/>
                        </a:solidFill>
                      </a:endParaRPr>
                    </a:p>
                  </a:txBody>
                  <a:tcPr/>
                </a:tc>
                <a:tc>
                  <a:txBody>
                    <a:bodyPr/>
                    <a:lstStyle/>
                    <a:p>
                      <a:pPr algn="ctr"/>
                      <a:endParaRPr lang="en-IN" sz="2400" b="1" dirty="0">
                        <a:solidFill>
                          <a:srgbClr val="FFC000"/>
                        </a:solidFill>
                      </a:endParaRPr>
                    </a:p>
                  </a:txBody>
                  <a:tcPr/>
                </a:tc>
                <a:extLst>
                  <a:ext uri="{0D108BD9-81ED-4DB2-BD59-A6C34878D82A}">
                    <a16:rowId xmlns:a16="http://schemas.microsoft.com/office/drawing/2014/main" val="10000"/>
                  </a:ext>
                </a:extLst>
              </a:tr>
              <a:tr h="357516">
                <a:tc>
                  <a:txBody>
                    <a:bodyPr/>
                    <a:lstStyle/>
                    <a:p>
                      <a:pPr algn="ctr"/>
                      <a:r>
                        <a:rPr lang="en-IN" dirty="0"/>
                        <a:t>1</a:t>
                      </a:r>
                    </a:p>
                  </a:txBody>
                  <a:tcPr/>
                </a:tc>
                <a:tc>
                  <a:txBody>
                    <a:bodyPr/>
                    <a:lstStyle/>
                    <a:p>
                      <a:r>
                        <a:rPr lang="en-IN" dirty="0"/>
                        <a:t>Group Information</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b="1" dirty="0">
                          <a:solidFill>
                            <a:schemeClr val="tx1"/>
                          </a:solidFill>
                          <a:hlinkClick r:id="rId2" action="ppaction://hlinksldjump"/>
                        </a:rPr>
                        <a:t>3</a:t>
                      </a:r>
                      <a:endParaRPr lang="en-IN" b="1" dirty="0">
                        <a:solidFill>
                          <a:schemeClr val="tx1"/>
                        </a:solidFill>
                      </a:endParaRPr>
                    </a:p>
                  </a:txBody>
                  <a:tcPr/>
                </a:tc>
                <a:extLst>
                  <a:ext uri="{0D108BD9-81ED-4DB2-BD59-A6C34878D82A}">
                    <a16:rowId xmlns:a16="http://schemas.microsoft.com/office/drawing/2014/main" val="10001"/>
                  </a:ext>
                </a:extLst>
              </a:tr>
              <a:tr h="357516">
                <a:tc>
                  <a:txBody>
                    <a:bodyPr/>
                    <a:lstStyle/>
                    <a:p>
                      <a:pPr algn="ctr"/>
                      <a:endParaRPr lang="en-IN" dirty="0"/>
                    </a:p>
                  </a:txBody>
                  <a:tcPr/>
                </a:tc>
                <a:tc>
                  <a:txBody>
                    <a:bodyPr/>
                    <a:lstStyle/>
                    <a:p>
                      <a:r>
                        <a:rPr lang="en-IN" dirty="0"/>
                        <a:t>Company</a:t>
                      </a:r>
                      <a:r>
                        <a:rPr lang="en-IN" baseline="0" dirty="0"/>
                        <a:t> Profile</a:t>
                      </a:r>
                      <a:endParaRPr lang="en-IN" dirty="0"/>
                    </a:p>
                  </a:txBody>
                  <a:tcPr/>
                </a:tc>
                <a:tc>
                  <a:txBody>
                    <a:bodyPr/>
                    <a:lstStyle/>
                    <a:p>
                      <a:pPr algn="ctr"/>
                      <a:r>
                        <a:rPr lang="en-IN" b="1" dirty="0">
                          <a:solidFill>
                            <a:schemeClr val="tx1"/>
                          </a:solidFill>
                          <a:hlinkClick r:id="rId3" action="ppaction://hlinksldjump"/>
                        </a:rPr>
                        <a:t>4</a:t>
                      </a:r>
                      <a:endParaRPr lang="en-IN" b="1" dirty="0">
                        <a:solidFill>
                          <a:schemeClr val="tx1"/>
                        </a:solidFill>
                      </a:endParaRPr>
                    </a:p>
                  </a:txBody>
                  <a:tcPr/>
                </a:tc>
                <a:extLst>
                  <a:ext uri="{0D108BD9-81ED-4DB2-BD59-A6C34878D82A}">
                    <a16:rowId xmlns:a16="http://schemas.microsoft.com/office/drawing/2014/main" val="10002"/>
                  </a:ext>
                </a:extLst>
              </a:tr>
              <a:tr h="357516">
                <a:tc>
                  <a:txBody>
                    <a:bodyPr/>
                    <a:lstStyle/>
                    <a:p>
                      <a:pPr algn="ctr"/>
                      <a:r>
                        <a:rPr lang="en-IN" dirty="0"/>
                        <a:t>3</a:t>
                      </a:r>
                    </a:p>
                  </a:txBody>
                  <a:tcPr/>
                </a:tc>
                <a:tc>
                  <a:txBody>
                    <a:bodyPr/>
                    <a:lstStyle/>
                    <a:p>
                      <a:r>
                        <a:rPr lang="en-IN" dirty="0"/>
                        <a:t>Project</a:t>
                      </a:r>
                      <a:r>
                        <a:rPr lang="en-IN" baseline="0" dirty="0"/>
                        <a:t> Definition</a:t>
                      </a:r>
                      <a:endParaRPr lang="en-IN" dirty="0"/>
                    </a:p>
                  </a:txBody>
                  <a:tcPr/>
                </a:tc>
                <a:tc>
                  <a:txBody>
                    <a:bodyPr/>
                    <a:lstStyle/>
                    <a:p>
                      <a:pPr algn="ctr"/>
                      <a:r>
                        <a:rPr lang="en-IN" b="1" dirty="0">
                          <a:solidFill>
                            <a:schemeClr val="tx1"/>
                          </a:solidFill>
                          <a:hlinkClick r:id="rId3" action="ppaction://hlinksldjump"/>
                        </a:rPr>
                        <a:t>5</a:t>
                      </a:r>
                      <a:endParaRPr lang="en-IN" b="1" dirty="0">
                        <a:solidFill>
                          <a:schemeClr val="tx1"/>
                        </a:solidFill>
                      </a:endParaRPr>
                    </a:p>
                  </a:txBody>
                  <a:tcPr/>
                </a:tc>
                <a:extLst>
                  <a:ext uri="{0D108BD9-81ED-4DB2-BD59-A6C34878D82A}">
                    <a16:rowId xmlns:a16="http://schemas.microsoft.com/office/drawing/2014/main" val="10003"/>
                  </a:ext>
                </a:extLst>
              </a:tr>
              <a:tr h="357516">
                <a:tc>
                  <a:txBody>
                    <a:bodyPr/>
                    <a:lstStyle/>
                    <a:p>
                      <a:pPr algn="ctr"/>
                      <a:r>
                        <a:rPr lang="en-IN" dirty="0"/>
                        <a:t>4</a:t>
                      </a:r>
                    </a:p>
                  </a:txBody>
                  <a:tcPr/>
                </a:tc>
                <a:tc>
                  <a:txBody>
                    <a:bodyPr/>
                    <a:lstStyle/>
                    <a:p>
                      <a:r>
                        <a:rPr lang="en-IN" dirty="0"/>
                        <a:t>System</a:t>
                      </a:r>
                      <a:r>
                        <a:rPr lang="en-IN" baseline="0" dirty="0"/>
                        <a:t> </a:t>
                      </a:r>
                      <a:r>
                        <a:rPr lang="en-IN" dirty="0"/>
                        <a:t>Development Platform</a:t>
                      </a:r>
                    </a:p>
                  </a:txBody>
                  <a:tcPr/>
                </a:tc>
                <a:tc>
                  <a:txBody>
                    <a:bodyPr/>
                    <a:lstStyle/>
                    <a:p>
                      <a:pPr algn="ctr"/>
                      <a:r>
                        <a:rPr lang="en-IN" b="1" dirty="0">
                          <a:solidFill>
                            <a:schemeClr val="tx1"/>
                          </a:solidFill>
                          <a:hlinkClick r:id="rId4" action="ppaction://hlinksldjump"/>
                        </a:rPr>
                        <a:t>6</a:t>
                      </a:r>
                      <a:endParaRPr lang="en-IN" b="1" dirty="0">
                        <a:solidFill>
                          <a:schemeClr val="tx1"/>
                        </a:solidFill>
                      </a:endParaRPr>
                    </a:p>
                  </a:txBody>
                  <a:tcPr/>
                </a:tc>
                <a:extLst>
                  <a:ext uri="{0D108BD9-81ED-4DB2-BD59-A6C34878D82A}">
                    <a16:rowId xmlns:a16="http://schemas.microsoft.com/office/drawing/2014/main" val="10004"/>
                  </a:ext>
                </a:extLst>
              </a:tr>
              <a:tr h="357516">
                <a:tc>
                  <a:txBody>
                    <a:bodyPr/>
                    <a:lstStyle/>
                    <a:p>
                      <a:pPr algn="ctr"/>
                      <a:r>
                        <a:rPr lang="en-IN" dirty="0"/>
                        <a:t>5</a:t>
                      </a:r>
                    </a:p>
                  </a:txBody>
                  <a:tcPr/>
                </a:tc>
                <a:tc>
                  <a:txBody>
                    <a:bodyPr/>
                    <a:lstStyle/>
                    <a:p>
                      <a:r>
                        <a:rPr lang="en-IN" dirty="0"/>
                        <a:t>Admin</a:t>
                      </a:r>
                      <a:r>
                        <a:rPr lang="en-IN" baseline="0" dirty="0"/>
                        <a:t> P</a:t>
                      </a:r>
                      <a:r>
                        <a:rPr lang="en-IN" dirty="0"/>
                        <a:t>anel</a:t>
                      </a:r>
                    </a:p>
                  </a:txBody>
                  <a:tcPr/>
                </a:tc>
                <a:tc>
                  <a:txBody>
                    <a:bodyPr/>
                    <a:lstStyle/>
                    <a:p>
                      <a:pPr algn="ctr"/>
                      <a:r>
                        <a:rPr lang="en-IN" b="1" dirty="0">
                          <a:solidFill>
                            <a:schemeClr val="tx1"/>
                          </a:solidFill>
                          <a:hlinkClick r:id="rId5" action="ppaction://hlinksldjump"/>
                        </a:rPr>
                        <a:t>7</a:t>
                      </a:r>
                      <a:endParaRPr lang="en-IN" b="1" dirty="0">
                        <a:solidFill>
                          <a:schemeClr val="tx1"/>
                        </a:solidFill>
                      </a:endParaRPr>
                    </a:p>
                  </a:txBody>
                  <a:tcPr/>
                </a:tc>
                <a:extLst>
                  <a:ext uri="{0D108BD9-81ED-4DB2-BD59-A6C34878D82A}">
                    <a16:rowId xmlns:a16="http://schemas.microsoft.com/office/drawing/2014/main" val="10005"/>
                  </a:ext>
                </a:extLst>
              </a:tr>
              <a:tr h="357516">
                <a:tc>
                  <a:txBody>
                    <a:bodyPr/>
                    <a:lstStyle/>
                    <a:p>
                      <a:pPr algn="ctr"/>
                      <a:r>
                        <a:rPr lang="en-IN" dirty="0"/>
                        <a:t>6</a:t>
                      </a:r>
                    </a:p>
                  </a:txBody>
                  <a:tcPr/>
                </a:tc>
                <a:tc>
                  <a:txBody>
                    <a:bodyPr/>
                    <a:lstStyle/>
                    <a:p>
                      <a:r>
                        <a:rPr lang="en-IN" dirty="0"/>
                        <a:t>Customer</a:t>
                      </a:r>
                      <a:r>
                        <a:rPr lang="en-IN" baseline="0" dirty="0"/>
                        <a:t> Panel</a:t>
                      </a:r>
                      <a:endParaRPr lang="en-IN" dirty="0"/>
                    </a:p>
                  </a:txBody>
                  <a:tcPr/>
                </a:tc>
                <a:tc>
                  <a:txBody>
                    <a:bodyPr/>
                    <a:lstStyle/>
                    <a:p>
                      <a:pPr algn="ctr"/>
                      <a:r>
                        <a:rPr lang="en-IN" b="1" dirty="0">
                          <a:solidFill>
                            <a:schemeClr val="tx1"/>
                          </a:solidFill>
                          <a:hlinkClick r:id="" action="ppaction://noaction"/>
                        </a:rPr>
                        <a:t>72</a:t>
                      </a:r>
                      <a:endParaRPr lang="en-IN" b="1" dirty="0">
                        <a:solidFill>
                          <a:schemeClr val="tx1"/>
                        </a:solidFill>
                      </a:endParaRPr>
                    </a:p>
                  </a:txBody>
                  <a:tcPr/>
                </a:tc>
                <a:extLst>
                  <a:ext uri="{0D108BD9-81ED-4DB2-BD59-A6C34878D82A}">
                    <a16:rowId xmlns:a16="http://schemas.microsoft.com/office/drawing/2014/main" val="10006"/>
                  </a:ext>
                </a:extLst>
              </a:tr>
              <a:tr h="357516">
                <a:tc>
                  <a:txBody>
                    <a:bodyPr/>
                    <a:lstStyle/>
                    <a:p>
                      <a:pPr algn="ctr"/>
                      <a:r>
                        <a:rPr lang="en-IN" dirty="0"/>
                        <a:t>7</a:t>
                      </a:r>
                    </a:p>
                  </a:txBody>
                  <a:tcPr/>
                </a:tc>
                <a:tc>
                  <a:txBody>
                    <a:bodyPr/>
                    <a:lstStyle/>
                    <a:p>
                      <a:r>
                        <a:rPr lang="en-IN" dirty="0"/>
                        <a:t>Reports</a:t>
                      </a:r>
                    </a:p>
                  </a:txBody>
                  <a:tcPr/>
                </a:tc>
                <a:tc>
                  <a:txBody>
                    <a:bodyPr/>
                    <a:lstStyle/>
                    <a:p>
                      <a:pPr algn="ctr"/>
                      <a:r>
                        <a:rPr lang="en-IN" b="1" dirty="0">
                          <a:solidFill>
                            <a:schemeClr val="bg2">
                              <a:lumMod val="40000"/>
                              <a:lumOff val="60000"/>
                            </a:schemeClr>
                          </a:solidFill>
                          <a:hlinkClick r:id="" action="ppaction://noaction"/>
                        </a:rPr>
                        <a:t>114</a:t>
                      </a:r>
                      <a:endParaRPr lang="en-IN" b="1" dirty="0">
                        <a:solidFill>
                          <a:schemeClr val="bg2">
                            <a:lumMod val="40000"/>
                            <a:lumOff val="60000"/>
                          </a:schemeClr>
                        </a:solidFill>
                      </a:endParaRPr>
                    </a:p>
                  </a:txBody>
                  <a:tcPr/>
                </a:tc>
                <a:extLst>
                  <a:ext uri="{0D108BD9-81ED-4DB2-BD59-A6C34878D82A}">
                    <a16:rowId xmlns:a16="http://schemas.microsoft.com/office/drawing/2014/main" val="10007"/>
                  </a:ext>
                </a:extLst>
              </a:tr>
              <a:tr h="357516">
                <a:tc>
                  <a:txBody>
                    <a:bodyPr/>
                    <a:lstStyle/>
                    <a:p>
                      <a:pPr algn="ctr"/>
                      <a:r>
                        <a:rPr lang="en-IN" dirty="0"/>
                        <a:t>8</a:t>
                      </a:r>
                    </a:p>
                  </a:txBody>
                  <a:tcPr/>
                </a:tc>
                <a:tc>
                  <a:txBody>
                    <a:bodyPr/>
                    <a:lstStyle/>
                    <a:p>
                      <a:r>
                        <a:rPr lang="en-IN" dirty="0"/>
                        <a:t>References</a:t>
                      </a:r>
                    </a:p>
                  </a:txBody>
                  <a:tcPr/>
                </a:tc>
                <a:tc>
                  <a:txBody>
                    <a:bodyPr/>
                    <a:lstStyle/>
                    <a:p>
                      <a:pPr algn="ctr"/>
                      <a:r>
                        <a:rPr lang="en-IN" b="1" dirty="0">
                          <a:hlinkClick r:id="" action="ppaction://noaction"/>
                        </a:rPr>
                        <a:t>129</a:t>
                      </a:r>
                      <a:endParaRPr lang="en-IN" b="1"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49760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7</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286748" cy="901699"/>
            <a:chOff x="0" y="0"/>
            <a:chExt cx="8286663" cy="902063"/>
          </a:xfrm>
        </p:grpSpPr>
        <p:grpSp>
          <p:nvGrpSpPr>
            <p:cNvPr id="122" name="Group 121"/>
            <p:cNvGrpSpPr/>
            <p:nvPr/>
          </p:nvGrpSpPr>
          <p:grpSpPr>
            <a:xfrm>
              <a:off x="0" y="0"/>
              <a:ext cx="8286663" cy="902063"/>
              <a:chOff x="0" y="0"/>
              <a:chExt cx="8286663" cy="902063"/>
            </a:xfrm>
          </p:grpSpPr>
          <p:sp>
            <p:nvSpPr>
              <p:cNvPr id="1048774" name="矩形 4"/>
              <p:cNvSpPr/>
              <p:nvPr/>
            </p:nvSpPr>
            <p:spPr>
              <a:xfrm>
                <a:off x="900001" y="2063"/>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2528861" y="159366"/>
              <a:ext cx="2797532"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Bibliography</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797935231"/>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514350" y="1079500"/>
            <a:ext cx="3790950" cy="990600"/>
            <a:chOff x="0" y="0"/>
            <a:chExt cx="3792131" cy="989477"/>
          </a:xfrm>
        </p:grpSpPr>
        <p:grpSp>
          <p:nvGrpSpPr>
            <p:cNvPr id="49" name="Group 48"/>
            <p:cNvGrpSpPr/>
            <p:nvPr/>
          </p:nvGrpSpPr>
          <p:grpSpPr>
            <a:xfrm>
              <a:off x="552131" y="200619"/>
              <a:ext cx="3240000" cy="788858"/>
              <a:chOff x="0" y="0"/>
              <a:chExt cx="3240000" cy="788858"/>
            </a:xfrm>
          </p:grpSpPr>
          <p:grpSp>
            <p:nvGrpSpPr>
              <p:cNvPr id="50" name="Group 49"/>
              <p:cNvGrpSpPr/>
              <p:nvPr/>
            </p:nvGrpSpPr>
            <p:grpSpPr>
              <a:xfrm flipV="1">
                <a:off x="0" y="68857"/>
                <a:ext cx="3240000" cy="432000"/>
                <a:chOff x="0" y="0"/>
                <a:chExt cx="5525400" cy="736719"/>
              </a:xfrm>
            </p:grpSpPr>
            <p:sp>
              <p:nvSpPr>
                <p:cNvPr id="1048603" name="矩形 2"/>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04" name="直角三角形 3"/>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51" name="Group 50"/>
              <p:cNvGrpSpPr/>
              <p:nvPr/>
            </p:nvGrpSpPr>
            <p:grpSpPr>
              <a:xfrm>
                <a:off x="0" y="0"/>
                <a:ext cx="3240000" cy="788858"/>
                <a:chOff x="0" y="0"/>
                <a:chExt cx="3240000" cy="788858"/>
              </a:xfrm>
            </p:grpSpPr>
            <p:sp>
              <p:nvSpPr>
                <p:cNvPr id="1048605" name="直角三角形 5"/>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06" name="矩形 6"/>
                <p:cNvSpPr/>
                <p:nvPr/>
              </p:nvSpPr>
              <p:spPr>
                <a:xfrm flipH="1">
                  <a:off x="284400" y="501219"/>
                  <a:ext cx="2955600" cy="2844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07" name="矩形 13"/>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08" name="矩形 1"/>
            <p:cNvSpPr/>
            <p:nvPr/>
          </p:nvSpPr>
          <p:spPr>
            <a:xfrm>
              <a:off x="590230" y="331589"/>
              <a:ext cx="2380723" cy="29430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zh-CN" altLang="en-US" sz="1400" dirty="0">
                  <a:solidFill>
                    <a:schemeClr val="lt1"/>
                  </a:solidFill>
                  <a:latin typeface="微软雅黑" pitchFamily="34" charset="-122"/>
                  <a:ea typeface="微软雅黑" pitchFamily="34" charset="-122"/>
                </a:rPr>
                <a:t>ADD THE SLIDE TITLE HERE</a:t>
              </a:r>
            </a:p>
          </p:txBody>
        </p:sp>
        <p:sp>
          <p:nvSpPr>
            <p:cNvPr id="1048609" name="矩形 14"/>
            <p:cNvSpPr/>
            <p:nvPr/>
          </p:nvSpPr>
          <p:spPr>
            <a:xfrm>
              <a:off x="836531" y="709893"/>
              <a:ext cx="1961492" cy="25625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a:solidFill>
                    <a:srgbClr val="7F6000"/>
                  </a:solidFill>
                  <a:latin typeface="微软雅黑" pitchFamily="34" charset="-122"/>
                  <a:ea typeface="微软雅黑" pitchFamily="34" charset="-122"/>
                </a:rPr>
                <a:t>Please add a comment here</a:t>
              </a:r>
            </a:p>
          </p:txBody>
        </p:sp>
        <p:sp>
          <p:nvSpPr>
            <p:cNvPr id="1048610" name="文本框 16"/>
            <p:cNvSpPr txBox="1"/>
            <p:nvPr/>
          </p:nvSpPr>
          <p:spPr>
            <a:xfrm>
              <a:off x="0" y="0"/>
              <a:ext cx="564056" cy="89053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5400">
                  <a:solidFill>
                    <a:srgbClr val="A6A6A6"/>
                  </a:solidFill>
                  <a:latin typeface="微软雅黑" pitchFamily="34" charset="-122"/>
                  <a:ea typeface="微软雅黑" pitchFamily="34" charset="-122"/>
                </a:rPr>
                <a:t>1</a:t>
              </a:r>
            </a:p>
          </p:txBody>
        </p:sp>
      </p:grpSp>
      <p:grpSp>
        <p:nvGrpSpPr>
          <p:cNvPr id="52" name="Group 51"/>
          <p:cNvGrpSpPr/>
          <p:nvPr/>
        </p:nvGrpSpPr>
        <p:grpSpPr>
          <a:xfrm>
            <a:off x="0" y="0"/>
            <a:ext cx="9144000" cy="711200"/>
            <a:chOff x="0" y="0"/>
            <a:chExt cx="9144001" cy="711548"/>
          </a:xfrm>
        </p:grpSpPr>
        <p:grpSp>
          <p:nvGrpSpPr>
            <p:cNvPr id="53" name="Group 52"/>
            <p:cNvGrpSpPr/>
            <p:nvPr/>
          </p:nvGrpSpPr>
          <p:grpSpPr>
            <a:xfrm>
              <a:off x="0" y="0"/>
              <a:ext cx="9144001" cy="711548"/>
              <a:chOff x="0" y="0"/>
              <a:chExt cx="9144001" cy="711548"/>
            </a:xfrm>
          </p:grpSpPr>
          <p:sp>
            <p:nvSpPr>
              <p:cNvPr id="1048611" name="矩形 178"/>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54" name="Group 53"/>
              <p:cNvGrpSpPr/>
              <p:nvPr/>
            </p:nvGrpSpPr>
            <p:grpSpPr>
              <a:xfrm flipV="1">
                <a:off x="2896975" y="0"/>
                <a:ext cx="3384000" cy="711548"/>
                <a:chOff x="0" y="0"/>
                <a:chExt cx="5770972" cy="1324512"/>
              </a:xfrm>
            </p:grpSpPr>
            <p:sp>
              <p:nvSpPr>
                <p:cNvPr id="1048612" name="矩形 175"/>
                <p:cNvSpPr/>
                <p:nvPr/>
              </p:nvSpPr>
              <p:spPr>
                <a:xfrm flipV="1">
                  <a:off x="736720" y="0"/>
                  <a:ext cx="4297533" cy="804146"/>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3" name="直角三角形 176"/>
                <p:cNvSpPr/>
                <p:nvPr/>
              </p:nvSpPr>
              <p:spPr>
                <a:xfrm>
                  <a:off x="5034252" y="0"/>
                  <a:ext cx="736720" cy="804146"/>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4" name="矩形 177"/>
                <p:cNvSpPr/>
                <p:nvPr/>
              </p:nvSpPr>
              <p:spPr>
                <a:xfrm flipV="1">
                  <a:off x="5034252" y="1076858"/>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5" name="直角三角形 179"/>
                <p:cNvSpPr/>
                <p:nvPr/>
              </p:nvSpPr>
              <p:spPr>
                <a:xfrm flipH="1">
                  <a:off x="0" y="0"/>
                  <a:ext cx="736720" cy="804146"/>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6" name="矩形 180"/>
                <p:cNvSpPr/>
                <p:nvPr/>
              </p:nvSpPr>
              <p:spPr>
                <a:xfrm flipV="1">
                  <a:off x="0" y="805744"/>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17" name="矩形 182"/>
            <p:cNvSpPr/>
            <p:nvPr/>
          </p:nvSpPr>
          <p:spPr>
            <a:xfrm>
              <a:off x="3946651" y="326271"/>
              <a:ext cx="1224281" cy="332904"/>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CONTENTS</a:t>
              </a:r>
            </a:p>
          </p:txBody>
        </p:sp>
      </p:grpSp>
      <p:grpSp>
        <p:nvGrpSpPr>
          <p:cNvPr id="55" name="Group 54"/>
          <p:cNvGrpSpPr/>
          <p:nvPr/>
        </p:nvGrpSpPr>
        <p:grpSpPr>
          <a:xfrm>
            <a:off x="514350" y="2277727"/>
            <a:ext cx="3790950" cy="990600"/>
            <a:chOff x="0" y="0"/>
            <a:chExt cx="3792131" cy="989477"/>
          </a:xfrm>
        </p:grpSpPr>
        <p:grpSp>
          <p:nvGrpSpPr>
            <p:cNvPr id="56" name="Group 55"/>
            <p:cNvGrpSpPr/>
            <p:nvPr/>
          </p:nvGrpSpPr>
          <p:grpSpPr>
            <a:xfrm>
              <a:off x="552131" y="200619"/>
              <a:ext cx="3240000" cy="788858"/>
              <a:chOff x="0" y="0"/>
              <a:chExt cx="3240000" cy="788858"/>
            </a:xfrm>
          </p:grpSpPr>
          <p:grpSp>
            <p:nvGrpSpPr>
              <p:cNvPr id="57" name="Group 56"/>
              <p:cNvGrpSpPr/>
              <p:nvPr/>
            </p:nvGrpSpPr>
            <p:grpSpPr>
              <a:xfrm flipV="1">
                <a:off x="0" y="68857"/>
                <a:ext cx="3240000" cy="432000"/>
                <a:chOff x="0" y="0"/>
                <a:chExt cx="5525400" cy="736719"/>
              </a:xfrm>
            </p:grpSpPr>
            <p:sp>
              <p:nvSpPr>
                <p:cNvPr id="1048618" name="矩形 105"/>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9" name="直角三角形 106"/>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58" name="Group 57"/>
              <p:cNvGrpSpPr/>
              <p:nvPr/>
            </p:nvGrpSpPr>
            <p:grpSpPr>
              <a:xfrm>
                <a:off x="0" y="0"/>
                <a:ext cx="3240000" cy="788858"/>
                <a:chOff x="0" y="0"/>
                <a:chExt cx="3240000" cy="788858"/>
              </a:xfrm>
            </p:grpSpPr>
            <p:sp>
              <p:nvSpPr>
                <p:cNvPr id="1048620" name="直角三角形 102"/>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21" name="矩形 103"/>
                <p:cNvSpPr/>
                <p:nvPr/>
              </p:nvSpPr>
              <p:spPr>
                <a:xfrm flipH="1">
                  <a:off x="284400" y="501219"/>
                  <a:ext cx="2955600" cy="2844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22" name="矩形 104"/>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23" name="矩形 107"/>
            <p:cNvSpPr/>
            <p:nvPr/>
          </p:nvSpPr>
          <p:spPr>
            <a:xfrm>
              <a:off x="590230" y="331589"/>
              <a:ext cx="2380723" cy="29430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zh-CN" altLang="en-US" sz="1400">
                  <a:solidFill>
                    <a:schemeClr val="lt1"/>
                  </a:solidFill>
                  <a:latin typeface="微软雅黑" pitchFamily="34" charset="-122"/>
                  <a:ea typeface="微软雅黑" pitchFamily="34" charset="-122"/>
                </a:rPr>
                <a:t>ADD THE SLIDE TITLE HERE</a:t>
              </a:r>
            </a:p>
          </p:txBody>
        </p:sp>
        <p:sp>
          <p:nvSpPr>
            <p:cNvPr id="1048624" name="矩形 108"/>
            <p:cNvSpPr/>
            <p:nvPr/>
          </p:nvSpPr>
          <p:spPr>
            <a:xfrm>
              <a:off x="836531" y="709893"/>
              <a:ext cx="1961492" cy="25625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a:solidFill>
                    <a:srgbClr val="7F6000"/>
                  </a:solidFill>
                  <a:latin typeface="微软雅黑" pitchFamily="34" charset="-122"/>
                  <a:ea typeface="微软雅黑" pitchFamily="34" charset="-122"/>
                </a:rPr>
                <a:t>Please add a comment here</a:t>
              </a:r>
            </a:p>
          </p:txBody>
        </p:sp>
        <p:sp>
          <p:nvSpPr>
            <p:cNvPr id="1048625" name="文本框 109"/>
            <p:cNvSpPr txBox="1"/>
            <p:nvPr/>
          </p:nvSpPr>
          <p:spPr>
            <a:xfrm>
              <a:off x="0" y="0"/>
              <a:ext cx="564056" cy="89053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5400">
                  <a:solidFill>
                    <a:srgbClr val="A6A6A6"/>
                  </a:solidFill>
                  <a:latin typeface="微软雅黑" pitchFamily="34" charset="-122"/>
                  <a:ea typeface="微软雅黑" pitchFamily="34" charset="-122"/>
                </a:rPr>
                <a:t>2</a:t>
              </a:r>
            </a:p>
          </p:txBody>
        </p:sp>
      </p:grpSp>
      <p:grpSp>
        <p:nvGrpSpPr>
          <p:cNvPr id="59" name="Group 58"/>
          <p:cNvGrpSpPr/>
          <p:nvPr/>
        </p:nvGrpSpPr>
        <p:grpSpPr>
          <a:xfrm>
            <a:off x="519112" y="3517900"/>
            <a:ext cx="3792537" cy="990600"/>
            <a:chOff x="0" y="0"/>
            <a:chExt cx="3792131" cy="989477"/>
          </a:xfrm>
        </p:grpSpPr>
        <p:grpSp>
          <p:nvGrpSpPr>
            <p:cNvPr id="60" name="Group 59"/>
            <p:cNvGrpSpPr/>
            <p:nvPr/>
          </p:nvGrpSpPr>
          <p:grpSpPr>
            <a:xfrm>
              <a:off x="552131" y="200619"/>
              <a:ext cx="3240000" cy="788858"/>
              <a:chOff x="0" y="0"/>
              <a:chExt cx="3240000" cy="788858"/>
            </a:xfrm>
          </p:grpSpPr>
          <p:grpSp>
            <p:nvGrpSpPr>
              <p:cNvPr id="61" name="Group 60"/>
              <p:cNvGrpSpPr/>
              <p:nvPr/>
            </p:nvGrpSpPr>
            <p:grpSpPr>
              <a:xfrm flipV="1">
                <a:off x="0" y="68857"/>
                <a:ext cx="3240000" cy="432000"/>
                <a:chOff x="0" y="0"/>
                <a:chExt cx="5525400" cy="736719"/>
              </a:xfrm>
            </p:grpSpPr>
            <p:sp>
              <p:nvSpPr>
                <p:cNvPr id="1048626" name="矩形 116"/>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27" name="直角三角形 117"/>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62" name="Group 61"/>
              <p:cNvGrpSpPr/>
              <p:nvPr/>
            </p:nvGrpSpPr>
            <p:grpSpPr>
              <a:xfrm>
                <a:off x="0" y="0"/>
                <a:ext cx="3240000" cy="788858"/>
                <a:chOff x="0" y="0"/>
                <a:chExt cx="3240000" cy="788858"/>
              </a:xfrm>
            </p:grpSpPr>
            <p:sp>
              <p:nvSpPr>
                <p:cNvPr id="1048628" name="直角三角形 113"/>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29" name="矩形 114"/>
                <p:cNvSpPr/>
                <p:nvPr/>
              </p:nvSpPr>
              <p:spPr>
                <a:xfrm flipH="1">
                  <a:off x="284400" y="501219"/>
                  <a:ext cx="2955600" cy="2844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30" name="矩形 115"/>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31" name="矩形 118"/>
            <p:cNvSpPr/>
            <p:nvPr/>
          </p:nvSpPr>
          <p:spPr>
            <a:xfrm>
              <a:off x="590230" y="331589"/>
              <a:ext cx="2379726" cy="29430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zh-CN" altLang="en-US" sz="1400">
                  <a:solidFill>
                    <a:schemeClr val="lt1"/>
                  </a:solidFill>
                  <a:latin typeface="微软雅黑" pitchFamily="34" charset="-122"/>
                  <a:ea typeface="微软雅黑" pitchFamily="34" charset="-122"/>
                </a:rPr>
                <a:t>ADD THE SLIDE TITLE HERE</a:t>
              </a:r>
            </a:p>
          </p:txBody>
        </p:sp>
        <p:sp>
          <p:nvSpPr>
            <p:cNvPr id="1048632" name="矩形 119"/>
            <p:cNvSpPr/>
            <p:nvPr/>
          </p:nvSpPr>
          <p:spPr>
            <a:xfrm>
              <a:off x="836531" y="709893"/>
              <a:ext cx="1960671" cy="25625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a:solidFill>
                    <a:srgbClr val="7F6000"/>
                  </a:solidFill>
                  <a:latin typeface="微软雅黑" pitchFamily="34" charset="-122"/>
                  <a:ea typeface="微软雅黑" pitchFamily="34" charset="-122"/>
                </a:rPr>
                <a:t>Please add a comment here</a:t>
              </a:r>
            </a:p>
          </p:txBody>
        </p:sp>
        <p:sp>
          <p:nvSpPr>
            <p:cNvPr id="1048633" name="文本框 120"/>
            <p:cNvSpPr txBox="1"/>
            <p:nvPr/>
          </p:nvSpPr>
          <p:spPr>
            <a:xfrm>
              <a:off x="0" y="0"/>
              <a:ext cx="563820" cy="89053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5400">
                  <a:solidFill>
                    <a:srgbClr val="A6A6A6"/>
                  </a:solidFill>
                  <a:latin typeface="微软雅黑" pitchFamily="34" charset="-122"/>
                  <a:ea typeface="微软雅黑" pitchFamily="34" charset="-122"/>
                </a:rPr>
                <a:t>3</a:t>
              </a:r>
            </a:p>
          </p:txBody>
        </p:sp>
      </p:grpSp>
      <p:grpSp>
        <p:nvGrpSpPr>
          <p:cNvPr id="63" name="Group 62"/>
          <p:cNvGrpSpPr/>
          <p:nvPr/>
        </p:nvGrpSpPr>
        <p:grpSpPr>
          <a:xfrm>
            <a:off x="4699000" y="1076325"/>
            <a:ext cx="3790950" cy="990600"/>
            <a:chOff x="0" y="0"/>
            <a:chExt cx="3792131" cy="989477"/>
          </a:xfrm>
        </p:grpSpPr>
        <p:grpSp>
          <p:nvGrpSpPr>
            <p:cNvPr id="64" name="Group 63"/>
            <p:cNvGrpSpPr/>
            <p:nvPr/>
          </p:nvGrpSpPr>
          <p:grpSpPr>
            <a:xfrm>
              <a:off x="552131" y="200619"/>
              <a:ext cx="3240000" cy="788858"/>
              <a:chOff x="0" y="0"/>
              <a:chExt cx="3240000" cy="788858"/>
            </a:xfrm>
          </p:grpSpPr>
          <p:grpSp>
            <p:nvGrpSpPr>
              <p:cNvPr id="65" name="Group 64"/>
              <p:cNvGrpSpPr/>
              <p:nvPr/>
            </p:nvGrpSpPr>
            <p:grpSpPr>
              <a:xfrm flipV="1">
                <a:off x="0" y="68857"/>
                <a:ext cx="3240000" cy="432000"/>
                <a:chOff x="0" y="0"/>
                <a:chExt cx="5525400" cy="736719"/>
              </a:xfrm>
            </p:grpSpPr>
            <p:sp>
              <p:nvSpPr>
                <p:cNvPr id="1048634" name="矩形 127"/>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35" name="直角三角形 128"/>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66" name="Group 65"/>
              <p:cNvGrpSpPr/>
              <p:nvPr/>
            </p:nvGrpSpPr>
            <p:grpSpPr>
              <a:xfrm>
                <a:off x="0" y="0"/>
                <a:ext cx="3240000" cy="788858"/>
                <a:chOff x="0" y="0"/>
                <a:chExt cx="3240000" cy="788858"/>
              </a:xfrm>
            </p:grpSpPr>
            <p:sp>
              <p:nvSpPr>
                <p:cNvPr id="1048636" name="直角三角形 124"/>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37" name="矩形 125"/>
                <p:cNvSpPr/>
                <p:nvPr/>
              </p:nvSpPr>
              <p:spPr>
                <a:xfrm flipH="1">
                  <a:off x="284400" y="501219"/>
                  <a:ext cx="2955600" cy="2844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38" name="矩形 126"/>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39" name="矩形 129"/>
            <p:cNvSpPr/>
            <p:nvPr/>
          </p:nvSpPr>
          <p:spPr>
            <a:xfrm>
              <a:off x="590230" y="331589"/>
              <a:ext cx="2380723" cy="29430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zh-CN" altLang="en-US" sz="1400">
                  <a:solidFill>
                    <a:schemeClr val="lt1"/>
                  </a:solidFill>
                  <a:latin typeface="微软雅黑" pitchFamily="34" charset="-122"/>
                  <a:ea typeface="微软雅黑" pitchFamily="34" charset="-122"/>
                </a:rPr>
                <a:t>ADD THE SLIDE TITLE HERE</a:t>
              </a:r>
            </a:p>
          </p:txBody>
        </p:sp>
        <p:sp>
          <p:nvSpPr>
            <p:cNvPr id="1048640" name="矩形 130"/>
            <p:cNvSpPr/>
            <p:nvPr/>
          </p:nvSpPr>
          <p:spPr>
            <a:xfrm>
              <a:off x="836531" y="709893"/>
              <a:ext cx="1961492" cy="25625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dirty="0">
                  <a:solidFill>
                    <a:srgbClr val="7F6000"/>
                  </a:solidFill>
                  <a:latin typeface="微软雅黑" pitchFamily="34" charset="-122"/>
                  <a:ea typeface="微软雅黑" pitchFamily="34" charset="-122"/>
                </a:rPr>
                <a:t>Please add a comment here</a:t>
              </a:r>
            </a:p>
          </p:txBody>
        </p:sp>
        <p:sp>
          <p:nvSpPr>
            <p:cNvPr id="1048641" name="文本框 131"/>
            <p:cNvSpPr txBox="1"/>
            <p:nvPr/>
          </p:nvSpPr>
          <p:spPr>
            <a:xfrm>
              <a:off x="0" y="0"/>
              <a:ext cx="564056" cy="89053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5400">
                  <a:solidFill>
                    <a:srgbClr val="A6A6A6"/>
                  </a:solidFill>
                  <a:latin typeface="微软雅黑" pitchFamily="34" charset="-122"/>
                  <a:ea typeface="微软雅黑" pitchFamily="34" charset="-122"/>
                </a:rPr>
                <a:t>4</a:t>
              </a:r>
            </a:p>
          </p:txBody>
        </p:sp>
      </p:grpSp>
      <p:grpSp>
        <p:nvGrpSpPr>
          <p:cNvPr id="67" name="Group 66"/>
          <p:cNvGrpSpPr/>
          <p:nvPr/>
        </p:nvGrpSpPr>
        <p:grpSpPr>
          <a:xfrm>
            <a:off x="4699000" y="2295525"/>
            <a:ext cx="3790950" cy="990600"/>
            <a:chOff x="0" y="0"/>
            <a:chExt cx="3792131" cy="989477"/>
          </a:xfrm>
        </p:grpSpPr>
        <p:grpSp>
          <p:nvGrpSpPr>
            <p:cNvPr id="68" name="Group 67"/>
            <p:cNvGrpSpPr/>
            <p:nvPr/>
          </p:nvGrpSpPr>
          <p:grpSpPr>
            <a:xfrm>
              <a:off x="552131" y="200619"/>
              <a:ext cx="3240000" cy="788858"/>
              <a:chOff x="0" y="0"/>
              <a:chExt cx="3240000" cy="788858"/>
            </a:xfrm>
          </p:grpSpPr>
          <p:grpSp>
            <p:nvGrpSpPr>
              <p:cNvPr id="69" name="Group 68"/>
              <p:cNvGrpSpPr/>
              <p:nvPr/>
            </p:nvGrpSpPr>
            <p:grpSpPr>
              <a:xfrm flipV="1">
                <a:off x="0" y="68857"/>
                <a:ext cx="3240000" cy="432000"/>
                <a:chOff x="0" y="0"/>
                <a:chExt cx="5525400" cy="736719"/>
              </a:xfrm>
            </p:grpSpPr>
            <p:sp>
              <p:nvSpPr>
                <p:cNvPr id="1048642" name="矩形 149"/>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43" name="直角三角形 161"/>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70" name="Group 69"/>
              <p:cNvGrpSpPr/>
              <p:nvPr/>
            </p:nvGrpSpPr>
            <p:grpSpPr>
              <a:xfrm>
                <a:off x="0" y="0"/>
                <a:ext cx="3240000" cy="788858"/>
                <a:chOff x="0" y="0"/>
                <a:chExt cx="3240000" cy="788858"/>
              </a:xfrm>
            </p:grpSpPr>
            <p:sp>
              <p:nvSpPr>
                <p:cNvPr id="1048644" name="直角三角形 135"/>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45" name="矩形 136"/>
                <p:cNvSpPr/>
                <p:nvPr/>
              </p:nvSpPr>
              <p:spPr>
                <a:xfrm flipH="1">
                  <a:off x="284400" y="501219"/>
                  <a:ext cx="2955600" cy="2844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46" name="矩形 137"/>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47" name="矩形 173"/>
            <p:cNvSpPr/>
            <p:nvPr/>
          </p:nvSpPr>
          <p:spPr>
            <a:xfrm>
              <a:off x="590230" y="331589"/>
              <a:ext cx="2380723" cy="29430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zh-CN" altLang="en-US" sz="1400">
                  <a:solidFill>
                    <a:schemeClr val="lt1"/>
                  </a:solidFill>
                  <a:latin typeface="微软雅黑" pitchFamily="34" charset="-122"/>
                  <a:ea typeface="微软雅黑" pitchFamily="34" charset="-122"/>
                </a:rPr>
                <a:t>ADD THE SLIDE TITLE HERE</a:t>
              </a:r>
            </a:p>
          </p:txBody>
        </p:sp>
        <p:sp>
          <p:nvSpPr>
            <p:cNvPr id="1048648" name="矩形 183"/>
            <p:cNvSpPr/>
            <p:nvPr/>
          </p:nvSpPr>
          <p:spPr>
            <a:xfrm>
              <a:off x="836531" y="709893"/>
              <a:ext cx="1961492" cy="25625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a:solidFill>
                    <a:srgbClr val="7F6000"/>
                  </a:solidFill>
                  <a:latin typeface="微软雅黑" pitchFamily="34" charset="-122"/>
                  <a:ea typeface="微软雅黑" pitchFamily="34" charset="-122"/>
                </a:rPr>
                <a:t>Please add a comment here</a:t>
              </a:r>
            </a:p>
          </p:txBody>
        </p:sp>
        <p:sp>
          <p:nvSpPr>
            <p:cNvPr id="1048649" name="文本框 184"/>
            <p:cNvSpPr txBox="1"/>
            <p:nvPr/>
          </p:nvSpPr>
          <p:spPr>
            <a:xfrm>
              <a:off x="0" y="0"/>
              <a:ext cx="564056" cy="89053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5400">
                  <a:solidFill>
                    <a:srgbClr val="A6A6A6"/>
                  </a:solidFill>
                  <a:latin typeface="微软雅黑" pitchFamily="34" charset="-122"/>
                  <a:ea typeface="微软雅黑" pitchFamily="34" charset="-122"/>
                </a:rPr>
                <a:t>5</a:t>
              </a:r>
            </a:p>
          </p:txBody>
        </p:sp>
      </p:grpSp>
      <p:grpSp>
        <p:nvGrpSpPr>
          <p:cNvPr id="71" name="Group 70"/>
          <p:cNvGrpSpPr/>
          <p:nvPr/>
        </p:nvGrpSpPr>
        <p:grpSpPr>
          <a:xfrm>
            <a:off x="4703762" y="3514725"/>
            <a:ext cx="3792537" cy="990600"/>
            <a:chOff x="0" y="0"/>
            <a:chExt cx="3792131" cy="989477"/>
          </a:xfrm>
        </p:grpSpPr>
        <p:grpSp>
          <p:nvGrpSpPr>
            <p:cNvPr id="72" name="Group 71"/>
            <p:cNvGrpSpPr/>
            <p:nvPr/>
          </p:nvGrpSpPr>
          <p:grpSpPr>
            <a:xfrm>
              <a:off x="552131" y="200619"/>
              <a:ext cx="3240000" cy="788858"/>
              <a:chOff x="0" y="0"/>
              <a:chExt cx="3240000" cy="788858"/>
            </a:xfrm>
          </p:grpSpPr>
          <p:grpSp>
            <p:nvGrpSpPr>
              <p:cNvPr id="73" name="Group 72"/>
              <p:cNvGrpSpPr/>
              <p:nvPr/>
            </p:nvGrpSpPr>
            <p:grpSpPr>
              <a:xfrm flipV="1">
                <a:off x="0" y="68857"/>
                <a:ext cx="3240000" cy="432000"/>
                <a:chOff x="0" y="0"/>
                <a:chExt cx="5525400" cy="736719"/>
              </a:xfrm>
            </p:grpSpPr>
            <p:sp>
              <p:nvSpPr>
                <p:cNvPr id="1048650" name="矩形 191"/>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51" name="直角三角形 192"/>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74" name="Group 73"/>
              <p:cNvGrpSpPr/>
              <p:nvPr/>
            </p:nvGrpSpPr>
            <p:grpSpPr>
              <a:xfrm>
                <a:off x="0" y="0"/>
                <a:ext cx="3240000" cy="788858"/>
                <a:chOff x="0" y="0"/>
                <a:chExt cx="3240000" cy="788858"/>
              </a:xfrm>
            </p:grpSpPr>
            <p:sp>
              <p:nvSpPr>
                <p:cNvPr id="1048652" name="直角三角形 188"/>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53" name="矩形 189"/>
                <p:cNvSpPr/>
                <p:nvPr/>
              </p:nvSpPr>
              <p:spPr>
                <a:xfrm flipH="1">
                  <a:off x="284400" y="501219"/>
                  <a:ext cx="2955600" cy="2844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54" name="矩形 190"/>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55" name="矩形 193"/>
            <p:cNvSpPr/>
            <p:nvPr/>
          </p:nvSpPr>
          <p:spPr>
            <a:xfrm>
              <a:off x="590230" y="331589"/>
              <a:ext cx="2379726" cy="29430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zh-CN" altLang="en-US" sz="1400">
                  <a:solidFill>
                    <a:schemeClr val="lt1"/>
                  </a:solidFill>
                  <a:latin typeface="微软雅黑" pitchFamily="34" charset="-122"/>
                  <a:ea typeface="微软雅黑" pitchFamily="34" charset="-122"/>
                </a:rPr>
                <a:t>ADD THE SLIDE TITLE HERE</a:t>
              </a:r>
            </a:p>
          </p:txBody>
        </p:sp>
        <p:sp>
          <p:nvSpPr>
            <p:cNvPr id="1048656" name="矩形 194"/>
            <p:cNvSpPr/>
            <p:nvPr/>
          </p:nvSpPr>
          <p:spPr>
            <a:xfrm>
              <a:off x="836531" y="709893"/>
              <a:ext cx="1960671" cy="25625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a:solidFill>
                    <a:srgbClr val="7F6000"/>
                  </a:solidFill>
                  <a:latin typeface="微软雅黑" pitchFamily="34" charset="-122"/>
                  <a:ea typeface="微软雅黑" pitchFamily="34" charset="-122"/>
                </a:rPr>
                <a:t>Please add a comment here</a:t>
              </a:r>
            </a:p>
          </p:txBody>
        </p:sp>
        <p:sp>
          <p:nvSpPr>
            <p:cNvPr id="1048657" name="文本框 195"/>
            <p:cNvSpPr txBox="1"/>
            <p:nvPr/>
          </p:nvSpPr>
          <p:spPr>
            <a:xfrm>
              <a:off x="0" y="0"/>
              <a:ext cx="563820" cy="89053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5400">
                  <a:solidFill>
                    <a:srgbClr val="A6A6A6"/>
                  </a:solidFill>
                  <a:latin typeface="微软雅黑" pitchFamily="34" charset="-122"/>
                  <a:ea typeface="微软雅黑" pitchFamily="34" charset="-122"/>
                </a:rPr>
                <a:t>6</a:t>
              </a:r>
            </a:p>
          </p:txBody>
        </p:sp>
      </p:gr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59" name="文本框 14"/>
          <p:cNvSpPr txBox="1"/>
          <p:nvPr/>
        </p:nvSpPr>
        <p:spPr>
          <a:xfrm>
            <a:off x="1830387" y="230187"/>
            <a:ext cx="868680" cy="15138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1</a:t>
            </a:r>
          </a:p>
        </p:txBody>
      </p:sp>
      <p:sp>
        <p:nvSpPr>
          <p:cNvPr id="1048660"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76" name="Group 75"/>
          <p:cNvGrpSpPr/>
          <p:nvPr/>
        </p:nvGrpSpPr>
        <p:grpSpPr>
          <a:xfrm>
            <a:off x="857250" y="1431925"/>
            <a:ext cx="8286750" cy="901700"/>
            <a:chOff x="0" y="0"/>
            <a:chExt cx="8286663" cy="902064"/>
          </a:xfrm>
        </p:grpSpPr>
        <p:grpSp>
          <p:nvGrpSpPr>
            <p:cNvPr id="77" name="Group 76"/>
            <p:cNvGrpSpPr/>
            <p:nvPr/>
          </p:nvGrpSpPr>
          <p:grpSpPr>
            <a:xfrm>
              <a:off x="0" y="0"/>
              <a:ext cx="8286663" cy="902064"/>
              <a:chOff x="0" y="0"/>
              <a:chExt cx="8286663" cy="902064"/>
            </a:xfrm>
          </p:grpSpPr>
          <p:sp>
            <p:nvSpPr>
              <p:cNvPr id="1048661" name="矩形 4"/>
              <p:cNvSpPr/>
              <p:nvPr/>
            </p:nvSpPr>
            <p:spPr>
              <a:xfrm>
                <a:off x="900001" y="2064"/>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62"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63" name="矩形 6"/>
            <p:cNvSpPr/>
            <p:nvPr/>
          </p:nvSpPr>
          <p:spPr>
            <a:xfrm>
              <a:off x="1108720" y="157611"/>
              <a:ext cx="5262825" cy="57427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3200" b="1" dirty="0">
                  <a:solidFill>
                    <a:schemeClr val="lt1"/>
                  </a:solidFill>
                  <a:latin typeface="微软雅黑" pitchFamily="34" charset="-122"/>
                  <a:ea typeface="微软雅黑" pitchFamily="34" charset="-122"/>
                </a:rPr>
                <a:t>ADD THE SLIDE TITLE HERE</a:t>
              </a:r>
            </a:p>
          </p:txBody>
        </p:sp>
      </p:grpSp>
      <p:grpSp>
        <p:nvGrpSpPr>
          <p:cNvPr id="78" name="Group 77"/>
          <p:cNvGrpSpPr/>
          <p:nvPr/>
        </p:nvGrpSpPr>
        <p:grpSpPr>
          <a:xfrm>
            <a:off x="0" y="2328862"/>
            <a:ext cx="3386137" cy="577850"/>
            <a:chOff x="0" y="0"/>
            <a:chExt cx="3385877" cy="578062"/>
          </a:xfrm>
        </p:grpSpPr>
        <p:sp>
          <p:nvSpPr>
            <p:cNvPr id="1048664"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65"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66" name="矩形 10"/>
          <p:cNvSpPr/>
          <p:nvPr/>
        </p:nvSpPr>
        <p:spPr>
          <a:xfrm>
            <a:off x="3236912" y="2420937"/>
            <a:ext cx="4221480" cy="3962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2000">
                <a:solidFill>
                  <a:srgbClr val="7F6000"/>
                </a:solidFill>
                <a:latin typeface="微软雅黑" pitchFamily="34" charset="-122"/>
                <a:ea typeface="微软雅黑" pitchFamily="34" charset="-122"/>
              </a:rPr>
              <a:t>PLEASE ADD SLIDE SUBTITLE HERE</a:t>
            </a: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0" y="3836987"/>
            <a:ext cx="9144000" cy="1077912"/>
            <a:chOff x="0" y="0"/>
            <a:chExt cx="9144000" cy="1077876"/>
          </a:xfrm>
        </p:grpSpPr>
        <p:grpSp>
          <p:nvGrpSpPr>
            <p:cNvPr id="81" name="Group 80"/>
            <p:cNvGrpSpPr/>
            <p:nvPr/>
          </p:nvGrpSpPr>
          <p:grpSpPr>
            <a:xfrm>
              <a:off x="0" y="539999"/>
              <a:ext cx="2502576" cy="537877"/>
              <a:chOff x="0" y="0"/>
              <a:chExt cx="2502576" cy="537877"/>
            </a:xfrm>
          </p:grpSpPr>
          <p:sp>
            <p:nvSpPr>
              <p:cNvPr id="1048667" name="矩形 120"/>
              <p:cNvSpPr/>
              <p:nvPr/>
            </p:nvSpPr>
            <p:spPr>
              <a:xfrm flipH="1">
                <a:off x="0" y="0"/>
                <a:ext cx="2142576"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68" name="直角三角形 121"/>
              <p:cNvSpPr/>
              <p:nvPr/>
            </p:nvSpPr>
            <p:spPr>
              <a:xfrm flipV="1">
                <a:off x="2142576" y="259"/>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69" name="矩形 122"/>
              <p:cNvSpPr/>
              <p:nvPr/>
            </p:nvSpPr>
            <p:spPr>
              <a:xfrm>
                <a:off x="1" y="357878"/>
                <a:ext cx="1967341"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70" name="直角三角形 123"/>
              <p:cNvSpPr/>
              <p:nvPr/>
            </p:nvSpPr>
            <p:spPr>
              <a:xfrm flipV="1">
                <a:off x="1967340" y="357877"/>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82" name="Group 81"/>
            <p:cNvGrpSpPr/>
            <p:nvPr/>
          </p:nvGrpSpPr>
          <p:grpSpPr>
            <a:xfrm>
              <a:off x="1960194" y="0"/>
              <a:ext cx="7183806" cy="540000"/>
              <a:chOff x="0" y="0"/>
              <a:chExt cx="7183806" cy="540000"/>
            </a:xfrm>
          </p:grpSpPr>
          <p:grpSp>
            <p:nvGrpSpPr>
              <p:cNvPr id="83" name="Group 82"/>
              <p:cNvGrpSpPr/>
              <p:nvPr/>
            </p:nvGrpSpPr>
            <p:grpSpPr>
              <a:xfrm>
                <a:off x="0" y="0"/>
                <a:ext cx="7183806" cy="540000"/>
                <a:chOff x="0" y="0"/>
                <a:chExt cx="7183806" cy="540000"/>
              </a:xfrm>
            </p:grpSpPr>
            <p:sp>
              <p:nvSpPr>
                <p:cNvPr id="1048671" name="矩形 116"/>
                <p:cNvSpPr/>
                <p:nvPr/>
              </p:nvSpPr>
              <p:spPr>
                <a:xfrm flipH="1">
                  <a:off x="539999" y="2122"/>
                  <a:ext cx="6643807"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72" name="矩形 117"/>
                <p:cNvSpPr/>
                <p:nvPr/>
              </p:nvSpPr>
              <p:spPr>
                <a:xfrm>
                  <a:off x="180000" y="360000"/>
                  <a:ext cx="7003806"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73" name="直角三角形 118"/>
                <p:cNvSpPr/>
                <p:nvPr/>
              </p:nvSpPr>
              <p:spPr>
                <a:xfrm rot="10800000" flipV="1">
                  <a:off x="179998" y="0"/>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74" name="直角三角形 119"/>
                <p:cNvSpPr/>
                <p:nvPr/>
              </p:nvSpPr>
              <p:spPr>
                <a:xfrm rot="10800000" flipV="1">
                  <a:off x="0" y="360000"/>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75" name="矩形 124"/>
              <p:cNvSpPr/>
              <p:nvPr/>
            </p:nvSpPr>
            <p:spPr>
              <a:xfrm flipH="1">
                <a:off x="4532402" y="26112"/>
                <a:ext cx="1935480" cy="29463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dirty="0">
                    <a:solidFill>
                      <a:schemeClr val="lt1"/>
                    </a:solidFill>
                    <a:latin typeface="微软雅黑" pitchFamily="34" charset="-122"/>
                    <a:ea typeface="微软雅黑" pitchFamily="34" charset="-122"/>
                  </a:rPr>
                  <a:t>Please add title in here</a:t>
                </a:r>
              </a:p>
            </p:txBody>
          </p:sp>
        </p:grpSp>
      </p:grpSp>
      <p:grpSp>
        <p:nvGrpSpPr>
          <p:cNvPr id="84" name="Group 83"/>
          <p:cNvGrpSpPr/>
          <p:nvPr/>
        </p:nvGrpSpPr>
        <p:grpSpPr>
          <a:xfrm>
            <a:off x="2205037" y="482600"/>
            <a:ext cx="1331912" cy="1328737"/>
            <a:chOff x="0" y="0"/>
            <a:chExt cx="1332163" cy="1328246"/>
          </a:xfrm>
        </p:grpSpPr>
        <p:grpSp>
          <p:nvGrpSpPr>
            <p:cNvPr id="85" name="Group 84"/>
            <p:cNvGrpSpPr/>
            <p:nvPr/>
          </p:nvGrpSpPr>
          <p:grpSpPr>
            <a:xfrm>
              <a:off x="0" y="0"/>
              <a:ext cx="1332163" cy="1328246"/>
              <a:chOff x="0" y="0"/>
              <a:chExt cx="1332163" cy="1328246"/>
            </a:xfrm>
          </p:grpSpPr>
          <p:sp>
            <p:nvSpPr>
              <p:cNvPr id="1048676" name="任意多边形 137"/>
              <p:cNvSpPr/>
              <p:nvPr/>
            </p:nvSpPr>
            <p:spPr>
              <a:xfrm>
                <a:off x="0" y="0"/>
                <a:ext cx="1332163" cy="1328246"/>
              </a:xfrm>
              <a:custGeom>
                <a:avLst/>
                <a:gdLst/>
                <a:ahLst/>
                <a:cxnLst/>
                <a:rect l="0" t="0" r="r" b="b"/>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77" name="椭圆 138"/>
              <p:cNvSpPr/>
              <p:nvPr/>
            </p:nvSpPr>
            <p:spPr>
              <a:xfrm>
                <a:off x="202639" y="200681"/>
                <a:ext cx="926885" cy="926884"/>
              </a:xfrm>
              <a:prstGeom prst="ellips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78" name="文本框 136"/>
            <p:cNvSpPr txBox="1"/>
            <p:nvPr/>
          </p:nvSpPr>
          <p:spPr>
            <a:xfrm>
              <a:off x="292421" y="349885"/>
              <a:ext cx="678308" cy="586524"/>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a:t>
              </a:r>
            </a:p>
            <a:p>
              <a:pPr lvl="0" indent="-342900" algn="ctr" eaLnBrk="1" hangingPunct="1"/>
              <a:r>
                <a:rPr lang="en-US" altLang="zh-CN" sz="1100">
                  <a:solidFill>
                    <a:schemeClr val="lt1"/>
                  </a:solidFill>
                  <a:latin typeface="微软雅黑" pitchFamily="34" charset="-122"/>
                  <a:ea typeface="微软雅黑" pitchFamily="34" charset="-122"/>
                </a:rPr>
                <a:t>KEY</a:t>
              </a:r>
            </a:p>
            <a:p>
              <a:pPr lvl="0" indent="-342900" algn="ctr" eaLnBrk="1" hangingPunct="1"/>
              <a:r>
                <a:rPr lang="en-US" altLang="zh-CN" sz="1100">
                  <a:solidFill>
                    <a:schemeClr val="lt1"/>
                  </a:solidFill>
                  <a:latin typeface="微软雅黑" pitchFamily="34" charset="-122"/>
                  <a:ea typeface="微软雅黑" pitchFamily="34" charset="-122"/>
                </a:rPr>
                <a:t>WORDS</a:t>
              </a:r>
            </a:p>
          </p:txBody>
        </p:sp>
      </p:grpSp>
      <p:grpSp>
        <p:nvGrpSpPr>
          <p:cNvPr id="86" name="Group 85"/>
          <p:cNvGrpSpPr/>
          <p:nvPr/>
        </p:nvGrpSpPr>
        <p:grpSpPr>
          <a:xfrm>
            <a:off x="844550" y="1631950"/>
            <a:ext cx="2214562" cy="2208212"/>
            <a:chOff x="0" y="0"/>
            <a:chExt cx="2215632" cy="2209118"/>
          </a:xfrm>
        </p:grpSpPr>
        <p:grpSp>
          <p:nvGrpSpPr>
            <p:cNvPr id="87" name="Group 86"/>
            <p:cNvGrpSpPr/>
            <p:nvPr/>
          </p:nvGrpSpPr>
          <p:grpSpPr>
            <a:xfrm>
              <a:off x="0" y="0"/>
              <a:ext cx="2215632" cy="2209118"/>
              <a:chOff x="0" y="0"/>
              <a:chExt cx="2215632" cy="2209118"/>
            </a:xfrm>
          </p:grpSpPr>
          <p:sp>
            <p:nvSpPr>
              <p:cNvPr id="1048679" name="任意多边形 142"/>
              <p:cNvSpPr/>
              <p:nvPr/>
            </p:nvSpPr>
            <p:spPr>
              <a:xfrm>
                <a:off x="0" y="0"/>
                <a:ext cx="2215632" cy="2209118"/>
              </a:xfrm>
              <a:custGeom>
                <a:avLst/>
                <a:gdLst/>
                <a:ahLst/>
                <a:cxnLst/>
                <a:rect l="0" t="0" r="r" b="b"/>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80" name="椭圆 143"/>
              <p:cNvSpPr/>
              <p:nvPr/>
            </p:nvSpPr>
            <p:spPr>
              <a:xfrm>
                <a:off x="337027" y="333770"/>
                <a:ext cx="1541580" cy="1541579"/>
              </a:xfrm>
              <a:prstGeom prst="ellips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81" name="文本框 141"/>
            <p:cNvSpPr txBox="1"/>
            <p:nvPr/>
          </p:nvSpPr>
          <p:spPr>
            <a:xfrm>
              <a:off x="505716" y="563319"/>
              <a:ext cx="1059692" cy="1006254"/>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2000">
                  <a:solidFill>
                    <a:schemeClr val="lt1"/>
                  </a:solidFill>
                  <a:latin typeface="微软雅黑" pitchFamily="34" charset="-122"/>
                  <a:ea typeface="微软雅黑" pitchFamily="34" charset="-122"/>
                </a:rPr>
                <a:t>ADD</a:t>
              </a:r>
            </a:p>
            <a:p>
              <a:pPr lvl="0" indent="-342900" algn="ctr" eaLnBrk="1" hangingPunct="1"/>
              <a:r>
                <a:rPr lang="en-US" altLang="zh-CN" sz="2000">
                  <a:solidFill>
                    <a:schemeClr val="lt1"/>
                  </a:solidFill>
                  <a:latin typeface="微软雅黑" pitchFamily="34" charset="-122"/>
                  <a:ea typeface="微软雅黑" pitchFamily="34" charset="-122"/>
                </a:rPr>
                <a:t>KEY</a:t>
              </a:r>
            </a:p>
            <a:p>
              <a:pPr lvl="0" indent="-342900" algn="ctr" eaLnBrk="1" hangingPunct="1"/>
              <a:r>
                <a:rPr lang="en-US" altLang="zh-CN" sz="2000">
                  <a:solidFill>
                    <a:schemeClr val="lt1"/>
                  </a:solidFill>
                  <a:latin typeface="微软雅黑" pitchFamily="34" charset="-122"/>
                  <a:ea typeface="微软雅黑" pitchFamily="34" charset="-122"/>
                </a:rPr>
                <a:t>WORDS</a:t>
              </a:r>
            </a:p>
          </p:txBody>
        </p:sp>
      </p:grpSp>
      <p:grpSp>
        <p:nvGrpSpPr>
          <p:cNvPr id="88" name="Group 87"/>
          <p:cNvGrpSpPr/>
          <p:nvPr/>
        </p:nvGrpSpPr>
        <p:grpSpPr>
          <a:xfrm>
            <a:off x="3011487" y="2614612"/>
            <a:ext cx="1716087" cy="1711325"/>
            <a:chOff x="0" y="0"/>
            <a:chExt cx="1716029" cy="1710984"/>
          </a:xfrm>
        </p:grpSpPr>
        <p:grpSp>
          <p:nvGrpSpPr>
            <p:cNvPr id="89" name="Group 88"/>
            <p:cNvGrpSpPr/>
            <p:nvPr/>
          </p:nvGrpSpPr>
          <p:grpSpPr>
            <a:xfrm>
              <a:off x="0" y="0"/>
              <a:ext cx="1716029" cy="1710984"/>
              <a:chOff x="0" y="0"/>
              <a:chExt cx="1716029" cy="1710984"/>
            </a:xfrm>
          </p:grpSpPr>
          <p:sp>
            <p:nvSpPr>
              <p:cNvPr id="1048682" name="任意多边形 147"/>
              <p:cNvSpPr/>
              <p:nvPr/>
            </p:nvSpPr>
            <p:spPr>
              <a:xfrm>
                <a:off x="0" y="0"/>
                <a:ext cx="1716029" cy="1710984"/>
              </a:xfrm>
              <a:custGeom>
                <a:avLst/>
                <a:gdLst/>
                <a:ahLst/>
                <a:cxnLst/>
                <a:rect l="0" t="0" r="r" b="b"/>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83" name="椭圆 148"/>
              <p:cNvSpPr/>
              <p:nvPr/>
            </p:nvSpPr>
            <p:spPr>
              <a:xfrm>
                <a:off x="261030" y="258508"/>
                <a:ext cx="1193969" cy="1193968"/>
              </a:xfrm>
              <a:prstGeom prst="ellips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84" name="文本框 146"/>
            <p:cNvSpPr txBox="1"/>
            <p:nvPr/>
          </p:nvSpPr>
          <p:spPr>
            <a:xfrm>
              <a:off x="407409" y="467110"/>
              <a:ext cx="792454" cy="70090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400">
                  <a:solidFill>
                    <a:schemeClr val="lt1"/>
                  </a:solidFill>
                  <a:latin typeface="微软雅黑" pitchFamily="34" charset="-122"/>
                  <a:ea typeface="微软雅黑" pitchFamily="34" charset="-122"/>
                </a:rPr>
                <a:t>ADD</a:t>
              </a:r>
            </a:p>
            <a:p>
              <a:pPr lvl="0" indent="-342900" algn="ctr" eaLnBrk="1" hangingPunct="1"/>
              <a:r>
                <a:rPr lang="en-US" altLang="zh-CN" sz="1400">
                  <a:solidFill>
                    <a:schemeClr val="lt1"/>
                  </a:solidFill>
                  <a:latin typeface="微软雅黑" pitchFamily="34" charset="-122"/>
                  <a:ea typeface="微软雅黑" pitchFamily="34" charset="-122"/>
                </a:rPr>
                <a:t>KEY</a:t>
              </a:r>
            </a:p>
            <a:p>
              <a:pPr lvl="0" indent="-342900" algn="ctr" eaLnBrk="1" hangingPunct="1"/>
              <a:r>
                <a:rPr lang="en-US" altLang="zh-CN" sz="1400">
                  <a:solidFill>
                    <a:schemeClr val="lt1"/>
                  </a:solidFill>
                  <a:latin typeface="微软雅黑" pitchFamily="34" charset="-122"/>
                  <a:ea typeface="微软雅黑" pitchFamily="34" charset="-122"/>
                </a:rPr>
                <a:t>WORDS</a:t>
              </a:r>
            </a:p>
          </p:txBody>
        </p:sp>
      </p:grpSp>
      <p:sp>
        <p:nvSpPr>
          <p:cNvPr id="1048685" name="矩形 149"/>
          <p:cNvSpPr/>
          <p:nvPr/>
        </p:nvSpPr>
        <p:spPr>
          <a:xfrm>
            <a:off x="5219700" y="782637"/>
            <a:ext cx="3386137" cy="263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Please add text here, according to the need to adjust the font and font size. </a:t>
            </a:r>
          </a:p>
          <a:p>
            <a:pPr lvl="0" indent="-342900" algn="just"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Please add text here, according to the need to adjust the font and font size. </a:t>
            </a:r>
          </a:p>
          <a:p>
            <a:pPr lvl="0" indent="-342900" algn="just"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a:t>
            </a:r>
          </a:p>
        </p:txBody>
      </p:sp>
      <p:sp>
        <p:nvSpPr>
          <p:cNvPr id="1048686" name="矩形 150"/>
          <p:cNvSpPr/>
          <p:nvPr/>
        </p:nvSpPr>
        <p:spPr>
          <a:xfrm>
            <a:off x="5219700" y="473075"/>
            <a:ext cx="1935480" cy="2946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sp>
        <p:nvSpPr>
          <p:cNvPr id="1048687" name="矩形 151"/>
          <p:cNvSpPr/>
          <p:nvPr/>
        </p:nvSpPr>
        <p:spPr>
          <a:xfrm>
            <a:off x="2557462" y="4459287"/>
            <a:ext cx="6137275" cy="344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a:t>
            </a:r>
          </a:p>
        </p:txBody>
      </p:sp>
      <p:pic>
        <p:nvPicPr>
          <p:cNvPr id="2097167" name="图片 1"/>
          <p:cNvPicPr>
            <a:picLocks/>
          </p:cNvPicPr>
          <p:nvPr/>
        </p:nvPicPr>
        <p:blipFill>
          <a:blip r:embed="rId2"/>
          <a:srcRect/>
          <a:stretch>
            <a:fillRect/>
          </a:stretch>
        </p:blipFill>
        <p:spPr>
          <a:xfrm>
            <a:off x="1890712" y="382587"/>
            <a:ext cx="431800" cy="762000"/>
          </a:xfrm>
          <a:prstGeom prst="rect">
            <a:avLst/>
          </a:prstGeom>
          <a:noFill/>
          <a:ln>
            <a:noFill/>
          </a:ln>
        </p:spPr>
      </p:pic>
      <p:pic>
        <p:nvPicPr>
          <p:cNvPr id="2097168" name="图片 2"/>
          <p:cNvPicPr>
            <a:picLocks/>
          </p:cNvPicPr>
          <p:nvPr/>
        </p:nvPicPr>
        <p:blipFill>
          <a:blip r:embed="rId3"/>
          <a:srcRect/>
          <a:stretch>
            <a:fillRect/>
          </a:stretch>
        </p:blipFill>
        <p:spPr>
          <a:xfrm>
            <a:off x="504825" y="2795587"/>
            <a:ext cx="560387" cy="993775"/>
          </a:xfrm>
          <a:prstGeom prst="rect">
            <a:avLst/>
          </a:prstGeom>
          <a:noFill/>
          <a:ln>
            <a:noFill/>
          </a:ln>
        </p:spPr>
      </p:pic>
      <p:pic>
        <p:nvPicPr>
          <p:cNvPr id="2097169" name="图片 3"/>
          <p:cNvPicPr>
            <a:picLocks/>
          </p:cNvPicPr>
          <p:nvPr/>
        </p:nvPicPr>
        <p:blipFill>
          <a:blip r:embed="rId4"/>
          <a:srcRect/>
          <a:stretch>
            <a:fillRect/>
          </a:stretch>
        </p:blipFill>
        <p:spPr>
          <a:xfrm>
            <a:off x="3424237" y="2232025"/>
            <a:ext cx="871537" cy="238125"/>
          </a:xfrm>
          <a:prstGeom prst="rect">
            <a:avLst/>
          </a:prstGeom>
          <a:noFill/>
          <a:ln>
            <a:noFill/>
          </a:ln>
        </p:spPr>
      </p:pic>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平行四边形 89"/>
          <p:cNvSpPr/>
          <p:nvPr/>
        </p:nvSpPr>
        <p:spPr>
          <a:xfrm rot="5400000">
            <a:off x="3405187" y="1182687"/>
            <a:ext cx="1355725" cy="1901825"/>
          </a:xfrm>
          <a:prstGeom prst="parallelogram">
            <a:avLst>
              <a:gd name="adj" fmla="val 62458"/>
            </a:avLst>
          </a:prstGeom>
          <a:solidFill>
            <a:srgbClr val="BFBFBF"/>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89" name="平行四边形 90"/>
          <p:cNvSpPr/>
          <p:nvPr/>
        </p:nvSpPr>
        <p:spPr>
          <a:xfrm rot="5400000">
            <a:off x="2881313" y="2028824"/>
            <a:ext cx="1354137" cy="1903412"/>
          </a:xfrm>
          <a:prstGeom prst="parallelogram">
            <a:avLst>
              <a:gd name="adj" fmla="val 62458"/>
            </a:avLst>
          </a:prstGeom>
          <a:solidFill>
            <a:srgbClr val="BFBFBF"/>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90" name="平行四边形 91"/>
          <p:cNvSpPr/>
          <p:nvPr/>
        </p:nvSpPr>
        <p:spPr>
          <a:xfrm rot="5400000">
            <a:off x="2353469" y="2874168"/>
            <a:ext cx="1354137" cy="1901825"/>
          </a:xfrm>
          <a:prstGeom prst="parallelogram">
            <a:avLst>
              <a:gd name="adj" fmla="val 62458"/>
            </a:avLst>
          </a:prstGeom>
          <a:solidFill>
            <a:srgbClr val="BFBFBF"/>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91" name="平行四边形 2"/>
          <p:cNvSpPr/>
          <p:nvPr/>
        </p:nvSpPr>
        <p:spPr>
          <a:xfrm rot="5400000">
            <a:off x="3932238" y="334962"/>
            <a:ext cx="1354137" cy="1903412"/>
          </a:xfrm>
          <a:prstGeom prst="parallelogram">
            <a:avLst>
              <a:gd name="adj" fmla="val 62458"/>
            </a:avLst>
          </a:prstGeom>
          <a:solidFill>
            <a:srgbClr val="BFBFBF"/>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91" name="Group 90"/>
          <p:cNvGrpSpPr/>
          <p:nvPr/>
        </p:nvGrpSpPr>
        <p:grpSpPr>
          <a:xfrm>
            <a:off x="3657600" y="609600"/>
            <a:ext cx="2428875" cy="508000"/>
            <a:chOff x="0" y="0"/>
            <a:chExt cx="2428125" cy="507152"/>
          </a:xfrm>
        </p:grpSpPr>
        <p:sp>
          <p:nvSpPr>
            <p:cNvPr id="1048692" name="矩形 46"/>
            <p:cNvSpPr/>
            <p:nvPr/>
          </p:nvSpPr>
          <p:spPr>
            <a:xfrm flipH="1">
              <a:off x="0" y="396700"/>
              <a:ext cx="2427071"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93" name="矩形 52"/>
            <p:cNvSpPr/>
            <p:nvPr/>
          </p:nvSpPr>
          <p:spPr>
            <a:xfrm>
              <a:off x="1054" y="0"/>
              <a:ext cx="2427071"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94" name="文本框 61"/>
            <p:cNvSpPr txBox="1"/>
            <p:nvPr/>
          </p:nvSpPr>
          <p:spPr>
            <a:xfrm>
              <a:off x="145418" y="67206"/>
              <a:ext cx="2136233" cy="27699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  ADD KEY WORDS</a:t>
              </a:r>
            </a:p>
          </p:txBody>
        </p:sp>
      </p:grpSp>
      <p:sp>
        <p:nvSpPr>
          <p:cNvPr id="1048695" name="矩形 69"/>
          <p:cNvSpPr/>
          <p:nvPr/>
        </p:nvSpPr>
        <p:spPr>
          <a:xfrm>
            <a:off x="6092825" y="490537"/>
            <a:ext cx="2841625" cy="852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t>
            </a:r>
          </a:p>
        </p:txBody>
      </p:sp>
      <p:grpSp>
        <p:nvGrpSpPr>
          <p:cNvPr id="92" name="Group 91"/>
          <p:cNvGrpSpPr/>
          <p:nvPr/>
        </p:nvGrpSpPr>
        <p:grpSpPr>
          <a:xfrm>
            <a:off x="3133725" y="1457325"/>
            <a:ext cx="2427287" cy="506412"/>
            <a:chOff x="0" y="0"/>
            <a:chExt cx="2428125" cy="507152"/>
          </a:xfrm>
        </p:grpSpPr>
        <p:sp>
          <p:nvSpPr>
            <p:cNvPr id="1048696" name="矩形 48"/>
            <p:cNvSpPr/>
            <p:nvPr/>
          </p:nvSpPr>
          <p:spPr>
            <a:xfrm flipH="1">
              <a:off x="0" y="396700"/>
              <a:ext cx="2427071"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97" name="矩形 51"/>
            <p:cNvSpPr/>
            <p:nvPr/>
          </p:nvSpPr>
          <p:spPr>
            <a:xfrm>
              <a:off x="1054" y="0"/>
              <a:ext cx="2427071"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98" name="文本框 54"/>
            <p:cNvSpPr txBox="1"/>
            <p:nvPr/>
          </p:nvSpPr>
          <p:spPr>
            <a:xfrm>
              <a:off x="145418" y="67206"/>
              <a:ext cx="2136233" cy="27699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2  ADD KEY WORDS</a:t>
              </a:r>
            </a:p>
          </p:txBody>
        </p:sp>
      </p:grpSp>
      <p:grpSp>
        <p:nvGrpSpPr>
          <p:cNvPr id="93" name="Group 92"/>
          <p:cNvGrpSpPr/>
          <p:nvPr/>
        </p:nvGrpSpPr>
        <p:grpSpPr>
          <a:xfrm>
            <a:off x="2608262" y="2303462"/>
            <a:ext cx="2428875" cy="508000"/>
            <a:chOff x="0" y="0"/>
            <a:chExt cx="2428125" cy="507152"/>
          </a:xfrm>
        </p:grpSpPr>
        <p:sp>
          <p:nvSpPr>
            <p:cNvPr id="1048699" name="矩形 64"/>
            <p:cNvSpPr/>
            <p:nvPr/>
          </p:nvSpPr>
          <p:spPr>
            <a:xfrm flipH="1">
              <a:off x="0" y="396700"/>
              <a:ext cx="2427071"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00" name="矩形 65"/>
            <p:cNvSpPr/>
            <p:nvPr/>
          </p:nvSpPr>
          <p:spPr>
            <a:xfrm>
              <a:off x="1054" y="0"/>
              <a:ext cx="2427071"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01" name="文本框 66"/>
            <p:cNvSpPr txBox="1"/>
            <p:nvPr/>
          </p:nvSpPr>
          <p:spPr>
            <a:xfrm>
              <a:off x="145418" y="67206"/>
              <a:ext cx="2136233" cy="27699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3  ADD KEY WORDS</a:t>
              </a:r>
            </a:p>
          </p:txBody>
        </p:sp>
      </p:grpSp>
      <p:grpSp>
        <p:nvGrpSpPr>
          <p:cNvPr id="94" name="Group 93"/>
          <p:cNvGrpSpPr/>
          <p:nvPr/>
        </p:nvGrpSpPr>
        <p:grpSpPr>
          <a:xfrm>
            <a:off x="2082800" y="3149600"/>
            <a:ext cx="2428875" cy="508000"/>
            <a:chOff x="0" y="0"/>
            <a:chExt cx="2428125" cy="507152"/>
          </a:xfrm>
        </p:grpSpPr>
        <p:sp>
          <p:nvSpPr>
            <p:cNvPr id="1048702" name="矩形 73"/>
            <p:cNvSpPr/>
            <p:nvPr/>
          </p:nvSpPr>
          <p:spPr>
            <a:xfrm flipH="1">
              <a:off x="0" y="396700"/>
              <a:ext cx="2427071"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03" name="矩形 83"/>
            <p:cNvSpPr/>
            <p:nvPr/>
          </p:nvSpPr>
          <p:spPr>
            <a:xfrm>
              <a:off x="1054" y="0"/>
              <a:ext cx="2427071"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04" name="文本框 84"/>
            <p:cNvSpPr txBox="1"/>
            <p:nvPr/>
          </p:nvSpPr>
          <p:spPr>
            <a:xfrm>
              <a:off x="145418" y="67206"/>
              <a:ext cx="2136233" cy="27699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4  ADD KEY WORDS</a:t>
              </a:r>
            </a:p>
          </p:txBody>
        </p:sp>
      </p:grpSp>
      <p:grpSp>
        <p:nvGrpSpPr>
          <p:cNvPr id="95" name="Group 94"/>
          <p:cNvGrpSpPr/>
          <p:nvPr/>
        </p:nvGrpSpPr>
        <p:grpSpPr>
          <a:xfrm>
            <a:off x="1558925" y="3997325"/>
            <a:ext cx="2427287" cy="506412"/>
            <a:chOff x="0" y="0"/>
            <a:chExt cx="2428125" cy="507152"/>
          </a:xfrm>
        </p:grpSpPr>
        <p:sp>
          <p:nvSpPr>
            <p:cNvPr id="1048705" name="矩形 86"/>
            <p:cNvSpPr/>
            <p:nvPr/>
          </p:nvSpPr>
          <p:spPr>
            <a:xfrm flipH="1">
              <a:off x="0" y="396700"/>
              <a:ext cx="2427071"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06" name="矩形 87"/>
            <p:cNvSpPr/>
            <p:nvPr/>
          </p:nvSpPr>
          <p:spPr>
            <a:xfrm>
              <a:off x="1054" y="0"/>
              <a:ext cx="2427071"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07" name="文本框 88"/>
            <p:cNvSpPr txBox="1"/>
            <p:nvPr/>
          </p:nvSpPr>
          <p:spPr>
            <a:xfrm>
              <a:off x="145418" y="67206"/>
              <a:ext cx="2136233" cy="27699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5  ADD KEY WORDS</a:t>
              </a:r>
            </a:p>
          </p:txBody>
        </p:sp>
      </p:grpSp>
      <p:sp>
        <p:nvSpPr>
          <p:cNvPr id="1048708" name="矩形 92"/>
          <p:cNvSpPr/>
          <p:nvPr/>
        </p:nvSpPr>
        <p:spPr>
          <a:xfrm>
            <a:off x="5576887" y="1341437"/>
            <a:ext cx="3357562" cy="5994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t>
            </a:r>
          </a:p>
        </p:txBody>
      </p:sp>
      <p:sp>
        <p:nvSpPr>
          <p:cNvPr id="1048709" name="矩形 93"/>
          <p:cNvSpPr/>
          <p:nvPr/>
        </p:nvSpPr>
        <p:spPr>
          <a:xfrm>
            <a:off x="5040312" y="2178050"/>
            <a:ext cx="3494087" cy="599441"/>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t>
            </a:r>
          </a:p>
        </p:txBody>
      </p:sp>
      <p:sp>
        <p:nvSpPr>
          <p:cNvPr id="1048710" name="矩形 94"/>
          <p:cNvSpPr/>
          <p:nvPr/>
        </p:nvSpPr>
        <p:spPr>
          <a:xfrm>
            <a:off x="4522787" y="3014662"/>
            <a:ext cx="3621087"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t>
            </a:r>
          </a:p>
        </p:txBody>
      </p:sp>
      <p:sp>
        <p:nvSpPr>
          <p:cNvPr id="1048711" name="矩形 95"/>
          <p:cNvSpPr/>
          <p:nvPr/>
        </p:nvSpPr>
        <p:spPr>
          <a:xfrm>
            <a:off x="3995737" y="3860800"/>
            <a:ext cx="3567112"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t>
            </a:r>
          </a:p>
        </p:txBody>
      </p:sp>
      <p:sp>
        <p:nvSpPr>
          <p:cNvPr id="1048712" name="矩形 96"/>
          <p:cNvSpPr/>
          <p:nvPr/>
        </p:nvSpPr>
        <p:spPr>
          <a:xfrm>
            <a:off x="422275" y="671512"/>
            <a:ext cx="1958975" cy="186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713" name="矩形 97"/>
          <p:cNvSpPr/>
          <p:nvPr/>
        </p:nvSpPr>
        <p:spPr>
          <a:xfrm>
            <a:off x="422275" y="363537"/>
            <a:ext cx="1935480" cy="2946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任意多边形 15"/>
          <p:cNvSpPr/>
          <p:nvPr/>
        </p:nvSpPr>
        <p:spPr>
          <a:xfrm>
            <a:off x="0" y="0"/>
            <a:ext cx="7673975" cy="5143500"/>
          </a:xfrm>
          <a:custGeom>
            <a:avLst/>
            <a:gdLst/>
            <a:ahLst/>
            <a:cxnLst/>
            <a:rect l="0" t="0" r="r" b="b"/>
            <a:pathLst>
              <a:path w="7674184" h="5143500">
                <a:moveTo>
                  <a:pt x="0" y="0"/>
                </a:moveTo>
                <a:lnTo>
                  <a:pt x="2530684" y="0"/>
                </a:lnTo>
                <a:lnTo>
                  <a:pt x="7674184" y="5143500"/>
                </a:lnTo>
                <a:lnTo>
                  <a:pt x="0" y="5143500"/>
                </a:lnTo>
                <a:lnTo>
                  <a:pt x="0" y="0"/>
                </a:lnTo>
              </a:path>
            </a:pathLst>
          </a:custGeom>
          <a:blipFill rotWithShape="1">
            <a:blip r:embed="rId2">
              <a:alphaModFix/>
            </a:blip>
            <a:srcRect/>
            <a:stretch>
              <a:fillRect/>
            </a:stretch>
          </a:blip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nvGrpSpPr>
          <p:cNvPr id="97" name="Group 96"/>
          <p:cNvGrpSpPr/>
          <p:nvPr/>
        </p:nvGrpSpPr>
        <p:grpSpPr>
          <a:xfrm>
            <a:off x="0" y="3568700"/>
            <a:ext cx="9144000" cy="1077912"/>
            <a:chOff x="0" y="0"/>
            <a:chExt cx="9144000" cy="1077876"/>
          </a:xfrm>
        </p:grpSpPr>
        <p:grpSp>
          <p:nvGrpSpPr>
            <p:cNvPr id="98" name="Group 97"/>
            <p:cNvGrpSpPr/>
            <p:nvPr/>
          </p:nvGrpSpPr>
          <p:grpSpPr>
            <a:xfrm>
              <a:off x="0" y="0"/>
              <a:ext cx="9144000" cy="1077876"/>
              <a:chOff x="0" y="0"/>
              <a:chExt cx="9144000" cy="1077876"/>
            </a:xfrm>
          </p:grpSpPr>
          <p:grpSp>
            <p:nvGrpSpPr>
              <p:cNvPr id="99" name="Group 98"/>
              <p:cNvGrpSpPr/>
              <p:nvPr/>
            </p:nvGrpSpPr>
            <p:grpSpPr>
              <a:xfrm>
                <a:off x="0" y="0"/>
                <a:ext cx="7183806" cy="540000"/>
                <a:chOff x="0" y="0"/>
                <a:chExt cx="7183806" cy="540000"/>
              </a:xfrm>
            </p:grpSpPr>
            <p:sp>
              <p:nvSpPr>
                <p:cNvPr id="1048715" name="矩形 16"/>
                <p:cNvSpPr/>
                <p:nvPr/>
              </p:nvSpPr>
              <p:spPr>
                <a:xfrm>
                  <a:off x="0" y="2122"/>
                  <a:ext cx="6643807"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16" name="矩形 17"/>
                <p:cNvSpPr/>
                <p:nvPr/>
              </p:nvSpPr>
              <p:spPr>
                <a:xfrm flipH="1">
                  <a:off x="0" y="360000"/>
                  <a:ext cx="7003806"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17" name="直角三角形 18"/>
                <p:cNvSpPr/>
                <p:nvPr/>
              </p:nvSpPr>
              <p:spPr>
                <a:xfrm rot="10800000" flipH="1" flipV="1">
                  <a:off x="6643808" y="0"/>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18" name="直角三角形 19"/>
                <p:cNvSpPr/>
                <p:nvPr/>
              </p:nvSpPr>
              <p:spPr>
                <a:xfrm rot="10800000" flipH="1" flipV="1">
                  <a:off x="7003806" y="360000"/>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00" name="Group 99"/>
              <p:cNvGrpSpPr/>
              <p:nvPr/>
            </p:nvGrpSpPr>
            <p:grpSpPr>
              <a:xfrm>
                <a:off x="6641424" y="539999"/>
                <a:ext cx="2502576" cy="537877"/>
                <a:chOff x="0" y="0"/>
                <a:chExt cx="2502576" cy="537877"/>
              </a:xfrm>
            </p:grpSpPr>
            <p:sp>
              <p:nvSpPr>
                <p:cNvPr id="1048719" name="矩形 20"/>
                <p:cNvSpPr/>
                <p:nvPr/>
              </p:nvSpPr>
              <p:spPr>
                <a:xfrm>
                  <a:off x="360000" y="0"/>
                  <a:ext cx="2142576"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20" name="直角三角形 21"/>
                <p:cNvSpPr/>
                <p:nvPr/>
              </p:nvSpPr>
              <p:spPr>
                <a:xfrm flipH="1" flipV="1">
                  <a:off x="0" y="259"/>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21" name="矩形 22"/>
                <p:cNvSpPr/>
                <p:nvPr/>
              </p:nvSpPr>
              <p:spPr>
                <a:xfrm flipH="1">
                  <a:off x="535234" y="357878"/>
                  <a:ext cx="1967341"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22" name="直角三角形 23"/>
                <p:cNvSpPr/>
                <p:nvPr/>
              </p:nvSpPr>
              <p:spPr>
                <a:xfrm flipH="1" flipV="1">
                  <a:off x="355236" y="357877"/>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723" name="矩形 26"/>
            <p:cNvSpPr/>
            <p:nvPr/>
          </p:nvSpPr>
          <p:spPr>
            <a:xfrm>
              <a:off x="504021" y="26112"/>
              <a:ext cx="1935480" cy="29463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a:solidFill>
                    <a:schemeClr val="lt1"/>
                  </a:solidFill>
                  <a:latin typeface="微软雅黑" pitchFamily="34" charset="-122"/>
                  <a:ea typeface="微软雅黑" pitchFamily="34" charset="-122"/>
                </a:rPr>
                <a:t>Please add title in here</a:t>
              </a:r>
            </a:p>
          </p:txBody>
        </p:sp>
      </p:grpSp>
      <p:sp>
        <p:nvSpPr>
          <p:cNvPr id="1048724" name="矩形 27"/>
          <p:cNvSpPr/>
          <p:nvPr/>
        </p:nvSpPr>
        <p:spPr>
          <a:xfrm>
            <a:off x="474662" y="4164012"/>
            <a:ext cx="3990975"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t>
            </a:r>
          </a:p>
        </p:txBody>
      </p:sp>
      <p:sp>
        <p:nvSpPr>
          <p:cNvPr id="1048725" name="矩形 28"/>
          <p:cNvSpPr/>
          <p:nvPr/>
        </p:nvSpPr>
        <p:spPr>
          <a:xfrm>
            <a:off x="5473700" y="698500"/>
            <a:ext cx="3240087" cy="2122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726" name="矩形 29"/>
          <p:cNvSpPr/>
          <p:nvPr/>
        </p:nvSpPr>
        <p:spPr>
          <a:xfrm>
            <a:off x="5473700" y="388937"/>
            <a:ext cx="1935480" cy="2946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101"/>
          <p:cNvGrpSpPr/>
          <p:nvPr/>
        </p:nvGrpSpPr>
        <p:grpSpPr>
          <a:xfrm>
            <a:off x="817562" y="1257300"/>
            <a:ext cx="1838325" cy="1838325"/>
            <a:chOff x="0" y="0"/>
            <a:chExt cx="1838325" cy="1838325"/>
          </a:xfrm>
        </p:grpSpPr>
        <p:grpSp>
          <p:nvGrpSpPr>
            <p:cNvPr id="103" name="Group 102"/>
            <p:cNvGrpSpPr/>
            <p:nvPr/>
          </p:nvGrpSpPr>
          <p:grpSpPr>
            <a:xfrm>
              <a:off x="0" y="0"/>
              <a:ext cx="1838325" cy="1838325"/>
              <a:chOff x="0" y="0"/>
              <a:chExt cx="1838325" cy="1838325"/>
            </a:xfrm>
          </p:grpSpPr>
          <p:sp>
            <p:nvSpPr>
              <p:cNvPr id="1048727" name="椭圆 3"/>
              <p:cNvSpPr/>
              <p:nvPr/>
            </p:nvSpPr>
            <p:spPr>
              <a:xfrm>
                <a:off x="0" y="0"/>
                <a:ext cx="1838325" cy="1838325"/>
              </a:xfrm>
              <a:prstGeom prst="ellips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28" name="任意多边形 14"/>
              <p:cNvSpPr/>
              <p:nvPr/>
            </p:nvSpPr>
            <p:spPr>
              <a:xfrm>
                <a:off x="208332" y="1339579"/>
                <a:ext cx="1421661" cy="417022"/>
              </a:xfrm>
              <a:custGeom>
                <a:avLst/>
                <a:gdLst/>
                <a:ahLst/>
                <a:cxnLst/>
                <a:rect l="0" t="0" r="r" b="b"/>
                <a:pathLst>
                  <a:path w="1591105" h="466726">
                    <a:moveTo>
                      <a:pt x="0" y="0"/>
                    </a:moveTo>
                    <a:lnTo>
                      <a:pt x="1591105" y="0"/>
                    </a:lnTo>
                    <a:lnTo>
                      <a:pt x="1557737" y="61476"/>
                    </a:lnTo>
                    <a:cubicBezTo>
                      <a:pt x="1392557" y="305975"/>
                      <a:pt x="1112827" y="466726"/>
                      <a:pt x="795552" y="466726"/>
                    </a:cubicBezTo>
                    <a:cubicBezTo>
                      <a:pt x="478277" y="466726"/>
                      <a:pt x="198548" y="305975"/>
                      <a:pt x="33368" y="61476"/>
                    </a:cubicBezTo>
                    <a:lnTo>
                      <a:pt x="0"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sp>
          <p:nvSpPr>
            <p:cNvPr id="1048729" name="文本框 16"/>
            <p:cNvSpPr txBox="1"/>
            <p:nvPr/>
          </p:nvSpPr>
          <p:spPr>
            <a:xfrm>
              <a:off x="284213" y="318618"/>
              <a:ext cx="1173480" cy="8915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5400">
                  <a:solidFill>
                    <a:schemeClr val="lt1"/>
                  </a:solidFill>
                  <a:latin typeface="微软雅黑" pitchFamily="34" charset="-122"/>
                  <a:ea typeface="微软雅黑" pitchFamily="34" charset="-122"/>
                </a:rPr>
                <a:t>64</a:t>
              </a:r>
              <a:r>
                <a:rPr lang="en-US" altLang="zh-CN" sz="2400">
                  <a:solidFill>
                    <a:schemeClr val="lt1"/>
                  </a:solidFill>
                  <a:latin typeface="微软雅黑" pitchFamily="34" charset="-122"/>
                  <a:ea typeface="微软雅黑" pitchFamily="34" charset="-122"/>
                </a:rPr>
                <a:t>%</a:t>
              </a:r>
            </a:p>
          </p:txBody>
        </p:sp>
      </p:grpSp>
      <p:sp>
        <p:nvSpPr>
          <p:cNvPr id="1048730" name="空心弧 15"/>
          <p:cNvSpPr/>
          <p:nvPr/>
        </p:nvSpPr>
        <p:spPr>
          <a:xfrm>
            <a:off x="622300" y="1062037"/>
            <a:ext cx="2228850" cy="2228850"/>
          </a:xfrm>
          <a:custGeom>
            <a:avLst/>
            <a:gdLst/>
            <a:ahLst/>
            <a:cxnLst/>
            <a:rect l="0" t="0" r="r" b="b"/>
            <a:pathLst>
              <a:path w="2228850" h="2228850">
                <a:moveTo>
                  <a:pt x="1759759" y="2022988"/>
                </a:moveTo>
                <a:cubicBezTo>
                  <a:pt x="1366688" y="2302179"/>
                  <a:pt x="838656" y="2296942"/>
                  <a:pt x="451199" y="2010012"/>
                </a:cubicBezTo>
                <a:cubicBezTo>
                  <a:pt x="63742" y="1723081"/>
                  <a:pt x="-95265" y="1219532"/>
                  <a:pt x="57151" y="762124"/>
                </a:cubicBezTo>
                <a:cubicBezTo>
                  <a:pt x="209567" y="304716"/>
                  <a:pt x="638837" y="-2809"/>
                  <a:pt x="1120962" y="19"/>
                </a:cubicBezTo>
                <a:cubicBezTo>
                  <a:pt x="1120756" y="35212"/>
                  <a:pt x="1120549" y="70405"/>
                  <a:pt x="1120343" y="105598"/>
                </a:cubicBezTo>
                <a:cubicBezTo>
                  <a:pt x="683895" y="103038"/>
                  <a:pt x="295294" y="381428"/>
                  <a:pt x="157318" y="795501"/>
                </a:cubicBezTo>
                <a:cubicBezTo>
                  <a:pt x="19342" y="1209574"/>
                  <a:pt x="163285" y="1665416"/>
                  <a:pt x="514034" y="1925163"/>
                </a:cubicBezTo>
                <a:cubicBezTo>
                  <a:pt x="864783" y="2184910"/>
                  <a:pt x="1342789" y="2189650"/>
                  <a:pt x="1698620" y="1936910"/>
                </a:cubicBezTo>
                <a:lnTo>
                  <a:pt x="1759759" y="2022988"/>
                </a:lnTo>
              </a:path>
            </a:pathLst>
          </a:custGeom>
          <a:solidFill>
            <a:srgbClr val="BFBFBF"/>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nvGrpSpPr>
          <p:cNvPr id="104" name="Group 103"/>
          <p:cNvGrpSpPr/>
          <p:nvPr/>
        </p:nvGrpSpPr>
        <p:grpSpPr>
          <a:xfrm>
            <a:off x="590550" y="3524250"/>
            <a:ext cx="2293937" cy="1166812"/>
            <a:chOff x="0" y="0"/>
            <a:chExt cx="2293755" cy="1167570"/>
          </a:xfrm>
        </p:grpSpPr>
        <p:sp>
          <p:nvSpPr>
            <p:cNvPr id="1048731" name="文本框 19"/>
            <p:cNvSpPr txBox="1"/>
            <p:nvPr/>
          </p:nvSpPr>
          <p:spPr>
            <a:xfrm>
              <a:off x="406131" y="0"/>
              <a:ext cx="1363873" cy="269416"/>
            </a:xfrm>
            <a:prstGeom prst="rect">
              <a:avLst/>
            </a:prstGeom>
            <a:solidFill>
              <a:srgbClr val="203864"/>
            </a:solid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sp>
          <p:nvSpPr>
            <p:cNvPr id="1048732" name="矩形 20"/>
            <p:cNvSpPr/>
            <p:nvPr/>
          </p:nvSpPr>
          <p:spPr>
            <a:xfrm>
              <a:off x="0" y="314577"/>
              <a:ext cx="2293755" cy="852993"/>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grpSp>
      <p:grpSp>
        <p:nvGrpSpPr>
          <p:cNvPr id="105" name="Group 104"/>
          <p:cNvGrpSpPr/>
          <p:nvPr/>
        </p:nvGrpSpPr>
        <p:grpSpPr>
          <a:xfrm>
            <a:off x="3656012" y="1257300"/>
            <a:ext cx="1838325" cy="1838325"/>
            <a:chOff x="0" y="0"/>
            <a:chExt cx="1838325" cy="1838325"/>
          </a:xfrm>
        </p:grpSpPr>
        <p:grpSp>
          <p:nvGrpSpPr>
            <p:cNvPr id="106" name="Group 105"/>
            <p:cNvGrpSpPr/>
            <p:nvPr/>
          </p:nvGrpSpPr>
          <p:grpSpPr>
            <a:xfrm>
              <a:off x="0" y="0"/>
              <a:ext cx="1838325" cy="1838325"/>
              <a:chOff x="0" y="0"/>
              <a:chExt cx="1838325" cy="1838325"/>
            </a:xfrm>
          </p:grpSpPr>
          <p:sp>
            <p:nvSpPr>
              <p:cNvPr id="1048733" name="椭圆 29"/>
              <p:cNvSpPr/>
              <p:nvPr/>
            </p:nvSpPr>
            <p:spPr>
              <a:xfrm>
                <a:off x="0" y="0"/>
                <a:ext cx="1838325" cy="1838325"/>
              </a:xfrm>
              <a:prstGeom prst="ellips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34" name="任意多边形 30"/>
              <p:cNvSpPr/>
              <p:nvPr/>
            </p:nvSpPr>
            <p:spPr>
              <a:xfrm>
                <a:off x="208332" y="1339579"/>
                <a:ext cx="1421661" cy="417022"/>
              </a:xfrm>
              <a:custGeom>
                <a:avLst/>
                <a:gdLst/>
                <a:ahLst/>
                <a:cxnLst/>
                <a:rect l="0" t="0" r="r" b="b"/>
                <a:pathLst>
                  <a:path w="1591105" h="466726">
                    <a:moveTo>
                      <a:pt x="0" y="0"/>
                    </a:moveTo>
                    <a:lnTo>
                      <a:pt x="1591105" y="0"/>
                    </a:lnTo>
                    <a:lnTo>
                      <a:pt x="1557737" y="61476"/>
                    </a:lnTo>
                    <a:cubicBezTo>
                      <a:pt x="1392557" y="305975"/>
                      <a:pt x="1112827" y="466726"/>
                      <a:pt x="795552" y="466726"/>
                    </a:cubicBezTo>
                    <a:cubicBezTo>
                      <a:pt x="478277" y="466726"/>
                      <a:pt x="198548" y="305975"/>
                      <a:pt x="33368" y="61476"/>
                    </a:cubicBezTo>
                    <a:lnTo>
                      <a:pt x="0"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sp>
          <p:nvSpPr>
            <p:cNvPr id="1048735" name="文本框 28"/>
            <p:cNvSpPr txBox="1"/>
            <p:nvPr/>
          </p:nvSpPr>
          <p:spPr>
            <a:xfrm>
              <a:off x="284212" y="318618"/>
              <a:ext cx="1173480" cy="8915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5400">
                  <a:solidFill>
                    <a:schemeClr val="lt1"/>
                  </a:solidFill>
                  <a:latin typeface="微软雅黑" pitchFamily="34" charset="-122"/>
                  <a:ea typeface="微软雅黑" pitchFamily="34" charset="-122"/>
                </a:rPr>
                <a:t>50</a:t>
              </a:r>
              <a:r>
                <a:rPr lang="en-US" altLang="zh-CN" sz="2400">
                  <a:solidFill>
                    <a:schemeClr val="lt1"/>
                  </a:solidFill>
                  <a:latin typeface="微软雅黑" pitchFamily="34" charset="-122"/>
                  <a:ea typeface="微软雅黑" pitchFamily="34" charset="-122"/>
                </a:rPr>
                <a:t>%</a:t>
              </a:r>
            </a:p>
          </p:txBody>
        </p:sp>
      </p:grpSp>
      <p:sp>
        <p:nvSpPr>
          <p:cNvPr id="1048736" name="空心弧 24"/>
          <p:cNvSpPr/>
          <p:nvPr/>
        </p:nvSpPr>
        <p:spPr>
          <a:xfrm>
            <a:off x="3460750" y="1062037"/>
            <a:ext cx="2228850" cy="2228850"/>
          </a:xfrm>
          <a:custGeom>
            <a:avLst/>
            <a:gdLst/>
            <a:ahLst/>
            <a:cxnLst/>
            <a:rect l="0" t="0" r="r" b="b"/>
            <a:pathLst>
              <a:path w="2228850" h="2228850">
                <a:moveTo>
                  <a:pt x="1192765" y="2226093"/>
                </a:moveTo>
                <a:cubicBezTo>
                  <a:pt x="785496" y="2254793"/>
                  <a:pt x="395137" y="2058490"/>
                  <a:pt x="175316" y="1714440"/>
                </a:cubicBezTo>
                <a:cubicBezTo>
                  <a:pt x="-44504" y="1370390"/>
                  <a:pt x="-58591" y="933678"/>
                  <a:pt x="138601" y="576177"/>
                </a:cubicBezTo>
                <a:cubicBezTo>
                  <a:pt x="335793" y="218676"/>
                  <a:pt x="712690" y="-2376"/>
                  <a:pt x="1120962" y="19"/>
                </a:cubicBezTo>
                <a:cubicBezTo>
                  <a:pt x="1120756" y="35212"/>
                  <a:pt x="1120549" y="70405"/>
                  <a:pt x="1120343" y="105598"/>
                </a:cubicBezTo>
                <a:cubicBezTo>
                  <a:pt x="750751" y="103430"/>
                  <a:pt x="409561" y="303539"/>
                  <a:pt x="231051" y="627170"/>
                </a:cubicBezTo>
                <a:cubicBezTo>
                  <a:pt x="52541" y="950801"/>
                  <a:pt x="65293" y="1346139"/>
                  <a:pt x="264288" y="1657594"/>
                </a:cubicBezTo>
                <a:cubicBezTo>
                  <a:pt x="463282" y="1969049"/>
                  <a:pt x="816659" y="2146754"/>
                  <a:pt x="1185343" y="2120773"/>
                </a:cubicBezTo>
                <a:lnTo>
                  <a:pt x="1192765" y="2226093"/>
                </a:lnTo>
              </a:path>
            </a:pathLst>
          </a:custGeom>
          <a:solidFill>
            <a:srgbClr val="BFBFBF"/>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nvGrpSpPr>
          <p:cNvPr id="107" name="Group 106"/>
          <p:cNvGrpSpPr/>
          <p:nvPr/>
        </p:nvGrpSpPr>
        <p:grpSpPr>
          <a:xfrm>
            <a:off x="3429000" y="3524250"/>
            <a:ext cx="2293937" cy="1166812"/>
            <a:chOff x="0" y="0"/>
            <a:chExt cx="2293755" cy="1167570"/>
          </a:xfrm>
        </p:grpSpPr>
        <p:sp>
          <p:nvSpPr>
            <p:cNvPr id="1048737" name="文本框 25"/>
            <p:cNvSpPr txBox="1"/>
            <p:nvPr/>
          </p:nvSpPr>
          <p:spPr>
            <a:xfrm>
              <a:off x="406131" y="0"/>
              <a:ext cx="1363873" cy="269416"/>
            </a:xfrm>
            <a:prstGeom prst="rect">
              <a:avLst/>
            </a:prstGeom>
            <a:solidFill>
              <a:srgbClr val="203864"/>
            </a:solid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sp>
          <p:nvSpPr>
            <p:cNvPr id="1048738" name="矩形 26"/>
            <p:cNvSpPr/>
            <p:nvPr/>
          </p:nvSpPr>
          <p:spPr>
            <a:xfrm>
              <a:off x="0" y="314577"/>
              <a:ext cx="2293755" cy="852993"/>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grpSp>
      <p:grpSp>
        <p:nvGrpSpPr>
          <p:cNvPr id="108" name="Group 107"/>
          <p:cNvGrpSpPr/>
          <p:nvPr/>
        </p:nvGrpSpPr>
        <p:grpSpPr>
          <a:xfrm>
            <a:off x="6494462" y="1257300"/>
            <a:ext cx="1838325" cy="1838325"/>
            <a:chOff x="0" y="0"/>
            <a:chExt cx="1838325" cy="1838325"/>
          </a:xfrm>
        </p:grpSpPr>
        <p:grpSp>
          <p:nvGrpSpPr>
            <p:cNvPr id="109" name="Group 108"/>
            <p:cNvGrpSpPr/>
            <p:nvPr/>
          </p:nvGrpSpPr>
          <p:grpSpPr>
            <a:xfrm>
              <a:off x="0" y="0"/>
              <a:ext cx="1838325" cy="1838325"/>
              <a:chOff x="0" y="0"/>
              <a:chExt cx="1838325" cy="1838325"/>
            </a:xfrm>
          </p:grpSpPr>
          <p:sp>
            <p:nvSpPr>
              <p:cNvPr id="1048739" name="椭圆 38"/>
              <p:cNvSpPr/>
              <p:nvPr/>
            </p:nvSpPr>
            <p:spPr>
              <a:xfrm>
                <a:off x="0" y="0"/>
                <a:ext cx="1838325" cy="1838325"/>
              </a:xfrm>
              <a:prstGeom prst="ellips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40" name="任意多边形 39"/>
              <p:cNvSpPr/>
              <p:nvPr/>
            </p:nvSpPr>
            <p:spPr>
              <a:xfrm>
                <a:off x="208332" y="1339579"/>
                <a:ext cx="1421661" cy="417022"/>
              </a:xfrm>
              <a:custGeom>
                <a:avLst/>
                <a:gdLst/>
                <a:ahLst/>
                <a:cxnLst/>
                <a:rect l="0" t="0" r="r" b="b"/>
                <a:pathLst>
                  <a:path w="1591105" h="466726">
                    <a:moveTo>
                      <a:pt x="0" y="0"/>
                    </a:moveTo>
                    <a:lnTo>
                      <a:pt x="1591105" y="0"/>
                    </a:lnTo>
                    <a:lnTo>
                      <a:pt x="1557737" y="61476"/>
                    </a:lnTo>
                    <a:cubicBezTo>
                      <a:pt x="1392557" y="305975"/>
                      <a:pt x="1112827" y="466726"/>
                      <a:pt x="795552" y="466726"/>
                    </a:cubicBezTo>
                    <a:cubicBezTo>
                      <a:pt x="478277" y="466726"/>
                      <a:pt x="198548" y="305975"/>
                      <a:pt x="33368" y="61476"/>
                    </a:cubicBezTo>
                    <a:lnTo>
                      <a:pt x="0"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sp>
          <p:nvSpPr>
            <p:cNvPr id="1048741" name="文本框 37"/>
            <p:cNvSpPr txBox="1"/>
            <p:nvPr/>
          </p:nvSpPr>
          <p:spPr>
            <a:xfrm>
              <a:off x="284212" y="318618"/>
              <a:ext cx="1173480" cy="8915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5400">
                  <a:solidFill>
                    <a:schemeClr val="lt1"/>
                  </a:solidFill>
                  <a:latin typeface="微软雅黑" pitchFamily="34" charset="-122"/>
                  <a:ea typeface="微软雅黑" pitchFamily="34" charset="-122"/>
                </a:rPr>
                <a:t>75</a:t>
              </a:r>
              <a:r>
                <a:rPr lang="en-US" altLang="zh-CN" sz="2400">
                  <a:solidFill>
                    <a:schemeClr val="lt1"/>
                  </a:solidFill>
                  <a:latin typeface="微软雅黑" pitchFamily="34" charset="-122"/>
                  <a:ea typeface="微软雅黑" pitchFamily="34" charset="-122"/>
                </a:rPr>
                <a:t>%</a:t>
              </a:r>
            </a:p>
          </p:txBody>
        </p:sp>
      </p:grpSp>
      <p:sp>
        <p:nvSpPr>
          <p:cNvPr id="1048742" name="空心弧 33"/>
          <p:cNvSpPr/>
          <p:nvPr/>
        </p:nvSpPr>
        <p:spPr>
          <a:xfrm>
            <a:off x="6299200" y="1062037"/>
            <a:ext cx="2228850" cy="2228850"/>
          </a:xfrm>
          <a:custGeom>
            <a:avLst/>
            <a:gdLst/>
            <a:ahLst/>
            <a:cxnLst/>
            <a:rect l="0" t="0" r="r" b="b"/>
            <a:pathLst>
              <a:path w="2228850" h="2228850">
                <a:moveTo>
                  <a:pt x="2228843" y="1118252"/>
                </a:moveTo>
                <a:cubicBezTo>
                  <a:pt x="2227294" y="1569239"/>
                  <a:pt x="1954086" y="1974834"/>
                  <a:pt x="1536732" y="2145735"/>
                </a:cubicBezTo>
                <a:cubicBezTo>
                  <a:pt x="1119378" y="2316636"/>
                  <a:pt x="640163" y="2219147"/>
                  <a:pt x="322752" y="1898770"/>
                </a:cubicBezTo>
                <a:cubicBezTo>
                  <a:pt x="5341" y="1578393"/>
                  <a:pt x="-87687" y="1098292"/>
                  <a:pt x="87088" y="682546"/>
                </a:cubicBezTo>
                <a:cubicBezTo>
                  <a:pt x="261863" y="266799"/>
                  <a:pt x="669981" y="-2626"/>
                  <a:pt x="1120963" y="20"/>
                </a:cubicBezTo>
                <a:cubicBezTo>
                  <a:pt x="1120756" y="35213"/>
                  <a:pt x="1120550" y="70405"/>
                  <a:pt x="1120343" y="105598"/>
                </a:cubicBezTo>
                <a:cubicBezTo>
                  <a:pt x="712087" y="103203"/>
                  <a:pt x="342634" y="347103"/>
                  <a:pt x="184418" y="723461"/>
                </a:cubicBezTo>
                <a:cubicBezTo>
                  <a:pt x="26202" y="1099820"/>
                  <a:pt x="110416" y="1534435"/>
                  <a:pt x="397756" y="1824460"/>
                </a:cubicBezTo>
                <a:cubicBezTo>
                  <a:pt x="685096" y="2114485"/>
                  <a:pt x="1118909" y="2202737"/>
                  <a:pt x="1496723" y="2048028"/>
                </a:cubicBezTo>
                <a:cubicBezTo>
                  <a:pt x="1874537" y="1893318"/>
                  <a:pt x="2121862" y="1526149"/>
                  <a:pt x="2123264" y="1117889"/>
                </a:cubicBezTo>
                <a:lnTo>
                  <a:pt x="2228843" y="1118252"/>
                </a:lnTo>
              </a:path>
            </a:pathLst>
          </a:custGeom>
          <a:solidFill>
            <a:srgbClr val="BFBFBF"/>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nvGrpSpPr>
          <p:cNvPr id="110" name="Group 109"/>
          <p:cNvGrpSpPr/>
          <p:nvPr/>
        </p:nvGrpSpPr>
        <p:grpSpPr>
          <a:xfrm>
            <a:off x="6267450" y="3524250"/>
            <a:ext cx="2293937" cy="1166812"/>
            <a:chOff x="0" y="0"/>
            <a:chExt cx="2293755" cy="1167570"/>
          </a:xfrm>
        </p:grpSpPr>
        <p:sp>
          <p:nvSpPr>
            <p:cNvPr id="1048743" name="文本框 34"/>
            <p:cNvSpPr txBox="1"/>
            <p:nvPr/>
          </p:nvSpPr>
          <p:spPr>
            <a:xfrm>
              <a:off x="406131" y="0"/>
              <a:ext cx="1363873" cy="269416"/>
            </a:xfrm>
            <a:prstGeom prst="rect">
              <a:avLst/>
            </a:prstGeom>
            <a:solidFill>
              <a:srgbClr val="203864"/>
            </a:solid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sp>
          <p:nvSpPr>
            <p:cNvPr id="1048744" name="矩形 35"/>
            <p:cNvSpPr/>
            <p:nvPr/>
          </p:nvSpPr>
          <p:spPr>
            <a:xfrm>
              <a:off x="0" y="314577"/>
              <a:ext cx="2293755" cy="852993"/>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grpSp>
      <p:sp>
        <p:nvSpPr>
          <p:cNvPr id="1048745" name="矩形 40"/>
          <p:cNvSpPr/>
          <p:nvPr/>
        </p:nvSpPr>
        <p:spPr>
          <a:xfrm>
            <a:off x="2279650" y="195262"/>
            <a:ext cx="4572000"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recommended justified form.</a:t>
            </a: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Group 111"/>
          <p:cNvGrpSpPr/>
          <p:nvPr/>
        </p:nvGrpSpPr>
        <p:grpSpPr>
          <a:xfrm>
            <a:off x="2647950" y="949325"/>
            <a:ext cx="612775" cy="2155825"/>
            <a:chOff x="0" y="0"/>
            <a:chExt cx="612000" cy="2154792"/>
          </a:xfrm>
        </p:grpSpPr>
        <p:sp>
          <p:nvSpPr>
            <p:cNvPr id="1048746" name="矩形 44"/>
            <p:cNvSpPr/>
            <p:nvPr/>
          </p:nvSpPr>
          <p:spPr>
            <a:xfrm>
              <a:off x="0" y="0"/>
              <a:ext cx="468000" cy="2154792"/>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47" name="矩形 54"/>
            <p:cNvSpPr/>
            <p:nvPr/>
          </p:nvSpPr>
          <p:spPr>
            <a:xfrm flipH="1">
              <a:off x="468000" y="143997"/>
              <a:ext cx="144000" cy="201079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13" name="Group 112"/>
          <p:cNvGrpSpPr/>
          <p:nvPr/>
        </p:nvGrpSpPr>
        <p:grpSpPr>
          <a:xfrm>
            <a:off x="5883275" y="949325"/>
            <a:ext cx="612775" cy="2155825"/>
            <a:chOff x="0" y="0"/>
            <a:chExt cx="612001" cy="2154793"/>
          </a:xfrm>
        </p:grpSpPr>
        <p:sp>
          <p:nvSpPr>
            <p:cNvPr id="1048748" name="矩形 48"/>
            <p:cNvSpPr/>
            <p:nvPr/>
          </p:nvSpPr>
          <p:spPr>
            <a:xfrm>
              <a:off x="144001" y="0"/>
              <a:ext cx="468000" cy="215479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49" name="矩形 58"/>
            <p:cNvSpPr/>
            <p:nvPr/>
          </p:nvSpPr>
          <p:spPr>
            <a:xfrm flipH="1">
              <a:off x="0" y="143998"/>
              <a:ext cx="144000" cy="201079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14" name="Group 113"/>
          <p:cNvGrpSpPr/>
          <p:nvPr/>
        </p:nvGrpSpPr>
        <p:grpSpPr>
          <a:xfrm>
            <a:off x="0" y="482600"/>
            <a:ext cx="3260725" cy="611187"/>
            <a:chOff x="0" y="0"/>
            <a:chExt cx="3260738" cy="612000"/>
          </a:xfrm>
        </p:grpSpPr>
        <p:grpSp>
          <p:nvGrpSpPr>
            <p:cNvPr id="115" name="Group 114"/>
            <p:cNvGrpSpPr/>
            <p:nvPr/>
          </p:nvGrpSpPr>
          <p:grpSpPr>
            <a:xfrm>
              <a:off x="0" y="0"/>
              <a:ext cx="3260738" cy="612000"/>
              <a:chOff x="0" y="0"/>
              <a:chExt cx="3260738" cy="612000"/>
            </a:xfrm>
          </p:grpSpPr>
          <p:sp>
            <p:nvSpPr>
              <p:cNvPr id="1048750" name="直角三角形 45"/>
              <p:cNvSpPr/>
              <p:nvPr/>
            </p:nvSpPr>
            <p:spPr>
              <a:xfrm rot="10800000" flipH="1" flipV="1">
                <a:off x="3116738" y="468000"/>
                <a:ext cx="144000" cy="144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1" name="矩形 46"/>
              <p:cNvSpPr/>
              <p:nvPr/>
            </p:nvSpPr>
            <p:spPr>
              <a:xfrm flipH="1">
                <a:off x="0" y="468000"/>
                <a:ext cx="3116738"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2" name="直角三角形 49"/>
              <p:cNvSpPr/>
              <p:nvPr/>
            </p:nvSpPr>
            <p:spPr>
              <a:xfrm>
                <a:off x="2648738" y="0"/>
                <a:ext cx="468000" cy="46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3" name="矩形 52"/>
              <p:cNvSpPr/>
              <p:nvPr/>
            </p:nvSpPr>
            <p:spPr>
              <a:xfrm>
                <a:off x="1" y="0"/>
                <a:ext cx="2648738" cy="46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54" name="文本框 61"/>
            <p:cNvSpPr txBox="1"/>
            <p:nvPr/>
          </p:nvSpPr>
          <p:spPr>
            <a:xfrm>
              <a:off x="843252" y="101330"/>
              <a:ext cx="1363986" cy="2695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grpSp>
      <p:grpSp>
        <p:nvGrpSpPr>
          <p:cNvPr id="116" name="Group 115"/>
          <p:cNvGrpSpPr/>
          <p:nvPr/>
        </p:nvGrpSpPr>
        <p:grpSpPr>
          <a:xfrm>
            <a:off x="2647950" y="3105150"/>
            <a:ext cx="3848100" cy="611187"/>
            <a:chOff x="0" y="0"/>
            <a:chExt cx="3846526" cy="612000"/>
          </a:xfrm>
        </p:grpSpPr>
        <p:grpSp>
          <p:nvGrpSpPr>
            <p:cNvPr id="117" name="Group 116"/>
            <p:cNvGrpSpPr/>
            <p:nvPr/>
          </p:nvGrpSpPr>
          <p:grpSpPr>
            <a:xfrm>
              <a:off x="0" y="0"/>
              <a:ext cx="3846526" cy="612000"/>
              <a:chOff x="0" y="0"/>
              <a:chExt cx="3846526" cy="612000"/>
            </a:xfrm>
          </p:grpSpPr>
          <p:sp>
            <p:nvSpPr>
              <p:cNvPr id="1048755" name="矩形 42"/>
              <p:cNvSpPr/>
              <p:nvPr/>
            </p:nvSpPr>
            <p:spPr>
              <a:xfrm flipV="1">
                <a:off x="468001" y="0"/>
                <a:ext cx="2910525" cy="46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6" name="直角三角形 43"/>
              <p:cNvSpPr/>
              <p:nvPr/>
            </p:nvSpPr>
            <p:spPr>
              <a:xfrm flipV="1">
                <a:off x="3378526" y="0"/>
                <a:ext cx="468000" cy="46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7" name="直角三角形 47"/>
              <p:cNvSpPr/>
              <p:nvPr/>
            </p:nvSpPr>
            <p:spPr>
              <a:xfrm flipH="1" flipV="1">
                <a:off x="0" y="0"/>
                <a:ext cx="468000" cy="46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8" name="矩形 55"/>
              <p:cNvSpPr/>
              <p:nvPr/>
            </p:nvSpPr>
            <p:spPr>
              <a:xfrm flipH="1">
                <a:off x="612000" y="468000"/>
                <a:ext cx="2622526"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9" name="直角三角形 56"/>
              <p:cNvSpPr/>
              <p:nvPr/>
            </p:nvSpPr>
            <p:spPr>
              <a:xfrm rot="10800000">
                <a:off x="462299" y="468000"/>
                <a:ext cx="144000" cy="144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60" name="直角三角形 57"/>
              <p:cNvSpPr/>
              <p:nvPr/>
            </p:nvSpPr>
            <p:spPr>
              <a:xfrm rot="10800000" flipH="1">
                <a:off x="3240227" y="468000"/>
                <a:ext cx="144000" cy="144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61" name="文本框 62"/>
            <p:cNvSpPr txBox="1"/>
            <p:nvPr/>
          </p:nvSpPr>
          <p:spPr>
            <a:xfrm>
              <a:off x="1182516" y="95500"/>
              <a:ext cx="1363423" cy="2695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grpSp>
      <p:grpSp>
        <p:nvGrpSpPr>
          <p:cNvPr id="118" name="Group 117"/>
          <p:cNvGrpSpPr/>
          <p:nvPr/>
        </p:nvGrpSpPr>
        <p:grpSpPr>
          <a:xfrm>
            <a:off x="5883275" y="482600"/>
            <a:ext cx="3260725" cy="611187"/>
            <a:chOff x="0" y="0"/>
            <a:chExt cx="3260737" cy="611998"/>
          </a:xfrm>
        </p:grpSpPr>
        <p:grpSp>
          <p:nvGrpSpPr>
            <p:cNvPr id="119" name="Group 118"/>
            <p:cNvGrpSpPr/>
            <p:nvPr/>
          </p:nvGrpSpPr>
          <p:grpSpPr>
            <a:xfrm>
              <a:off x="0" y="0"/>
              <a:ext cx="3260737" cy="611998"/>
              <a:chOff x="0" y="0"/>
              <a:chExt cx="3260737" cy="611998"/>
            </a:xfrm>
          </p:grpSpPr>
          <p:sp>
            <p:nvSpPr>
              <p:cNvPr id="1048762" name="直角三角形 50"/>
              <p:cNvSpPr/>
              <p:nvPr/>
            </p:nvSpPr>
            <p:spPr>
              <a:xfrm flipH="1">
                <a:off x="144001" y="0"/>
                <a:ext cx="468000" cy="46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63" name="矩形 53"/>
              <p:cNvSpPr/>
              <p:nvPr/>
            </p:nvSpPr>
            <p:spPr>
              <a:xfrm>
                <a:off x="612001" y="0"/>
                <a:ext cx="2648736" cy="46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64" name="直角三角形 59"/>
              <p:cNvSpPr/>
              <p:nvPr/>
            </p:nvSpPr>
            <p:spPr>
              <a:xfrm rot="10800000" flipV="1">
                <a:off x="0" y="467998"/>
                <a:ext cx="144000" cy="144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65" name="矩形 60"/>
              <p:cNvSpPr/>
              <p:nvPr/>
            </p:nvSpPr>
            <p:spPr>
              <a:xfrm flipH="1">
                <a:off x="143999" y="467998"/>
                <a:ext cx="3116737"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66" name="文本框 63"/>
            <p:cNvSpPr txBox="1"/>
            <p:nvPr/>
          </p:nvSpPr>
          <p:spPr>
            <a:xfrm>
              <a:off x="935988" y="97633"/>
              <a:ext cx="1363986" cy="2695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grpSp>
      <p:sp>
        <p:nvSpPr>
          <p:cNvPr id="1048767" name="矩形 64"/>
          <p:cNvSpPr/>
          <p:nvPr/>
        </p:nvSpPr>
        <p:spPr>
          <a:xfrm>
            <a:off x="747712" y="1235075"/>
            <a:ext cx="1666875" cy="186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768" name="矩形 65"/>
          <p:cNvSpPr/>
          <p:nvPr/>
        </p:nvSpPr>
        <p:spPr>
          <a:xfrm>
            <a:off x="6726237" y="1235075"/>
            <a:ext cx="1666875" cy="186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769" name="矩形 66"/>
          <p:cNvSpPr/>
          <p:nvPr/>
        </p:nvSpPr>
        <p:spPr>
          <a:xfrm>
            <a:off x="3738562" y="1090612"/>
            <a:ext cx="1666875" cy="186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770" name="矩形 67"/>
          <p:cNvSpPr/>
          <p:nvPr/>
        </p:nvSpPr>
        <p:spPr>
          <a:xfrm>
            <a:off x="1193800" y="4040187"/>
            <a:ext cx="6756400"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recommended justified form. Please add text here, according to the need to adjust the font and font size.</a:t>
            </a: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p:cNvGrpSpPr/>
          <p:nvPr/>
        </p:nvGrpSpPr>
        <p:grpSpPr>
          <a:xfrm>
            <a:off x="0" y="3629025"/>
            <a:ext cx="8750300" cy="360362"/>
            <a:chOff x="0" y="0"/>
            <a:chExt cx="8750549" cy="360000"/>
          </a:xfrm>
        </p:grpSpPr>
        <p:sp>
          <p:nvSpPr>
            <p:cNvPr id="1048780" name="矩形 28"/>
            <p:cNvSpPr/>
            <p:nvPr/>
          </p:nvSpPr>
          <p:spPr>
            <a:xfrm>
              <a:off x="0" y="0"/>
              <a:ext cx="8390549"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81" name="直角三角形 33"/>
            <p:cNvSpPr/>
            <p:nvPr/>
          </p:nvSpPr>
          <p:spPr>
            <a:xfrm rot="10800000" flipH="1" flipV="1">
              <a:off x="8390549" y="0"/>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82" name="矩形 71"/>
          <p:cNvSpPr/>
          <p:nvPr/>
        </p:nvSpPr>
        <p:spPr>
          <a:xfrm flipH="1">
            <a:off x="963612" y="0"/>
            <a:ext cx="180975" cy="36290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83" name="矩形 72"/>
          <p:cNvSpPr/>
          <p:nvPr/>
        </p:nvSpPr>
        <p:spPr>
          <a:xfrm>
            <a:off x="8389938" y="3989387"/>
            <a:ext cx="360362" cy="1154112"/>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6" name="Group 125"/>
          <p:cNvGrpSpPr/>
          <p:nvPr/>
        </p:nvGrpSpPr>
        <p:grpSpPr>
          <a:xfrm>
            <a:off x="963612" y="3989387"/>
            <a:ext cx="8180387" cy="180975"/>
            <a:chOff x="0" y="0"/>
            <a:chExt cx="8179910" cy="180000"/>
          </a:xfrm>
        </p:grpSpPr>
        <p:sp>
          <p:nvSpPr>
            <p:cNvPr id="1048784" name="直角三角形 41"/>
            <p:cNvSpPr/>
            <p:nvPr/>
          </p:nvSpPr>
          <p:spPr>
            <a:xfrm rot="10800000">
              <a:off x="0" y="0"/>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85" name="矩形 40"/>
            <p:cNvSpPr/>
            <p:nvPr/>
          </p:nvSpPr>
          <p:spPr>
            <a:xfrm flipH="1">
              <a:off x="179999" y="0"/>
              <a:ext cx="7999911" cy="180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27" name="Group 126"/>
          <p:cNvGrpSpPr/>
          <p:nvPr/>
        </p:nvGrpSpPr>
        <p:grpSpPr>
          <a:xfrm>
            <a:off x="1503362" y="3671887"/>
            <a:ext cx="6554787" cy="276225"/>
            <a:chOff x="0" y="0"/>
            <a:chExt cx="6554357" cy="276999"/>
          </a:xfrm>
        </p:grpSpPr>
        <p:sp>
          <p:nvSpPr>
            <p:cNvPr id="1048786" name="文本框 2"/>
            <p:cNvSpPr txBox="1"/>
            <p:nvPr/>
          </p:nvSpPr>
          <p:spPr>
            <a:xfrm>
              <a:off x="0" y="0"/>
              <a:ext cx="364202"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01</a:t>
              </a:r>
            </a:p>
          </p:txBody>
        </p:sp>
        <p:sp>
          <p:nvSpPr>
            <p:cNvPr id="1048787" name="文本框 73"/>
            <p:cNvSpPr txBox="1"/>
            <p:nvPr/>
          </p:nvSpPr>
          <p:spPr>
            <a:xfrm>
              <a:off x="562741" y="0"/>
              <a:ext cx="364202"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02</a:t>
              </a:r>
            </a:p>
          </p:txBody>
        </p:sp>
        <p:sp>
          <p:nvSpPr>
            <p:cNvPr id="1048788" name="文本框 74"/>
            <p:cNvSpPr txBox="1"/>
            <p:nvPr/>
          </p:nvSpPr>
          <p:spPr>
            <a:xfrm>
              <a:off x="1125482"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03</a:t>
              </a:r>
            </a:p>
          </p:txBody>
        </p:sp>
        <p:sp>
          <p:nvSpPr>
            <p:cNvPr id="1048789" name="文本框 75"/>
            <p:cNvSpPr txBox="1"/>
            <p:nvPr/>
          </p:nvSpPr>
          <p:spPr>
            <a:xfrm>
              <a:off x="1688223"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04</a:t>
              </a:r>
            </a:p>
          </p:txBody>
        </p:sp>
        <p:sp>
          <p:nvSpPr>
            <p:cNvPr id="1048790" name="文本框 76"/>
            <p:cNvSpPr txBox="1"/>
            <p:nvPr/>
          </p:nvSpPr>
          <p:spPr>
            <a:xfrm>
              <a:off x="2250964"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05</a:t>
              </a:r>
            </a:p>
          </p:txBody>
        </p:sp>
        <p:sp>
          <p:nvSpPr>
            <p:cNvPr id="1048791" name="文本框 77"/>
            <p:cNvSpPr txBox="1"/>
            <p:nvPr/>
          </p:nvSpPr>
          <p:spPr>
            <a:xfrm>
              <a:off x="2813705"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06</a:t>
              </a:r>
            </a:p>
          </p:txBody>
        </p:sp>
        <p:sp>
          <p:nvSpPr>
            <p:cNvPr id="1048792" name="文本框 78"/>
            <p:cNvSpPr txBox="1"/>
            <p:nvPr/>
          </p:nvSpPr>
          <p:spPr>
            <a:xfrm>
              <a:off x="3376446"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07</a:t>
              </a:r>
            </a:p>
          </p:txBody>
        </p:sp>
        <p:sp>
          <p:nvSpPr>
            <p:cNvPr id="1048793" name="文本框 79"/>
            <p:cNvSpPr txBox="1"/>
            <p:nvPr/>
          </p:nvSpPr>
          <p:spPr>
            <a:xfrm>
              <a:off x="3939187"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08</a:t>
              </a:r>
            </a:p>
          </p:txBody>
        </p:sp>
        <p:sp>
          <p:nvSpPr>
            <p:cNvPr id="1048794" name="文本框 80"/>
            <p:cNvSpPr txBox="1"/>
            <p:nvPr/>
          </p:nvSpPr>
          <p:spPr>
            <a:xfrm>
              <a:off x="4501928"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09</a:t>
              </a:r>
            </a:p>
          </p:txBody>
        </p:sp>
        <p:sp>
          <p:nvSpPr>
            <p:cNvPr id="1048795" name="文本框 81"/>
            <p:cNvSpPr txBox="1"/>
            <p:nvPr/>
          </p:nvSpPr>
          <p:spPr>
            <a:xfrm>
              <a:off x="5064669"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10</a:t>
              </a:r>
            </a:p>
          </p:txBody>
        </p:sp>
        <p:sp>
          <p:nvSpPr>
            <p:cNvPr id="1048796" name="文本框 82"/>
            <p:cNvSpPr txBox="1"/>
            <p:nvPr/>
          </p:nvSpPr>
          <p:spPr>
            <a:xfrm>
              <a:off x="5627410"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11</a:t>
              </a:r>
            </a:p>
          </p:txBody>
        </p:sp>
        <p:sp>
          <p:nvSpPr>
            <p:cNvPr id="1048797" name="文本框 83"/>
            <p:cNvSpPr txBox="1"/>
            <p:nvPr/>
          </p:nvSpPr>
          <p:spPr>
            <a:xfrm>
              <a:off x="6190154"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12</a:t>
              </a:r>
            </a:p>
          </p:txBody>
        </p:sp>
      </p:grpSp>
      <p:grpSp>
        <p:nvGrpSpPr>
          <p:cNvPr id="128" name="Group 127"/>
          <p:cNvGrpSpPr/>
          <p:nvPr/>
        </p:nvGrpSpPr>
        <p:grpSpPr>
          <a:xfrm>
            <a:off x="603250" y="301625"/>
            <a:ext cx="350837" cy="3198812"/>
            <a:chOff x="0" y="0"/>
            <a:chExt cx="351378" cy="3199810"/>
          </a:xfrm>
        </p:grpSpPr>
        <p:sp>
          <p:nvSpPr>
            <p:cNvPr id="1048798" name="文本框 4"/>
            <p:cNvSpPr txBox="1"/>
            <p:nvPr/>
          </p:nvSpPr>
          <p:spPr>
            <a:xfrm>
              <a:off x="0" y="2938200"/>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01</a:t>
              </a:r>
            </a:p>
          </p:txBody>
        </p:sp>
        <p:sp>
          <p:nvSpPr>
            <p:cNvPr id="1048799" name="文本框 84"/>
            <p:cNvSpPr txBox="1"/>
            <p:nvPr/>
          </p:nvSpPr>
          <p:spPr>
            <a:xfrm>
              <a:off x="0" y="2611736"/>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02</a:t>
              </a:r>
            </a:p>
          </p:txBody>
        </p:sp>
        <p:sp>
          <p:nvSpPr>
            <p:cNvPr id="1048800" name="文本框 85"/>
            <p:cNvSpPr txBox="1"/>
            <p:nvPr/>
          </p:nvSpPr>
          <p:spPr>
            <a:xfrm>
              <a:off x="0" y="2285269"/>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03</a:t>
              </a:r>
            </a:p>
          </p:txBody>
        </p:sp>
        <p:sp>
          <p:nvSpPr>
            <p:cNvPr id="1048801" name="文本框 86"/>
            <p:cNvSpPr txBox="1"/>
            <p:nvPr/>
          </p:nvSpPr>
          <p:spPr>
            <a:xfrm>
              <a:off x="0" y="1958802"/>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04</a:t>
              </a:r>
            </a:p>
          </p:txBody>
        </p:sp>
        <p:sp>
          <p:nvSpPr>
            <p:cNvPr id="1048802" name="文本框 87"/>
            <p:cNvSpPr txBox="1"/>
            <p:nvPr/>
          </p:nvSpPr>
          <p:spPr>
            <a:xfrm>
              <a:off x="0" y="1632335"/>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05</a:t>
              </a:r>
            </a:p>
          </p:txBody>
        </p:sp>
        <p:sp>
          <p:nvSpPr>
            <p:cNvPr id="1048803" name="文本框 88"/>
            <p:cNvSpPr txBox="1"/>
            <p:nvPr/>
          </p:nvSpPr>
          <p:spPr>
            <a:xfrm>
              <a:off x="0" y="1305868"/>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06</a:t>
              </a:r>
            </a:p>
          </p:txBody>
        </p:sp>
        <p:sp>
          <p:nvSpPr>
            <p:cNvPr id="1048804" name="文本框 89"/>
            <p:cNvSpPr txBox="1"/>
            <p:nvPr/>
          </p:nvSpPr>
          <p:spPr>
            <a:xfrm>
              <a:off x="0" y="979401"/>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07</a:t>
              </a:r>
            </a:p>
          </p:txBody>
        </p:sp>
        <p:sp>
          <p:nvSpPr>
            <p:cNvPr id="1048805" name="文本框 90"/>
            <p:cNvSpPr txBox="1"/>
            <p:nvPr/>
          </p:nvSpPr>
          <p:spPr>
            <a:xfrm>
              <a:off x="0" y="652934"/>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08</a:t>
              </a:r>
            </a:p>
          </p:txBody>
        </p:sp>
        <p:sp>
          <p:nvSpPr>
            <p:cNvPr id="1048806" name="文本框 91"/>
            <p:cNvSpPr txBox="1"/>
            <p:nvPr/>
          </p:nvSpPr>
          <p:spPr>
            <a:xfrm>
              <a:off x="0" y="326467"/>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09</a:t>
              </a:r>
            </a:p>
          </p:txBody>
        </p:sp>
        <p:sp>
          <p:nvSpPr>
            <p:cNvPr id="1048807" name="文本框 92"/>
            <p:cNvSpPr txBox="1"/>
            <p:nvPr/>
          </p:nvSpPr>
          <p:spPr>
            <a:xfrm>
              <a:off x="0" y="0"/>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10</a:t>
              </a:r>
            </a:p>
          </p:txBody>
        </p:sp>
      </p:grpSp>
      <p:sp>
        <p:nvSpPr>
          <p:cNvPr id="1048808" name="矩形 93"/>
          <p:cNvSpPr/>
          <p:nvPr/>
        </p:nvSpPr>
        <p:spPr>
          <a:xfrm>
            <a:off x="1503362" y="4283075"/>
            <a:ext cx="4572000"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recommended justified form.</a:t>
            </a:r>
          </a:p>
        </p:txBody>
      </p:sp>
      <p:grpSp>
        <p:nvGrpSpPr>
          <p:cNvPr id="129" name="Group 128"/>
          <p:cNvGrpSpPr/>
          <p:nvPr/>
        </p:nvGrpSpPr>
        <p:grpSpPr>
          <a:xfrm>
            <a:off x="1660061" y="1394486"/>
            <a:ext cx="6332537" cy="1630362"/>
            <a:chOff x="0" y="0"/>
            <a:chExt cx="6333175" cy="1629900"/>
          </a:xfrm>
        </p:grpSpPr>
        <p:sp>
          <p:nvSpPr>
            <p:cNvPr id="1048809" name="矩形 6"/>
            <p:cNvSpPr/>
            <p:nvPr/>
          </p:nvSpPr>
          <p:spPr>
            <a:xfrm>
              <a:off x="0" y="1304925"/>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0" name="矩形 94"/>
            <p:cNvSpPr/>
            <p:nvPr/>
          </p:nvSpPr>
          <p:spPr>
            <a:xfrm>
              <a:off x="562741" y="866775"/>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1" name="矩形 95"/>
            <p:cNvSpPr/>
            <p:nvPr/>
          </p:nvSpPr>
          <p:spPr>
            <a:xfrm>
              <a:off x="1125482" y="1333500"/>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2" name="矩形 96"/>
            <p:cNvSpPr/>
            <p:nvPr/>
          </p:nvSpPr>
          <p:spPr>
            <a:xfrm>
              <a:off x="1688223" y="895350"/>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3" name="矩形 97"/>
            <p:cNvSpPr/>
            <p:nvPr/>
          </p:nvSpPr>
          <p:spPr>
            <a:xfrm>
              <a:off x="2250964" y="323850"/>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4" name="矩形 98"/>
            <p:cNvSpPr/>
            <p:nvPr/>
          </p:nvSpPr>
          <p:spPr>
            <a:xfrm>
              <a:off x="2813705" y="600075"/>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5" name="矩形 99"/>
            <p:cNvSpPr/>
            <p:nvPr/>
          </p:nvSpPr>
          <p:spPr>
            <a:xfrm>
              <a:off x="3376446" y="0"/>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6" name="矩形 100"/>
            <p:cNvSpPr/>
            <p:nvPr/>
          </p:nvSpPr>
          <p:spPr>
            <a:xfrm>
              <a:off x="3939187" y="1057275"/>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7" name="矩形 101"/>
            <p:cNvSpPr/>
            <p:nvPr/>
          </p:nvSpPr>
          <p:spPr>
            <a:xfrm>
              <a:off x="4501928" y="809625"/>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8" name="矩形 102"/>
            <p:cNvSpPr/>
            <p:nvPr/>
          </p:nvSpPr>
          <p:spPr>
            <a:xfrm>
              <a:off x="5064669" y="1228725"/>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9" name="矩形 103"/>
            <p:cNvSpPr/>
            <p:nvPr/>
          </p:nvSpPr>
          <p:spPr>
            <a:xfrm>
              <a:off x="5627410" y="1066800"/>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20" name="矩形 104"/>
            <p:cNvSpPr/>
            <p:nvPr/>
          </p:nvSpPr>
          <p:spPr>
            <a:xfrm>
              <a:off x="6189175" y="1485900"/>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cxnSp>
          <p:nvCxnSpPr>
            <p:cNvPr id="3145819" name="直接连接符 8"/>
            <p:cNvCxnSpPr>
              <a:cxnSpLocks/>
            </p:cNvCxnSpPr>
            <p:nvPr/>
          </p:nvCxnSpPr>
          <p:spPr>
            <a:xfrm flipV="1">
              <a:off x="144000" y="938775"/>
              <a:ext cx="418741" cy="438150"/>
            </a:xfrm>
            <a:prstGeom prst="line">
              <a:avLst/>
            </a:prstGeom>
            <a:noFill/>
            <a:ln w="12700" cap="flat" cmpd="sng">
              <a:solidFill>
                <a:srgbClr val="595959">
                  <a:alpha val="100000"/>
                </a:srgbClr>
              </a:solidFill>
              <a:prstDash val="solid"/>
              <a:round/>
            </a:ln>
          </p:spPr>
        </p:cxnSp>
        <p:cxnSp>
          <p:nvCxnSpPr>
            <p:cNvPr id="3145820" name="直接连接符 10"/>
            <p:cNvCxnSpPr>
              <a:cxnSpLocks/>
            </p:cNvCxnSpPr>
            <p:nvPr/>
          </p:nvCxnSpPr>
          <p:spPr>
            <a:xfrm>
              <a:off x="706741" y="938775"/>
              <a:ext cx="418741" cy="466725"/>
            </a:xfrm>
            <a:prstGeom prst="line">
              <a:avLst/>
            </a:prstGeom>
            <a:noFill/>
            <a:ln w="12700" cap="flat" cmpd="sng">
              <a:solidFill>
                <a:srgbClr val="595959">
                  <a:alpha val="100000"/>
                </a:srgbClr>
              </a:solidFill>
              <a:prstDash val="solid"/>
              <a:round/>
            </a:ln>
          </p:spPr>
        </p:cxnSp>
        <p:cxnSp>
          <p:nvCxnSpPr>
            <p:cNvPr id="3145821" name="直接连接符 12"/>
            <p:cNvCxnSpPr>
              <a:cxnSpLocks/>
            </p:cNvCxnSpPr>
            <p:nvPr/>
          </p:nvCxnSpPr>
          <p:spPr>
            <a:xfrm flipV="1">
              <a:off x="1269482" y="967350"/>
              <a:ext cx="418741" cy="438150"/>
            </a:xfrm>
            <a:prstGeom prst="line">
              <a:avLst/>
            </a:prstGeom>
            <a:noFill/>
            <a:ln w="12700" cap="flat" cmpd="sng">
              <a:solidFill>
                <a:srgbClr val="595959">
                  <a:alpha val="100000"/>
                </a:srgbClr>
              </a:solidFill>
              <a:prstDash val="solid"/>
              <a:round/>
            </a:ln>
          </p:spPr>
        </p:cxnSp>
        <p:cxnSp>
          <p:nvCxnSpPr>
            <p:cNvPr id="3145822" name="直接连接符 14"/>
            <p:cNvCxnSpPr>
              <a:cxnSpLocks/>
            </p:cNvCxnSpPr>
            <p:nvPr/>
          </p:nvCxnSpPr>
          <p:spPr>
            <a:xfrm flipV="1">
              <a:off x="1832223" y="395850"/>
              <a:ext cx="418741" cy="571500"/>
            </a:xfrm>
            <a:prstGeom prst="line">
              <a:avLst/>
            </a:prstGeom>
            <a:noFill/>
            <a:ln w="12700" cap="flat" cmpd="sng">
              <a:solidFill>
                <a:srgbClr val="595959">
                  <a:alpha val="100000"/>
                </a:srgbClr>
              </a:solidFill>
              <a:prstDash val="solid"/>
              <a:round/>
            </a:ln>
          </p:spPr>
        </p:cxnSp>
        <p:cxnSp>
          <p:nvCxnSpPr>
            <p:cNvPr id="3145823" name="直接连接符 16"/>
            <p:cNvCxnSpPr>
              <a:cxnSpLocks/>
            </p:cNvCxnSpPr>
            <p:nvPr/>
          </p:nvCxnSpPr>
          <p:spPr>
            <a:xfrm>
              <a:off x="2394964" y="395850"/>
              <a:ext cx="418741" cy="276225"/>
            </a:xfrm>
            <a:prstGeom prst="line">
              <a:avLst/>
            </a:prstGeom>
            <a:noFill/>
            <a:ln w="12700" cap="flat" cmpd="sng">
              <a:solidFill>
                <a:srgbClr val="595959">
                  <a:alpha val="100000"/>
                </a:srgbClr>
              </a:solidFill>
              <a:prstDash val="solid"/>
              <a:round/>
            </a:ln>
          </p:spPr>
        </p:cxnSp>
        <p:cxnSp>
          <p:nvCxnSpPr>
            <p:cNvPr id="3145824" name="直接连接符 18"/>
            <p:cNvCxnSpPr>
              <a:cxnSpLocks/>
            </p:cNvCxnSpPr>
            <p:nvPr/>
          </p:nvCxnSpPr>
          <p:spPr>
            <a:xfrm flipV="1">
              <a:off x="2957705" y="72000"/>
              <a:ext cx="418741" cy="600075"/>
            </a:xfrm>
            <a:prstGeom prst="line">
              <a:avLst/>
            </a:prstGeom>
            <a:noFill/>
            <a:ln w="12700" cap="flat" cmpd="sng">
              <a:solidFill>
                <a:srgbClr val="595959">
                  <a:alpha val="100000"/>
                </a:srgbClr>
              </a:solidFill>
              <a:prstDash val="solid"/>
              <a:round/>
            </a:ln>
          </p:spPr>
        </p:cxnSp>
        <p:cxnSp>
          <p:nvCxnSpPr>
            <p:cNvPr id="3145825" name="直接连接符 20"/>
            <p:cNvCxnSpPr>
              <a:cxnSpLocks/>
            </p:cNvCxnSpPr>
            <p:nvPr/>
          </p:nvCxnSpPr>
          <p:spPr>
            <a:xfrm>
              <a:off x="3520446" y="72000"/>
              <a:ext cx="418741" cy="1057275"/>
            </a:xfrm>
            <a:prstGeom prst="line">
              <a:avLst/>
            </a:prstGeom>
            <a:noFill/>
            <a:ln w="12700" cap="flat" cmpd="sng">
              <a:solidFill>
                <a:srgbClr val="595959">
                  <a:alpha val="100000"/>
                </a:srgbClr>
              </a:solidFill>
              <a:prstDash val="solid"/>
              <a:round/>
            </a:ln>
          </p:spPr>
        </p:cxnSp>
        <p:cxnSp>
          <p:nvCxnSpPr>
            <p:cNvPr id="3145826" name="直接连接符 22"/>
            <p:cNvCxnSpPr>
              <a:cxnSpLocks/>
            </p:cNvCxnSpPr>
            <p:nvPr/>
          </p:nvCxnSpPr>
          <p:spPr>
            <a:xfrm flipV="1">
              <a:off x="4083187" y="881625"/>
              <a:ext cx="418741" cy="247650"/>
            </a:xfrm>
            <a:prstGeom prst="line">
              <a:avLst/>
            </a:prstGeom>
            <a:noFill/>
            <a:ln w="12700" cap="flat" cmpd="sng">
              <a:solidFill>
                <a:srgbClr val="595959">
                  <a:alpha val="100000"/>
                </a:srgbClr>
              </a:solidFill>
              <a:prstDash val="solid"/>
              <a:round/>
            </a:ln>
          </p:spPr>
        </p:cxnSp>
        <p:cxnSp>
          <p:nvCxnSpPr>
            <p:cNvPr id="3145827" name="直接连接符 24"/>
            <p:cNvCxnSpPr>
              <a:cxnSpLocks/>
            </p:cNvCxnSpPr>
            <p:nvPr/>
          </p:nvCxnSpPr>
          <p:spPr>
            <a:xfrm>
              <a:off x="4645928" y="881625"/>
              <a:ext cx="418741" cy="419100"/>
            </a:xfrm>
            <a:prstGeom prst="line">
              <a:avLst/>
            </a:prstGeom>
            <a:noFill/>
            <a:ln w="12700" cap="flat" cmpd="sng">
              <a:solidFill>
                <a:srgbClr val="595959">
                  <a:alpha val="100000"/>
                </a:srgbClr>
              </a:solidFill>
              <a:prstDash val="solid"/>
              <a:round/>
            </a:ln>
          </p:spPr>
        </p:cxnSp>
        <p:cxnSp>
          <p:nvCxnSpPr>
            <p:cNvPr id="3145828" name="直接连接符 26"/>
            <p:cNvCxnSpPr>
              <a:cxnSpLocks/>
            </p:cNvCxnSpPr>
            <p:nvPr/>
          </p:nvCxnSpPr>
          <p:spPr>
            <a:xfrm flipV="1">
              <a:off x="5208669" y="1138800"/>
              <a:ext cx="418741" cy="161925"/>
            </a:xfrm>
            <a:prstGeom prst="line">
              <a:avLst/>
            </a:prstGeom>
            <a:noFill/>
            <a:ln w="12700" cap="flat" cmpd="sng">
              <a:solidFill>
                <a:srgbClr val="595959">
                  <a:alpha val="100000"/>
                </a:srgbClr>
              </a:solidFill>
              <a:prstDash val="solid"/>
              <a:round/>
            </a:ln>
          </p:spPr>
        </p:cxnSp>
        <p:cxnSp>
          <p:nvCxnSpPr>
            <p:cNvPr id="3145829" name="直接连接符 106"/>
            <p:cNvCxnSpPr>
              <a:cxnSpLocks/>
            </p:cNvCxnSpPr>
            <p:nvPr/>
          </p:nvCxnSpPr>
          <p:spPr>
            <a:xfrm>
              <a:off x="5771410" y="1138800"/>
              <a:ext cx="417765" cy="419100"/>
            </a:xfrm>
            <a:prstGeom prst="line">
              <a:avLst/>
            </a:prstGeom>
            <a:noFill/>
            <a:ln w="12700" cap="flat" cmpd="sng">
              <a:solidFill>
                <a:srgbClr val="595959">
                  <a:alpha val="100000"/>
                </a:srgbClr>
              </a:solidFill>
              <a:prstDash val="solid"/>
              <a:round/>
            </a:ln>
          </p:spPr>
        </p:cxnSp>
      </p:grpSp>
      <p:grpSp>
        <p:nvGrpSpPr>
          <p:cNvPr id="130" name="Group 129"/>
          <p:cNvGrpSpPr/>
          <p:nvPr/>
        </p:nvGrpSpPr>
        <p:grpSpPr>
          <a:xfrm>
            <a:off x="4921250" y="344487"/>
            <a:ext cx="2308225" cy="654050"/>
            <a:chOff x="0" y="0"/>
            <a:chExt cx="2308411" cy="652934"/>
          </a:xfrm>
        </p:grpSpPr>
        <p:sp>
          <p:nvSpPr>
            <p:cNvPr id="1048821" name="矩形标注 109"/>
            <p:cNvSpPr/>
            <p:nvPr/>
          </p:nvSpPr>
          <p:spPr>
            <a:xfrm>
              <a:off x="0" y="0"/>
              <a:ext cx="2308411" cy="652934"/>
            </a:xfrm>
            <a:prstGeom prst="wedgeRectCallout">
              <a:avLst>
                <a:gd name="adj1" fmla="val -35338"/>
                <a:gd name="adj2" fmla="val 85843"/>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22" name="矩形 110"/>
            <p:cNvSpPr/>
            <p:nvPr/>
          </p:nvSpPr>
          <p:spPr>
            <a:xfrm>
              <a:off x="14656" y="8262"/>
              <a:ext cx="2293755" cy="597783"/>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r>
                <a:rPr lang="en-US" altLang="zh-CN" sz="1100">
                  <a:solidFill>
                    <a:schemeClr val="lt1"/>
                  </a:solidFill>
                  <a:latin typeface="微软雅黑" pitchFamily="34" charset="-122"/>
                  <a:ea typeface="微软雅黑" pitchFamily="34" charset="-122"/>
                </a:rPr>
                <a:t>Please add text here, according to the need to adjust the font and font size. </a:t>
              </a:r>
            </a:p>
          </p:txBody>
        </p:sp>
      </p:gr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647700" y="608012"/>
            <a:ext cx="2128837" cy="468311"/>
            <a:chOff x="0" y="0"/>
            <a:chExt cx="2129475" cy="468000"/>
          </a:xfrm>
        </p:grpSpPr>
        <p:grpSp>
          <p:nvGrpSpPr>
            <p:cNvPr id="133" name="Group 132"/>
            <p:cNvGrpSpPr/>
            <p:nvPr/>
          </p:nvGrpSpPr>
          <p:grpSpPr>
            <a:xfrm>
              <a:off x="0" y="0"/>
              <a:ext cx="2129475" cy="468000"/>
              <a:chOff x="0" y="0"/>
              <a:chExt cx="2129475" cy="468000"/>
            </a:xfrm>
          </p:grpSpPr>
          <p:sp>
            <p:nvSpPr>
              <p:cNvPr id="1048823" name="矩形 1"/>
              <p:cNvSpPr/>
              <p:nvPr/>
            </p:nvSpPr>
            <p:spPr>
              <a:xfrm flipH="1">
                <a:off x="2737" y="396000"/>
                <a:ext cx="2124000"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24" name="矩形 2"/>
              <p:cNvSpPr/>
              <p:nvPr/>
            </p:nvSpPr>
            <p:spPr>
              <a:xfrm>
                <a:off x="0" y="0"/>
                <a:ext cx="2129475" cy="396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825" name="文本框 4"/>
            <p:cNvSpPr txBox="1"/>
            <p:nvPr/>
          </p:nvSpPr>
          <p:spPr>
            <a:xfrm>
              <a:off x="323989" y="60005"/>
              <a:ext cx="1364389" cy="26906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grpSp>
      <p:grpSp>
        <p:nvGrpSpPr>
          <p:cNvPr id="134" name="Group 133"/>
          <p:cNvGrpSpPr/>
          <p:nvPr/>
        </p:nvGrpSpPr>
        <p:grpSpPr>
          <a:xfrm>
            <a:off x="3533775" y="608012"/>
            <a:ext cx="2130425" cy="468311"/>
            <a:chOff x="0" y="0"/>
            <a:chExt cx="2129475" cy="468000"/>
          </a:xfrm>
        </p:grpSpPr>
        <p:grpSp>
          <p:nvGrpSpPr>
            <p:cNvPr id="135" name="Group 134"/>
            <p:cNvGrpSpPr/>
            <p:nvPr/>
          </p:nvGrpSpPr>
          <p:grpSpPr>
            <a:xfrm>
              <a:off x="0" y="0"/>
              <a:ext cx="2129475" cy="468000"/>
              <a:chOff x="0" y="0"/>
              <a:chExt cx="2129475" cy="468000"/>
            </a:xfrm>
          </p:grpSpPr>
          <p:sp>
            <p:nvSpPr>
              <p:cNvPr id="1048826" name="矩形 8"/>
              <p:cNvSpPr/>
              <p:nvPr/>
            </p:nvSpPr>
            <p:spPr>
              <a:xfrm flipH="1">
                <a:off x="2737" y="396000"/>
                <a:ext cx="2124000"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27" name="矩形 9"/>
              <p:cNvSpPr/>
              <p:nvPr/>
            </p:nvSpPr>
            <p:spPr>
              <a:xfrm>
                <a:off x="0" y="0"/>
                <a:ext cx="2129475" cy="396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828" name="文本框 11"/>
            <p:cNvSpPr txBox="1"/>
            <p:nvPr/>
          </p:nvSpPr>
          <p:spPr>
            <a:xfrm>
              <a:off x="323989" y="60005"/>
              <a:ext cx="1363372" cy="26906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grpSp>
      <p:grpSp>
        <p:nvGrpSpPr>
          <p:cNvPr id="136" name="Group 135"/>
          <p:cNvGrpSpPr/>
          <p:nvPr/>
        </p:nvGrpSpPr>
        <p:grpSpPr>
          <a:xfrm>
            <a:off x="6421437" y="608012"/>
            <a:ext cx="2128837" cy="468311"/>
            <a:chOff x="0" y="0"/>
            <a:chExt cx="2129475" cy="468000"/>
          </a:xfrm>
        </p:grpSpPr>
        <p:grpSp>
          <p:nvGrpSpPr>
            <p:cNvPr id="137" name="Group 136"/>
            <p:cNvGrpSpPr/>
            <p:nvPr/>
          </p:nvGrpSpPr>
          <p:grpSpPr>
            <a:xfrm>
              <a:off x="0" y="0"/>
              <a:ext cx="2129475" cy="468000"/>
              <a:chOff x="0" y="0"/>
              <a:chExt cx="2129475" cy="468000"/>
            </a:xfrm>
          </p:grpSpPr>
          <p:sp>
            <p:nvSpPr>
              <p:cNvPr id="1048829" name="矩形 14"/>
              <p:cNvSpPr/>
              <p:nvPr/>
            </p:nvSpPr>
            <p:spPr>
              <a:xfrm flipH="1">
                <a:off x="2737" y="396000"/>
                <a:ext cx="2124000"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30" name="矩形 15"/>
              <p:cNvSpPr/>
              <p:nvPr/>
            </p:nvSpPr>
            <p:spPr>
              <a:xfrm>
                <a:off x="0" y="0"/>
                <a:ext cx="2129475" cy="396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831" name="文本框 17"/>
            <p:cNvSpPr txBox="1"/>
            <p:nvPr/>
          </p:nvSpPr>
          <p:spPr>
            <a:xfrm>
              <a:off x="323989" y="60005"/>
              <a:ext cx="1364389" cy="26906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grpSp>
      <p:sp>
        <p:nvSpPr>
          <p:cNvPr id="1048832" name="矩形 19"/>
          <p:cNvSpPr/>
          <p:nvPr/>
        </p:nvSpPr>
        <p:spPr>
          <a:xfrm>
            <a:off x="1220787" y="4106862"/>
            <a:ext cx="6756400"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dirty="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a:t>
            </a:r>
          </a:p>
        </p:txBody>
      </p:sp>
      <p:grpSp>
        <p:nvGrpSpPr>
          <p:cNvPr id="138" name="Group 137"/>
          <p:cNvGrpSpPr/>
          <p:nvPr/>
        </p:nvGrpSpPr>
        <p:grpSpPr>
          <a:xfrm>
            <a:off x="6423025" y="1076325"/>
            <a:ext cx="2124075" cy="2762250"/>
            <a:chOff x="0" y="0"/>
            <a:chExt cx="2124000" cy="2762822"/>
          </a:xfrm>
        </p:grpSpPr>
        <p:grpSp>
          <p:nvGrpSpPr>
            <p:cNvPr id="139" name="Group 138"/>
            <p:cNvGrpSpPr/>
            <p:nvPr/>
          </p:nvGrpSpPr>
          <p:grpSpPr>
            <a:xfrm>
              <a:off x="0" y="0"/>
              <a:ext cx="2124000" cy="2762822"/>
              <a:chOff x="0" y="0"/>
              <a:chExt cx="2124000" cy="2762822"/>
            </a:xfrm>
          </p:grpSpPr>
          <p:sp>
            <p:nvSpPr>
              <p:cNvPr id="1048835" name="矩形 16"/>
              <p:cNvSpPr/>
              <p:nvPr/>
            </p:nvSpPr>
            <p:spPr>
              <a:xfrm flipH="1">
                <a:off x="0" y="0"/>
                <a:ext cx="2124000" cy="2762822"/>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36" name="矩形 18"/>
              <p:cNvSpPr/>
              <p:nvPr/>
            </p:nvSpPr>
            <p:spPr>
              <a:xfrm>
                <a:off x="138201" y="72000"/>
                <a:ext cx="1847596" cy="186919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pic>
          <p:nvPicPr>
            <p:cNvPr id="2097170" name="组合 26"/>
            <p:cNvPicPr>
              <a:picLocks/>
            </p:cNvPicPr>
            <p:nvPr/>
          </p:nvPicPr>
          <p:blipFill>
            <a:blip r:embed="rId2"/>
            <a:srcRect/>
            <a:stretch>
              <a:fillRect/>
            </a:stretch>
          </p:blipFill>
          <p:spPr>
            <a:xfrm>
              <a:off x="879558" y="2191703"/>
              <a:ext cx="365760" cy="365760"/>
            </a:xfrm>
            <a:prstGeom prst="rect">
              <a:avLst/>
            </a:prstGeom>
            <a:noFill/>
            <a:ln>
              <a:noFill/>
            </a:ln>
          </p:spPr>
        </p:pic>
      </p:grpSp>
      <p:grpSp>
        <p:nvGrpSpPr>
          <p:cNvPr id="140" name="Group 139"/>
          <p:cNvGrpSpPr/>
          <p:nvPr/>
        </p:nvGrpSpPr>
        <p:grpSpPr>
          <a:xfrm>
            <a:off x="3536950" y="1076325"/>
            <a:ext cx="2124075" cy="2762250"/>
            <a:chOff x="0" y="0"/>
            <a:chExt cx="2124000" cy="2762822"/>
          </a:xfrm>
        </p:grpSpPr>
        <p:grpSp>
          <p:nvGrpSpPr>
            <p:cNvPr id="141" name="Group 140"/>
            <p:cNvGrpSpPr/>
            <p:nvPr/>
          </p:nvGrpSpPr>
          <p:grpSpPr>
            <a:xfrm>
              <a:off x="0" y="0"/>
              <a:ext cx="2124000" cy="2762822"/>
              <a:chOff x="0" y="0"/>
              <a:chExt cx="2124000" cy="2762822"/>
            </a:xfrm>
          </p:grpSpPr>
          <p:sp>
            <p:nvSpPr>
              <p:cNvPr id="1048837" name="矩形 10"/>
              <p:cNvSpPr/>
              <p:nvPr/>
            </p:nvSpPr>
            <p:spPr>
              <a:xfrm flipH="1">
                <a:off x="0" y="0"/>
                <a:ext cx="2124000" cy="2762822"/>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38" name="矩形 12"/>
              <p:cNvSpPr/>
              <p:nvPr/>
            </p:nvSpPr>
            <p:spPr>
              <a:xfrm>
                <a:off x="138201" y="72000"/>
                <a:ext cx="1847596" cy="186919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sp>
          <p:nvSpPr>
            <p:cNvPr id="1048839" name="Freeform 260"/>
            <p:cNvSpPr/>
            <p:nvPr/>
          </p:nvSpPr>
          <p:spPr>
            <a:xfrm>
              <a:off x="877628" y="2215465"/>
              <a:ext cx="368742" cy="321162"/>
            </a:xfrm>
            <a:custGeom>
              <a:avLst/>
              <a:gdLst/>
              <a:ahLst/>
              <a:cxnLst/>
              <a:rect l="0" t="0" r="r" b="b"/>
              <a:pathLst>
                <a:path w="288" h="252">
                  <a:moveTo>
                    <a:pt x="283" y="0"/>
                  </a:moveTo>
                  <a:cubicBezTo>
                    <a:pt x="6" y="0"/>
                    <a:pt x="6" y="0"/>
                    <a:pt x="6" y="0"/>
                  </a:cubicBezTo>
                  <a:cubicBezTo>
                    <a:pt x="3" y="0"/>
                    <a:pt x="0" y="3"/>
                    <a:pt x="0" y="6"/>
                  </a:cubicBezTo>
                  <a:cubicBezTo>
                    <a:pt x="0" y="210"/>
                    <a:pt x="0" y="210"/>
                    <a:pt x="0" y="210"/>
                  </a:cubicBezTo>
                  <a:cubicBezTo>
                    <a:pt x="0" y="214"/>
                    <a:pt x="3" y="216"/>
                    <a:pt x="6" y="216"/>
                  </a:cubicBezTo>
                  <a:cubicBezTo>
                    <a:pt x="119" y="216"/>
                    <a:pt x="119" y="216"/>
                    <a:pt x="119" y="216"/>
                  </a:cubicBezTo>
                  <a:cubicBezTo>
                    <a:pt x="119" y="233"/>
                    <a:pt x="119" y="233"/>
                    <a:pt x="119" y="233"/>
                  </a:cubicBezTo>
                  <a:cubicBezTo>
                    <a:pt x="94" y="249"/>
                    <a:pt x="94" y="249"/>
                    <a:pt x="94" y="249"/>
                  </a:cubicBezTo>
                  <a:cubicBezTo>
                    <a:pt x="91" y="250"/>
                    <a:pt x="91" y="252"/>
                    <a:pt x="95" y="252"/>
                  </a:cubicBezTo>
                  <a:cubicBezTo>
                    <a:pt x="195" y="252"/>
                    <a:pt x="195" y="252"/>
                    <a:pt x="195" y="252"/>
                  </a:cubicBezTo>
                  <a:cubicBezTo>
                    <a:pt x="198" y="252"/>
                    <a:pt x="199" y="250"/>
                    <a:pt x="196" y="249"/>
                  </a:cubicBezTo>
                  <a:cubicBezTo>
                    <a:pt x="170" y="233"/>
                    <a:pt x="170" y="233"/>
                    <a:pt x="170" y="233"/>
                  </a:cubicBezTo>
                  <a:cubicBezTo>
                    <a:pt x="170" y="216"/>
                    <a:pt x="170" y="216"/>
                    <a:pt x="170" y="216"/>
                  </a:cubicBezTo>
                  <a:cubicBezTo>
                    <a:pt x="283" y="216"/>
                    <a:pt x="283" y="216"/>
                    <a:pt x="283" y="216"/>
                  </a:cubicBezTo>
                  <a:cubicBezTo>
                    <a:pt x="286" y="216"/>
                    <a:pt x="288" y="214"/>
                    <a:pt x="288" y="210"/>
                  </a:cubicBezTo>
                  <a:cubicBezTo>
                    <a:pt x="288" y="6"/>
                    <a:pt x="288" y="6"/>
                    <a:pt x="288" y="6"/>
                  </a:cubicBezTo>
                  <a:cubicBezTo>
                    <a:pt x="288" y="3"/>
                    <a:pt x="286" y="0"/>
                    <a:pt x="283" y="0"/>
                  </a:cubicBezTo>
                  <a:close/>
                  <a:moveTo>
                    <a:pt x="264" y="158"/>
                  </a:moveTo>
                  <a:cubicBezTo>
                    <a:pt x="264" y="161"/>
                    <a:pt x="262" y="164"/>
                    <a:pt x="259" y="164"/>
                  </a:cubicBezTo>
                  <a:cubicBezTo>
                    <a:pt x="30" y="164"/>
                    <a:pt x="30" y="164"/>
                    <a:pt x="30" y="164"/>
                  </a:cubicBezTo>
                  <a:cubicBezTo>
                    <a:pt x="27" y="164"/>
                    <a:pt x="24" y="161"/>
                    <a:pt x="24" y="158"/>
                  </a:cubicBezTo>
                  <a:cubicBezTo>
                    <a:pt x="24" y="30"/>
                    <a:pt x="24" y="30"/>
                    <a:pt x="24" y="30"/>
                  </a:cubicBezTo>
                  <a:cubicBezTo>
                    <a:pt x="24" y="27"/>
                    <a:pt x="27" y="24"/>
                    <a:pt x="30" y="24"/>
                  </a:cubicBezTo>
                  <a:cubicBezTo>
                    <a:pt x="259" y="24"/>
                    <a:pt x="259" y="24"/>
                    <a:pt x="259" y="24"/>
                  </a:cubicBezTo>
                  <a:cubicBezTo>
                    <a:pt x="262" y="24"/>
                    <a:pt x="264" y="27"/>
                    <a:pt x="264" y="30"/>
                  </a:cubicBezTo>
                  <a:lnTo>
                    <a:pt x="264" y="158"/>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grpSp>
        <p:nvGrpSpPr>
          <p:cNvPr id="142" name="Group 141"/>
          <p:cNvGrpSpPr/>
          <p:nvPr/>
        </p:nvGrpSpPr>
        <p:grpSpPr>
          <a:xfrm>
            <a:off x="650875" y="1076325"/>
            <a:ext cx="2124075" cy="2762250"/>
            <a:chOff x="0" y="0"/>
            <a:chExt cx="2124000" cy="2762822"/>
          </a:xfrm>
        </p:grpSpPr>
        <p:grpSp>
          <p:nvGrpSpPr>
            <p:cNvPr id="143" name="Group 142"/>
            <p:cNvGrpSpPr/>
            <p:nvPr/>
          </p:nvGrpSpPr>
          <p:grpSpPr>
            <a:xfrm>
              <a:off x="0" y="0"/>
              <a:ext cx="2124000" cy="2762822"/>
              <a:chOff x="0" y="0"/>
              <a:chExt cx="2124000" cy="2762822"/>
            </a:xfrm>
          </p:grpSpPr>
          <p:sp>
            <p:nvSpPr>
              <p:cNvPr id="1048840" name="矩形 3"/>
              <p:cNvSpPr/>
              <p:nvPr/>
            </p:nvSpPr>
            <p:spPr>
              <a:xfrm flipH="1">
                <a:off x="0" y="0"/>
                <a:ext cx="2124000" cy="2762822"/>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41" name="矩形 5"/>
              <p:cNvSpPr/>
              <p:nvPr/>
            </p:nvSpPr>
            <p:spPr>
              <a:xfrm>
                <a:off x="138201" y="72000"/>
                <a:ext cx="1847596" cy="186919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sp>
          <p:nvSpPr>
            <p:cNvPr id="1048842" name="Freeform 503"/>
            <p:cNvSpPr/>
            <p:nvPr/>
          </p:nvSpPr>
          <p:spPr>
            <a:xfrm>
              <a:off x="879611" y="2195640"/>
              <a:ext cx="364776" cy="360812"/>
            </a:xfrm>
            <a:custGeom>
              <a:avLst/>
              <a:gdLst/>
              <a:ahLst/>
              <a:cxnLst/>
              <a:rect l="0" t="0" r="r" b="b"/>
              <a:pathLst>
                <a:path w="287" h="283">
                  <a:moveTo>
                    <a:pt x="143" y="0"/>
                  </a:moveTo>
                  <a:cubicBezTo>
                    <a:pt x="143" y="0"/>
                    <a:pt x="176" y="14"/>
                    <a:pt x="208" y="14"/>
                  </a:cubicBezTo>
                  <a:cubicBezTo>
                    <a:pt x="240" y="14"/>
                    <a:pt x="280" y="4"/>
                    <a:pt x="280" y="4"/>
                  </a:cubicBezTo>
                  <a:cubicBezTo>
                    <a:pt x="280" y="4"/>
                    <a:pt x="287" y="27"/>
                    <a:pt x="287" y="61"/>
                  </a:cubicBezTo>
                  <a:cubicBezTo>
                    <a:pt x="287" y="150"/>
                    <a:pt x="258" y="206"/>
                    <a:pt x="220" y="237"/>
                  </a:cubicBezTo>
                  <a:cubicBezTo>
                    <a:pt x="197" y="257"/>
                    <a:pt x="159" y="283"/>
                    <a:pt x="143" y="283"/>
                  </a:cubicBezTo>
                  <a:cubicBezTo>
                    <a:pt x="128" y="283"/>
                    <a:pt x="90" y="257"/>
                    <a:pt x="67" y="238"/>
                  </a:cubicBezTo>
                  <a:cubicBezTo>
                    <a:pt x="29" y="206"/>
                    <a:pt x="0" y="150"/>
                    <a:pt x="0" y="61"/>
                  </a:cubicBezTo>
                  <a:cubicBezTo>
                    <a:pt x="0" y="26"/>
                    <a:pt x="7" y="4"/>
                    <a:pt x="7" y="4"/>
                  </a:cubicBezTo>
                  <a:cubicBezTo>
                    <a:pt x="7" y="4"/>
                    <a:pt x="46" y="14"/>
                    <a:pt x="79" y="14"/>
                  </a:cubicBezTo>
                  <a:cubicBezTo>
                    <a:pt x="111" y="14"/>
                    <a:pt x="143" y="0"/>
                    <a:pt x="143" y="0"/>
                  </a:cubicBezTo>
                  <a:moveTo>
                    <a:pt x="37" y="90"/>
                  </a:moveTo>
                  <a:cubicBezTo>
                    <a:pt x="42" y="144"/>
                    <a:pt x="60" y="185"/>
                    <a:pt x="90" y="210"/>
                  </a:cubicBezTo>
                  <a:cubicBezTo>
                    <a:pt x="113" y="229"/>
                    <a:pt x="134" y="242"/>
                    <a:pt x="143" y="246"/>
                  </a:cubicBezTo>
                  <a:cubicBezTo>
                    <a:pt x="153" y="242"/>
                    <a:pt x="174" y="228"/>
                    <a:pt x="197" y="210"/>
                  </a:cubicBezTo>
                  <a:cubicBezTo>
                    <a:pt x="227" y="185"/>
                    <a:pt x="245" y="144"/>
                    <a:pt x="250" y="90"/>
                  </a:cubicBezTo>
                  <a:lnTo>
                    <a:pt x="37" y="9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0" y="0"/>
            <a:ext cx="9144000" cy="711200"/>
            <a:chOff x="0" y="0"/>
            <a:chExt cx="9144001" cy="711548"/>
          </a:xfrm>
        </p:grpSpPr>
        <p:grpSp>
          <p:nvGrpSpPr>
            <p:cNvPr id="53" name="Group 52"/>
            <p:cNvGrpSpPr/>
            <p:nvPr/>
          </p:nvGrpSpPr>
          <p:grpSpPr>
            <a:xfrm>
              <a:off x="0" y="0"/>
              <a:ext cx="9144001" cy="711548"/>
              <a:chOff x="0" y="0"/>
              <a:chExt cx="9144001" cy="711548"/>
            </a:xfrm>
          </p:grpSpPr>
          <p:sp>
            <p:nvSpPr>
              <p:cNvPr id="1048611" name="矩形 178"/>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54" name="Group 53"/>
              <p:cNvGrpSpPr/>
              <p:nvPr/>
            </p:nvGrpSpPr>
            <p:grpSpPr>
              <a:xfrm flipV="1">
                <a:off x="2896975" y="0"/>
                <a:ext cx="3384000" cy="711548"/>
                <a:chOff x="0" y="0"/>
                <a:chExt cx="5770972" cy="1324512"/>
              </a:xfrm>
            </p:grpSpPr>
            <p:sp>
              <p:nvSpPr>
                <p:cNvPr id="1048612" name="矩形 175"/>
                <p:cNvSpPr/>
                <p:nvPr/>
              </p:nvSpPr>
              <p:spPr>
                <a:xfrm flipV="1">
                  <a:off x="736720" y="0"/>
                  <a:ext cx="4297533" cy="804146"/>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3" name="直角三角形 176"/>
                <p:cNvSpPr/>
                <p:nvPr/>
              </p:nvSpPr>
              <p:spPr>
                <a:xfrm>
                  <a:off x="5034252" y="0"/>
                  <a:ext cx="736720" cy="804146"/>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4" name="矩形 177"/>
                <p:cNvSpPr/>
                <p:nvPr/>
              </p:nvSpPr>
              <p:spPr>
                <a:xfrm flipV="1">
                  <a:off x="5034252" y="1076858"/>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5" name="直角三角形 179"/>
                <p:cNvSpPr/>
                <p:nvPr/>
              </p:nvSpPr>
              <p:spPr>
                <a:xfrm flipH="1">
                  <a:off x="0" y="0"/>
                  <a:ext cx="736720" cy="804146"/>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6" name="矩形 180"/>
                <p:cNvSpPr/>
                <p:nvPr/>
              </p:nvSpPr>
              <p:spPr>
                <a:xfrm flipV="1">
                  <a:off x="0" y="805744"/>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17" name="矩形 182"/>
            <p:cNvSpPr/>
            <p:nvPr/>
          </p:nvSpPr>
          <p:spPr>
            <a:xfrm>
              <a:off x="3471401" y="330715"/>
              <a:ext cx="2377574" cy="36951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dirty="0">
                  <a:solidFill>
                    <a:schemeClr val="lt1"/>
                  </a:solidFill>
                  <a:latin typeface="微软雅黑" pitchFamily="34" charset="-122"/>
                  <a:ea typeface="微软雅黑" pitchFamily="34" charset="-122"/>
                </a:rPr>
                <a:t>Group Information </a:t>
              </a:r>
              <a:r>
                <a:rPr lang="en-US" altLang="zh-CN" sz="1600" dirty="0">
                  <a:solidFill>
                    <a:schemeClr val="lt1"/>
                  </a:solidFill>
                  <a:latin typeface="微软雅黑" pitchFamily="34" charset="-122"/>
                  <a:ea typeface="微软雅黑" pitchFamily="34" charset="-122"/>
                </a:rPr>
                <a:t>:</a:t>
              </a:r>
            </a:p>
          </p:txBody>
        </p:sp>
      </p:grpSp>
      <p:sp>
        <p:nvSpPr>
          <p:cNvPr id="13" name="Rectangle 12">
            <a:extLst>
              <a:ext uri="{FF2B5EF4-FFF2-40B4-BE49-F238E27FC236}">
                <a16:creationId xmlns:a16="http://schemas.microsoft.com/office/drawing/2014/main" id="{38501D45-2803-4C46-A382-45F4BF352611}"/>
              </a:ext>
            </a:extLst>
          </p:cNvPr>
          <p:cNvSpPr/>
          <p:nvPr/>
        </p:nvSpPr>
        <p:spPr>
          <a:xfrm>
            <a:off x="2441455" y="962564"/>
            <a:ext cx="4293436" cy="523220"/>
          </a:xfrm>
          <a:prstGeom prst="rect">
            <a:avLst/>
          </a:prstGeom>
        </p:spPr>
        <p:txBody>
          <a:bodyPr wrap="square">
            <a:spAutoFit/>
          </a:bodyPr>
          <a:lstStyle/>
          <a:p>
            <a:pPr algn="ctr"/>
            <a:r>
              <a:rPr lang="en-US" sz="2800" b="1" spc="38" dirty="0">
                <a:ln w="11430"/>
                <a:solidFill>
                  <a:srgbClr val="FFC000"/>
                </a:solidFill>
              </a:rPr>
              <a:t>G</a:t>
            </a:r>
            <a:r>
              <a:rPr lang="en-US" sz="2800" b="1" spc="38" dirty="0">
                <a:ln w="11430"/>
                <a:solidFill>
                  <a:schemeClr val="accent5">
                    <a:lumMod val="25000"/>
                  </a:schemeClr>
                </a:solidFill>
              </a:rPr>
              <a:t>R</a:t>
            </a:r>
            <a:r>
              <a:rPr lang="en-US" sz="2800" b="1" spc="38" dirty="0">
                <a:ln w="11430"/>
                <a:solidFill>
                  <a:srgbClr val="FFC000"/>
                </a:solidFill>
              </a:rPr>
              <a:t>O</a:t>
            </a:r>
            <a:r>
              <a:rPr lang="en-US" sz="2800" b="1" spc="38" dirty="0">
                <a:ln w="11430"/>
                <a:solidFill>
                  <a:schemeClr val="accent5">
                    <a:lumMod val="25000"/>
                  </a:schemeClr>
                </a:solidFill>
              </a:rPr>
              <a:t>U</a:t>
            </a:r>
            <a:r>
              <a:rPr lang="en-US" sz="2800" b="1" spc="38" dirty="0">
                <a:ln w="11430"/>
                <a:solidFill>
                  <a:srgbClr val="FFC000"/>
                </a:solidFill>
              </a:rPr>
              <a:t>P </a:t>
            </a:r>
            <a:r>
              <a:rPr lang="en-US" sz="2800" b="1" spc="38" dirty="0">
                <a:ln w="11430"/>
                <a:solidFill>
                  <a:schemeClr val="accent5">
                    <a:lumMod val="25000"/>
                  </a:schemeClr>
                </a:solidFill>
              </a:rPr>
              <a:t>N</a:t>
            </a:r>
            <a:r>
              <a:rPr lang="en-US" sz="2800" b="1" spc="38" dirty="0">
                <a:ln w="11430"/>
                <a:solidFill>
                  <a:srgbClr val="FFC000"/>
                </a:solidFill>
              </a:rPr>
              <a:t>O  :  </a:t>
            </a:r>
            <a:r>
              <a:rPr lang="en-US" sz="2800" b="1" spc="38" dirty="0">
                <a:ln w="11430"/>
                <a:solidFill>
                  <a:schemeClr val="accent5">
                    <a:lumMod val="25000"/>
                  </a:schemeClr>
                </a:solidFill>
              </a:rPr>
              <a:t>0</a:t>
            </a:r>
            <a:r>
              <a:rPr lang="en-US" sz="2800" b="1" spc="38" dirty="0">
                <a:ln w="11430"/>
                <a:solidFill>
                  <a:srgbClr val="FFC000"/>
                </a:solidFill>
              </a:rPr>
              <a:t>4</a:t>
            </a:r>
          </a:p>
        </p:txBody>
      </p:sp>
      <p:graphicFrame>
        <p:nvGraphicFramePr>
          <p:cNvPr id="14" name="Table 13">
            <a:extLst>
              <a:ext uri="{FF2B5EF4-FFF2-40B4-BE49-F238E27FC236}">
                <a16:creationId xmlns:a16="http://schemas.microsoft.com/office/drawing/2014/main" id="{47C0D286-10A5-45C2-91B7-D23A7BC42644}"/>
              </a:ext>
            </a:extLst>
          </p:cNvPr>
          <p:cNvGraphicFramePr>
            <a:graphicFrameLocks noGrp="1"/>
          </p:cNvGraphicFramePr>
          <p:nvPr>
            <p:extLst>
              <p:ext uri="{D42A27DB-BD31-4B8C-83A1-F6EECF244321}">
                <p14:modId xmlns:p14="http://schemas.microsoft.com/office/powerpoint/2010/main" val="3450080108"/>
              </p:ext>
            </p:extLst>
          </p:nvPr>
        </p:nvGraphicFramePr>
        <p:xfrm>
          <a:off x="268358" y="1960688"/>
          <a:ext cx="8666920" cy="1993939"/>
        </p:xfrm>
        <a:graphic>
          <a:graphicData uri="http://schemas.openxmlformats.org/drawingml/2006/table">
            <a:tbl>
              <a:tblPr>
                <a:tableStyleId>{5940675A-B579-460E-94D1-54222C63F5DA}</a:tableStyleId>
              </a:tblPr>
              <a:tblGrid>
                <a:gridCol w="6669809">
                  <a:extLst>
                    <a:ext uri="{9D8B030D-6E8A-4147-A177-3AD203B41FA5}">
                      <a16:colId xmlns:a16="http://schemas.microsoft.com/office/drawing/2014/main" val="20000"/>
                    </a:ext>
                  </a:extLst>
                </a:gridCol>
                <a:gridCol w="1997111">
                  <a:extLst>
                    <a:ext uri="{9D8B030D-6E8A-4147-A177-3AD203B41FA5}">
                      <a16:colId xmlns:a16="http://schemas.microsoft.com/office/drawing/2014/main" val="20002"/>
                    </a:ext>
                  </a:extLst>
                </a:gridCol>
              </a:tblGrid>
              <a:tr h="500419">
                <a:tc>
                  <a:txBody>
                    <a:bodyPr/>
                    <a:lstStyle/>
                    <a:p>
                      <a:pPr algn="ctr"/>
                      <a:r>
                        <a:rPr lang="en-IN" sz="2400" b="1" dirty="0">
                          <a:solidFill>
                            <a:srgbClr val="FFC000"/>
                          </a:solidFill>
                        </a:rPr>
                        <a:t>Full Name</a:t>
                      </a:r>
                      <a:r>
                        <a:rPr lang="en-IN" sz="2400" baseline="0" dirty="0">
                          <a:solidFill>
                            <a:srgbClr val="FFC000"/>
                          </a:solidFill>
                        </a:rPr>
                        <a:t> </a:t>
                      </a:r>
                      <a:endParaRPr lang="en-IN" sz="2400" dirty="0">
                        <a:solidFill>
                          <a:srgbClr val="FFC000"/>
                        </a:solidFill>
                      </a:endParaRPr>
                    </a:p>
                  </a:txBody>
                  <a:tcPr marL="68580" marR="68580" marT="34290" marB="34290"/>
                </a:tc>
                <a:tc>
                  <a:txBody>
                    <a:bodyPr/>
                    <a:lstStyle/>
                    <a:p>
                      <a:pPr algn="ctr"/>
                      <a:r>
                        <a:rPr lang="en-IN" sz="2400" b="1" baseline="0" dirty="0">
                          <a:solidFill>
                            <a:srgbClr val="FFC000"/>
                          </a:solidFill>
                        </a:rPr>
                        <a:t>Enrollment No</a:t>
                      </a:r>
                      <a:endParaRPr lang="en-IN" sz="2400" b="1" dirty="0">
                        <a:solidFill>
                          <a:srgbClr val="FFC000"/>
                        </a:solidFill>
                      </a:endParaRPr>
                    </a:p>
                  </a:txBody>
                  <a:tcPr marL="68580" marR="68580" marT="34290" marB="34290"/>
                </a:tc>
                <a:extLst>
                  <a:ext uri="{0D108BD9-81ED-4DB2-BD59-A6C34878D82A}">
                    <a16:rowId xmlns:a16="http://schemas.microsoft.com/office/drawing/2014/main" val="10000"/>
                  </a:ext>
                </a:extLst>
              </a:tr>
              <a:tr h="360812">
                <a:tc>
                  <a:txBody>
                    <a:bodyPr/>
                    <a:lstStyle/>
                    <a:p>
                      <a:pPr algn="ctr"/>
                      <a:r>
                        <a:rPr lang="en-IN" sz="2000" baseline="0" dirty="0"/>
                        <a:t>Raja Himani Yatin</a:t>
                      </a:r>
                      <a:endParaRPr lang="en-IN" sz="2000" dirty="0">
                        <a:solidFill>
                          <a:schemeClr val="tx2">
                            <a:lumMod val="90000"/>
                          </a:schemeClr>
                        </a:solidFill>
                      </a:endParaRPr>
                    </a:p>
                  </a:txBody>
                  <a:tcPr marL="68580" marR="68580" marT="34290" marB="34290"/>
                </a:tc>
                <a:tc>
                  <a:txBody>
                    <a:bodyPr/>
                    <a:lstStyle/>
                    <a:p>
                      <a:pPr algn="ctr"/>
                      <a:r>
                        <a:rPr lang="en-IN" sz="2000" dirty="0">
                          <a:solidFill>
                            <a:schemeClr val="tx1"/>
                          </a:solidFill>
                        </a:rPr>
                        <a:t>205160694004</a:t>
                      </a:r>
                    </a:p>
                  </a:txBody>
                  <a:tcPr marL="68580" marR="68580" marT="34290" marB="34290"/>
                </a:tc>
                <a:extLst>
                  <a:ext uri="{0D108BD9-81ED-4DB2-BD59-A6C34878D82A}">
                    <a16:rowId xmlns:a16="http://schemas.microsoft.com/office/drawing/2014/main" val="10001"/>
                  </a:ext>
                </a:extLst>
              </a:tr>
              <a:tr h="360812">
                <a:tc>
                  <a:txBody>
                    <a:bodyPr/>
                    <a:lstStyle/>
                    <a:p>
                      <a:pPr algn="ctr"/>
                      <a:r>
                        <a:rPr lang="en-IN" sz="2000" dirty="0"/>
                        <a:t> Chauhan Zeel Jitendrakumar</a:t>
                      </a:r>
                      <a:endParaRPr lang="en-IN" sz="2000" dirty="0">
                        <a:solidFill>
                          <a:schemeClr val="tx2">
                            <a:lumMod val="90000"/>
                          </a:schemeClr>
                        </a:solidFill>
                      </a:endParaRPr>
                    </a:p>
                  </a:txBody>
                  <a:tcPr marL="68580" marR="68580" marT="34290" marB="34290"/>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lang="en-IN" sz="2000" dirty="0">
                          <a:solidFill>
                            <a:schemeClr val="tx1"/>
                          </a:solidFill>
                        </a:rPr>
                        <a:t>205160694009</a:t>
                      </a:r>
                    </a:p>
                  </a:txBody>
                  <a:tcPr marL="68580" marR="68580" marT="34290" marB="34290"/>
                </a:tc>
                <a:extLst>
                  <a:ext uri="{0D108BD9-81ED-4DB2-BD59-A6C34878D82A}">
                    <a16:rowId xmlns:a16="http://schemas.microsoft.com/office/drawing/2014/main" val="10002"/>
                  </a:ext>
                </a:extLst>
              </a:tr>
              <a:tr h="360812">
                <a:tc>
                  <a:txBody>
                    <a:bodyPr/>
                    <a:lstStyle/>
                    <a:p>
                      <a:pPr algn="ctr"/>
                      <a:r>
                        <a:rPr lang="en-IN" sz="2000" dirty="0"/>
                        <a:t> Parmar Devansh Rajeshbhai</a:t>
                      </a:r>
                      <a:endParaRPr lang="en-IN" sz="2000" dirty="0">
                        <a:solidFill>
                          <a:schemeClr val="tx2">
                            <a:lumMod val="90000"/>
                          </a:schemeClr>
                        </a:solidFill>
                      </a:endParaRPr>
                    </a:p>
                  </a:txBody>
                  <a:tcPr marL="68580" marR="68580" marT="34290" marB="34290"/>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lang="en-IN" sz="2000" dirty="0">
                          <a:solidFill>
                            <a:schemeClr val="tx1"/>
                          </a:solidFill>
                        </a:rPr>
                        <a:t>205160694023</a:t>
                      </a:r>
                    </a:p>
                  </a:txBody>
                  <a:tcPr marL="68580" marR="68580" marT="34290" marB="34290"/>
                </a:tc>
                <a:extLst>
                  <a:ext uri="{0D108BD9-81ED-4DB2-BD59-A6C34878D82A}">
                    <a16:rowId xmlns:a16="http://schemas.microsoft.com/office/drawing/2014/main" val="10003"/>
                  </a:ext>
                </a:extLst>
              </a:tr>
              <a:tr h="360812">
                <a:tc>
                  <a:txBody>
                    <a:bodyPr/>
                    <a:lstStyle/>
                    <a:p>
                      <a:pPr algn="ctr"/>
                      <a:r>
                        <a:rPr lang="en-IN" sz="2000" dirty="0">
                          <a:solidFill>
                            <a:schemeClr val="tx1"/>
                          </a:solidFill>
                        </a:rPr>
                        <a:t>Lashkari Parth Ashokbhai</a:t>
                      </a:r>
                    </a:p>
                  </a:txBody>
                  <a:tcPr marL="68580" marR="68580" marT="34290" marB="34290"/>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lang="en-IN" sz="2000" dirty="0">
                          <a:solidFill>
                            <a:schemeClr val="tx1"/>
                          </a:solidFill>
                        </a:rPr>
                        <a:t>205160694029</a:t>
                      </a:r>
                    </a:p>
                  </a:txBody>
                  <a:tcPr marL="68580" marR="68580" marT="34290" marB="34290"/>
                </a:tc>
                <a:extLst>
                  <a:ext uri="{0D108BD9-81ED-4DB2-BD59-A6C34878D82A}">
                    <a16:rowId xmlns:a16="http://schemas.microsoft.com/office/drawing/2014/main" val="1252419625"/>
                  </a:ext>
                </a:extLst>
              </a:tr>
            </a:tbl>
          </a:graphicData>
        </a:graphic>
      </p:graphicFrame>
      <p:sp>
        <p:nvSpPr>
          <p:cNvPr id="15" name="Rectangle 14">
            <a:extLst>
              <a:ext uri="{FF2B5EF4-FFF2-40B4-BE49-F238E27FC236}">
                <a16:creationId xmlns:a16="http://schemas.microsoft.com/office/drawing/2014/main" id="{3BA26632-83C1-4A64-95B4-5288529425E2}"/>
              </a:ext>
            </a:extLst>
          </p:cNvPr>
          <p:cNvSpPr/>
          <p:nvPr/>
        </p:nvSpPr>
        <p:spPr>
          <a:xfrm>
            <a:off x="6194184" y="4156202"/>
            <a:ext cx="2095051" cy="707886"/>
          </a:xfrm>
          <a:prstGeom prst="rect">
            <a:avLst/>
          </a:prstGeom>
        </p:spPr>
        <p:txBody>
          <a:bodyPr wrap="square">
            <a:spAutoFit/>
          </a:bodyPr>
          <a:lstStyle/>
          <a:p>
            <a:pPr algn="ctr"/>
            <a:r>
              <a:rPr lang="en-IN" sz="2000" b="1" dirty="0">
                <a:solidFill>
                  <a:srgbClr val="FFC000"/>
                </a:solidFill>
              </a:rPr>
              <a:t>Internal Faculty : </a:t>
            </a:r>
            <a:r>
              <a:rPr lang="en-IN" sz="2000" dirty="0">
                <a:solidFill>
                  <a:schemeClr val="bg2">
                    <a:lumMod val="40000"/>
                    <a:lumOff val="60000"/>
                  </a:schemeClr>
                </a:solidFill>
              </a:rPr>
              <a:t>:</a:t>
            </a:r>
          </a:p>
          <a:p>
            <a:pPr algn="ctr"/>
            <a:r>
              <a:rPr lang="en-IN" sz="2000" dirty="0"/>
              <a:t>Prof. Alka Patel</a:t>
            </a:r>
          </a:p>
        </p:txBody>
      </p:sp>
    </p:spTree>
    <p:extLst>
      <p:ext uri="{BB962C8B-B14F-4D97-AF65-F5344CB8AC3E}">
        <p14:creationId xmlns:p14="http://schemas.microsoft.com/office/powerpoint/2010/main" val="1036288592"/>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roup 144"/>
          <p:cNvGrpSpPr/>
          <p:nvPr/>
        </p:nvGrpSpPr>
        <p:grpSpPr>
          <a:xfrm>
            <a:off x="0" y="2628900"/>
            <a:ext cx="8750300" cy="360362"/>
            <a:chOff x="0" y="0"/>
            <a:chExt cx="8750549" cy="360000"/>
          </a:xfrm>
        </p:grpSpPr>
        <p:sp>
          <p:nvSpPr>
            <p:cNvPr id="1048843" name="矩形 1"/>
            <p:cNvSpPr/>
            <p:nvPr/>
          </p:nvSpPr>
          <p:spPr>
            <a:xfrm>
              <a:off x="0" y="0"/>
              <a:ext cx="8390549"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44" name="直角三角形 2"/>
            <p:cNvSpPr/>
            <p:nvPr/>
          </p:nvSpPr>
          <p:spPr>
            <a:xfrm rot="10800000" flipH="1" flipV="1">
              <a:off x="8390549" y="0"/>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845" name="矩形 4"/>
          <p:cNvSpPr/>
          <p:nvPr/>
        </p:nvSpPr>
        <p:spPr>
          <a:xfrm flipH="1">
            <a:off x="2255837" y="0"/>
            <a:ext cx="179387" cy="26289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46" name="Group 145"/>
          <p:cNvGrpSpPr/>
          <p:nvPr/>
        </p:nvGrpSpPr>
        <p:grpSpPr>
          <a:xfrm>
            <a:off x="2259012" y="2986087"/>
            <a:ext cx="6884987" cy="179387"/>
            <a:chOff x="0" y="0"/>
            <a:chExt cx="6884512" cy="180000"/>
          </a:xfrm>
        </p:grpSpPr>
        <p:sp>
          <p:nvSpPr>
            <p:cNvPr id="1048846" name="直角三角形 3"/>
            <p:cNvSpPr/>
            <p:nvPr/>
          </p:nvSpPr>
          <p:spPr>
            <a:xfrm rot="10800000">
              <a:off x="0" y="0"/>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47" name="矩形 6"/>
            <p:cNvSpPr/>
            <p:nvPr/>
          </p:nvSpPr>
          <p:spPr>
            <a:xfrm flipH="1">
              <a:off x="180000" y="0"/>
              <a:ext cx="6704512"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pic>
        <p:nvPicPr>
          <p:cNvPr id="2097171" name="图片 7"/>
          <p:cNvPicPr>
            <a:picLocks/>
          </p:cNvPicPr>
          <p:nvPr/>
        </p:nvPicPr>
        <p:blipFill>
          <a:blip r:embed="rId2"/>
          <a:srcRect/>
          <a:stretch>
            <a:fillRect/>
          </a:stretch>
        </p:blipFill>
        <p:spPr>
          <a:xfrm>
            <a:off x="5114925" y="446087"/>
            <a:ext cx="3275012" cy="2182812"/>
          </a:xfrm>
          <a:prstGeom prst="rect">
            <a:avLst/>
          </a:prstGeom>
          <a:noFill/>
          <a:ln>
            <a:noFill/>
          </a:ln>
        </p:spPr>
      </p:pic>
      <p:pic>
        <p:nvPicPr>
          <p:cNvPr id="2097172" name="图片 8"/>
          <p:cNvPicPr>
            <a:picLocks/>
          </p:cNvPicPr>
          <p:nvPr/>
        </p:nvPicPr>
        <p:blipFill>
          <a:blip r:embed="rId3"/>
          <a:srcRect/>
          <a:stretch>
            <a:fillRect/>
          </a:stretch>
        </p:blipFill>
        <p:spPr>
          <a:xfrm>
            <a:off x="6094412" y="3165475"/>
            <a:ext cx="2295525" cy="1530350"/>
          </a:xfrm>
          <a:prstGeom prst="rect">
            <a:avLst/>
          </a:prstGeom>
          <a:noFill/>
          <a:ln>
            <a:noFill/>
          </a:ln>
        </p:spPr>
      </p:pic>
      <p:sp>
        <p:nvSpPr>
          <p:cNvPr id="1048848" name="矩形 9"/>
          <p:cNvSpPr/>
          <p:nvPr/>
        </p:nvSpPr>
        <p:spPr>
          <a:xfrm>
            <a:off x="2573337" y="446087"/>
            <a:ext cx="2403475" cy="136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849" name="矩形 10"/>
          <p:cNvSpPr/>
          <p:nvPr/>
        </p:nvSpPr>
        <p:spPr>
          <a:xfrm>
            <a:off x="685800" y="3386137"/>
            <a:ext cx="5105400" cy="1107441"/>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Please add text here, according to the need to adjust the font and font size. Please add text here, according to the need to adjust the font and font size. </a:t>
            </a:r>
          </a:p>
        </p:txBody>
      </p:sp>
      <p:sp>
        <p:nvSpPr>
          <p:cNvPr id="1048850" name="矩形 11"/>
          <p:cNvSpPr/>
          <p:nvPr/>
        </p:nvSpPr>
        <p:spPr>
          <a:xfrm>
            <a:off x="406400" y="446087"/>
            <a:ext cx="1711325" cy="186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solidFill>
                  <a:srgbClr val="203864"/>
                </a:solidFill>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nvGrpSpPr>
          <p:cNvPr id="147" name="Group 146"/>
          <p:cNvGrpSpPr/>
          <p:nvPr/>
        </p:nvGrpSpPr>
        <p:grpSpPr>
          <a:xfrm>
            <a:off x="8389938" y="3165475"/>
            <a:ext cx="754062" cy="360362"/>
            <a:chOff x="0" y="0"/>
            <a:chExt cx="753450" cy="360001"/>
          </a:xfrm>
        </p:grpSpPr>
        <p:sp>
          <p:nvSpPr>
            <p:cNvPr id="1048851" name="矩形 5"/>
            <p:cNvSpPr/>
            <p:nvPr/>
          </p:nvSpPr>
          <p:spPr>
            <a:xfrm>
              <a:off x="360000" y="0"/>
              <a:ext cx="393450" cy="355755"/>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52" name="直角三角形 12"/>
            <p:cNvSpPr/>
            <p:nvPr/>
          </p:nvSpPr>
          <p:spPr>
            <a:xfrm flipH="1" flipV="1">
              <a:off x="0" y="1"/>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3" name="矩形 3"/>
          <p:cNvSpPr/>
          <p:nvPr/>
        </p:nvSpPr>
        <p:spPr>
          <a:xfrm>
            <a:off x="781050" y="1924050"/>
            <a:ext cx="468312" cy="1673225"/>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54" name="矩形 33"/>
          <p:cNvSpPr/>
          <p:nvPr/>
        </p:nvSpPr>
        <p:spPr>
          <a:xfrm>
            <a:off x="1427162" y="2162175"/>
            <a:ext cx="468312" cy="1435100"/>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55" name="矩形 34"/>
          <p:cNvSpPr/>
          <p:nvPr/>
        </p:nvSpPr>
        <p:spPr>
          <a:xfrm>
            <a:off x="2073275" y="2476500"/>
            <a:ext cx="468312" cy="1120775"/>
          </a:xfrm>
          <a:prstGeom prst="rect">
            <a:avLst/>
          </a:prstGeom>
          <a:solidFill>
            <a:srgbClr val="203864"/>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56" name="矩形 35"/>
          <p:cNvSpPr/>
          <p:nvPr/>
        </p:nvSpPr>
        <p:spPr>
          <a:xfrm>
            <a:off x="2719387" y="1152525"/>
            <a:ext cx="468312" cy="2444750"/>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57" name="矩形 36"/>
          <p:cNvSpPr/>
          <p:nvPr/>
        </p:nvSpPr>
        <p:spPr>
          <a:xfrm>
            <a:off x="3365500" y="1924050"/>
            <a:ext cx="466725" cy="1673225"/>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58" name="矩形 37"/>
          <p:cNvSpPr/>
          <p:nvPr/>
        </p:nvSpPr>
        <p:spPr>
          <a:xfrm>
            <a:off x="4011612" y="1571625"/>
            <a:ext cx="466725" cy="2025650"/>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59" name="矩形 38"/>
          <p:cNvSpPr/>
          <p:nvPr/>
        </p:nvSpPr>
        <p:spPr>
          <a:xfrm>
            <a:off x="4656137" y="600075"/>
            <a:ext cx="468312" cy="2997200"/>
          </a:xfrm>
          <a:prstGeom prst="rect">
            <a:avLst/>
          </a:prstGeom>
          <a:solidFill>
            <a:srgbClr val="203864"/>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60" name="矩形 39"/>
          <p:cNvSpPr/>
          <p:nvPr/>
        </p:nvSpPr>
        <p:spPr>
          <a:xfrm>
            <a:off x="5302250" y="1504950"/>
            <a:ext cx="468312" cy="2092325"/>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61" name="矩形 40"/>
          <p:cNvSpPr/>
          <p:nvPr/>
        </p:nvSpPr>
        <p:spPr>
          <a:xfrm>
            <a:off x="5948362" y="1743075"/>
            <a:ext cx="468312" cy="1854200"/>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62" name="矩形 41"/>
          <p:cNvSpPr/>
          <p:nvPr/>
        </p:nvSpPr>
        <p:spPr>
          <a:xfrm>
            <a:off x="6594475" y="2162175"/>
            <a:ext cx="468312" cy="1435100"/>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dirty="0">
                <a:solidFill>
                  <a:srgbClr val="FFFFFF"/>
                </a:solidFill>
                <a:latin typeface="微软雅黑" pitchFamily="34" charset="-122"/>
                <a:ea typeface="微软雅黑" pitchFamily="34" charset="-122"/>
              </a:rPr>
              <a:t>000T</a:t>
            </a:r>
          </a:p>
        </p:txBody>
      </p:sp>
      <p:sp>
        <p:nvSpPr>
          <p:cNvPr id="1048863" name="矩形 42"/>
          <p:cNvSpPr/>
          <p:nvPr/>
        </p:nvSpPr>
        <p:spPr>
          <a:xfrm>
            <a:off x="7240587" y="1924050"/>
            <a:ext cx="468312" cy="1673225"/>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64" name="矩形 43"/>
          <p:cNvSpPr/>
          <p:nvPr/>
        </p:nvSpPr>
        <p:spPr>
          <a:xfrm>
            <a:off x="7886700" y="2476500"/>
            <a:ext cx="468312" cy="1120775"/>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grpSp>
        <p:nvGrpSpPr>
          <p:cNvPr id="149" name="Group 148"/>
          <p:cNvGrpSpPr/>
          <p:nvPr/>
        </p:nvGrpSpPr>
        <p:grpSpPr>
          <a:xfrm>
            <a:off x="0" y="3644900"/>
            <a:ext cx="9144000" cy="506412"/>
            <a:chOff x="0" y="0"/>
            <a:chExt cx="9144000" cy="507152"/>
          </a:xfrm>
        </p:grpSpPr>
        <p:grpSp>
          <p:nvGrpSpPr>
            <p:cNvPr id="150" name="Group 149"/>
            <p:cNvGrpSpPr/>
            <p:nvPr/>
          </p:nvGrpSpPr>
          <p:grpSpPr>
            <a:xfrm>
              <a:off x="0" y="0"/>
              <a:ext cx="9144000" cy="507152"/>
              <a:chOff x="0" y="0"/>
              <a:chExt cx="2428125" cy="507152"/>
            </a:xfrm>
          </p:grpSpPr>
          <p:sp>
            <p:nvSpPr>
              <p:cNvPr id="1048865" name="矩形 86"/>
              <p:cNvSpPr/>
              <p:nvPr/>
            </p:nvSpPr>
            <p:spPr>
              <a:xfrm flipH="1">
                <a:off x="0" y="396700"/>
                <a:ext cx="2427071"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66" name="矩形 87"/>
              <p:cNvSpPr/>
              <p:nvPr/>
            </p:nvSpPr>
            <p:spPr>
              <a:xfrm>
                <a:off x="1054" y="0"/>
                <a:ext cx="2427071"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51" name="Group 150"/>
            <p:cNvGrpSpPr/>
            <p:nvPr/>
          </p:nvGrpSpPr>
          <p:grpSpPr>
            <a:xfrm>
              <a:off x="832948" y="59511"/>
              <a:ext cx="7469850" cy="276999"/>
              <a:chOff x="0" y="0"/>
              <a:chExt cx="7469850" cy="276999"/>
            </a:xfrm>
          </p:grpSpPr>
          <p:sp>
            <p:nvSpPr>
              <p:cNvPr id="1048867" name="文本框 4"/>
              <p:cNvSpPr txBox="1"/>
              <p:nvPr/>
            </p:nvSpPr>
            <p:spPr>
              <a:xfrm>
                <a:off x="0" y="0"/>
                <a:ext cx="364202"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01</a:t>
                </a:r>
              </a:p>
            </p:txBody>
          </p:sp>
          <p:sp>
            <p:nvSpPr>
              <p:cNvPr id="1048868" name="文本框 45"/>
              <p:cNvSpPr txBox="1"/>
              <p:nvPr/>
            </p:nvSpPr>
            <p:spPr>
              <a:xfrm>
                <a:off x="645968"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02</a:t>
                </a:r>
              </a:p>
            </p:txBody>
          </p:sp>
          <p:sp>
            <p:nvSpPr>
              <p:cNvPr id="1048869" name="文本框 47"/>
              <p:cNvSpPr txBox="1"/>
              <p:nvPr/>
            </p:nvSpPr>
            <p:spPr>
              <a:xfrm>
                <a:off x="1291936"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03</a:t>
                </a:r>
              </a:p>
            </p:txBody>
          </p:sp>
          <p:sp>
            <p:nvSpPr>
              <p:cNvPr id="1048870" name="文本框 49"/>
              <p:cNvSpPr txBox="1"/>
              <p:nvPr/>
            </p:nvSpPr>
            <p:spPr>
              <a:xfrm>
                <a:off x="1937904"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04</a:t>
                </a:r>
              </a:p>
            </p:txBody>
          </p:sp>
          <p:sp>
            <p:nvSpPr>
              <p:cNvPr id="1048871" name="文本框 50"/>
              <p:cNvSpPr txBox="1"/>
              <p:nvPr/>
            </p:nvSpPr>
            <p:spPr>
              <a:xfrm>
                <a:off x="2583872"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05</a:t>
                </a:r>
              </a:p>
            </p:txBody>
          </p:sp>
          <p:sp>
            <p:nvSpPr>
              <p:cNvPr id="1048872" name="文本框 53"/>
              <p:cNvSpPr txBox="1"/>
              <p:nvPr/>
            </p:nvSpPr>
            <p:spPr>
              <a:xfrm>
                <a:off x="3229840"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06</a:t>
                </a:r>
              </a:p>
            </p:txBody>
          </p:sp>
          <p:sp>
            <p:nvSpPr>
              <p:cNvPr id="1048873" name="文本框 55"/>
              <p:cNvSpPr txBox="1"/>
              <p:nvPr/>
            </p:nvSpPr>
            <p:spPr>
              <a:xfrm>
                <a:off x="3875808"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07</a:t>
                </a:r>
              </a:p>
            </p:txBody>
          </p:sp>
          <p:sp>
            <p:nvSpPr>
              <p:cNvPr id="1048874" name="文本框 56"/>
              <p:cNvSpPr txBox="1"/>
              <p:nvPr/>
            </p:nvSpPr>
            <p:spPr>
              <a:xfrm>
                <a:off x="4521776"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08</a:t>
                </a:r>
              </a:p>
            </p:txBody>
          </p:sp>
          <p:sp>
            <p:nvSpPr>
              <p:cNvPr id="1048875" name="文本框 57"/>
              <p:cNvSpPr txBox="1"/>
              <p:nvPr/>
            </p:nvSpPr>
            <p:spPr>
              <a:xfrm>
                <a:off x="5167744"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09</a:t>
                </a:r>
              </a:p>
            </p:txBody>
          </p:sp>
          <p:sp>
            <p:nvSpPr>
              <p:cNvPr id="1048876" name="文本框 59"/>
              <p:cNvSpPr txBox="1"/>
              <p:nvPr/>
            </p:nvSpPr>
            <p:spPr>
              <a:xfrm>
                <a:off x="5813711"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10</a:t>
                </a:r>
              </a:p>
            </p:txBody>
          </p:sp>
          <p:sp>
            <p:nvSpPr>
              <p:cNvPr id="1048877" name="文本框 60"/>
              <p:cNvSpPr txBox="1"/>
              <p:nvPr/>
            </p:nvSpPr>
            <p:spPr>
              <a:xfrm>
                <a:off x="6459680"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11</a:t>
                </a:r>
              </a:p>
            </p:txBody>
          </p:sp>
          <p:sp>
            <p:nvSpPr>
              <p:cNvPr id="1048878" name="文本框 62"/>
              <p:cNvSpPr txBox="1"/>
              <p:nvPr/>
            </p:nvSpPr>
            <p:spPr>
              <a:xfrm>
                <a:off x="7105648" y="0"/>
                <a:ext cx="364202"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12</a:t>
                </a:r>
              </a:p>
            </p:txBody>
          </p:sp>
        </p:grpSp>
      </p:grpSp>
      <p:sp>
        <p:nvSpPr>
          <p:cNvPr id="1048879" name="矩形 63"/>
          <p:cNvSpPr/>
          <p:nvPr/>
        </p:nvSpPr>
        <p:spPr>
          <a:xfrm>
            <a:off x="360362" y="292100"/>
            <a:ext cx="2236787" cy="3079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sp>
        <p:nvSpPr>
          <p:cNvPr id="1048880" name="矩形 68"/>
          <p:cNvSpPr/>
          <p:nvPr/>
        </p:nvSpPr>
        <p:spPr>
          <a:xfrm>
            <a:off x="1503362" y="4264025"/>
            <a:ext cx="6137275"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nvGrpSpPr>
          <p:cNvPr id="152" name="Group 151"/>
          <p:cNvGrpSpPr/>
          <p:nvPr/>
        </p:nvGrpSpPr>
        <p:grpSpPr>
          <a:xfrm>
            <a:off x="5665787" y="306387"/>
            <a:ext cx="2325687" cy="684212"/>
            <a:chOff x="0" y="0"/>
            <a:chExt cx="2325458" cy="684000"/>
          </a:xfrm>
        </p:grpSpPr>
        <p:sp>
          <p:nvSpPr>
            <p:cNvPr id="1048881" name="矩形标注 6"/>
            <p:cNvSpPr/>
            <p:nvPr/>
          </p:nvSpPr>
          <p:spPr>
            <a:xfrm>
              <a:off x="0" y="0"/>
              <a:ext cx="45719" cy="684000"/>
            </a:xfrm>
            <a:prstGeom prst="wedgeRectCallout">
              <a:avLst>
                <a:gd name="adj1" fmla="val -729181"/>
                <a:gd name="adj2" fmla="val -7019"/>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82" name="矩形 7"/>
            <p:cNvSpPr/>
            <p:nvPr/>
          </p:nvSpPr>
          <p:spPr>
            <a:xfrm>
              <a:off x="45719" y="0"/>
              <a:ext cx="2279739" cy="684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83" name="矩形 70"/>
            <p:cNvSpPr/>
            <p:nvPr/>
          </p:nvSpPr>
          <p:spPr>
            <a:xfrm>
              <a:off x="100963" y="35724"/>
              <a:ext cx="2157820" cy="59861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a:solidFill>
                    <a:srgbClr val="D9D9D9"/>
                  </a:solidFill>
                  <a:latin typeface="微软雅黑" pitchFamily="34" charset="-122"/>
                  <a:ea typeface="微软雅黑" pitchFamily="34" charset="-122"/>
                </a:rPr>
                <a:t>Please add text here, according to the need to adjust the font and font size. </a:t>
              </a:r>
            </a:p>
          </p:txBody>
        </p:sp>
      </p:gr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153"/>
          <p:cNvGrpSpPr/>
          <p:nvPr/>
        </p:nvGrpSpPr>
        <p:grpSpPr>
          <a:xfrm>
            <a:off x="304800" y="1609725"/>
            <a:ext cx="2220912" cy="508000"/>
            <a:chOff x="0" y="0"/>
            <a:chExt cx="2220314" cy="507376"/>
          </a:xfrm>
        </p:grpSpPr>
        <p:sp>
          <p:nvSpPr>
            <p:cNvPr id="1048884" name="直角三角形 45"/>
            <p:cNvSpPr/>
            <p:nvPr/>
          </p:nvSpPr>
          <p:spPr>
            <a:xfrm rot="10800000" flipH="1" flipV="1">
              <a:off x="1819725" y="384981"/>
              <a:ext cx="121854" cy="121854"/>
            </a:xfrm>
            <a:prstGeom prst="rtTriangle">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85" name="矩形 46"/>
            <p:cNvSpPr/>
            <p:nvPr/>
          </p:nvSpPr>
          <p:spPr>
            <a:xfrm flipH="1">
              <a:off x="0" y="396924"/>
              <a:ext cx="1827804"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86" name="直角三角形 49"/>
            <p:cNvSpPr/>
            <p:nvPr/>
          </p:nvSpPr>
          <p:spPr>
            <a:xfrm>
              <a:off x="1824291" y="0"/>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87" name="矩形 52"/>
            <p:cNvSpPr/>
            <p:nvPr/>
          </p:nvSpPr>
          <p:spPr>
            <a:xfrm>
              <a:off x="1054" y="224"/>
              <a:ext cx="1827804"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88" name="文本框 61"/>
            <p:cNvSpPr txBox="1"/>
            <p:nvPr/>
          </p:nvSpPr>
          <p:spPr>
            <a:xfrm>
              <a:off x="109512" y="44866"/>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grpSp>
        <p:nvGrpSpPr>
          <p:cNvPr id="155" name="Group 154"/>
          <p:cNvGrpSpPr/>
          <p:nvPr/>
        </p:nvGrpSpPr>
        <p:grpSpPr>
          <a:xfrm>
            <a:off x="2130425" y="2005012"/>
            <a:ext cx="2617787" cy="519112"/>
            <a:chOff x="0" y="0"/>
            <a:chExt cx="2618040" cy="519377"/>
          </a:xfrm>
        </p:grpSpPr>
        <p:sp>
          <p:nvSpPr>
            <p:cNvPr id="1048889" name="矩形 42"/>
            <p:cNvSpPr/>
            <p:nvPr/>
          </p:nvSpPr>
          <p:spPr>
            <a:xfrm flipV="1">
              <a:off x="396024" y="748"/>
              <a:ext cx="1827804"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0" name="直角三角形 43"/>
            <p:cNvSpPr/>
            <p:nvPr/>
          </p:nvSpPr>
          <p:spPr>
            <a:xfrm flipV="1">
              <a:off x="2222017" y="748"/>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1" name="直角三角形 47"/>
            <p:cNvSpPr/>
            <p:nvPr/>
          </p:nvSpPr>
          <p:spPr>
            <a:xfrm flipH="1" flipV="1">
              <a:off x="0" y="748"/>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2" name="矩形 55"/>
            <p:cNvSpPr/>
            <p:nvPr/>
          </p:nvSpPr>
          <p:spPr>
            <a:xfrm flipH="1">
              <a:off x="517872" y="397523"/>
              <a:ext cx="1584097" cy="121854"/>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3" name="直角三角形 56"/>
            <p:cNvSpPr/>
            <p:nvPr/>
          </p:nvSpPr>
          <p:spPr>
            <a:xfrm rot="10800000">
              <a:off x="398307" y="397523"/>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4" name="直角三角形 57"/>
            <p:cNvSpPr/>
            <p:nvPr/>
          </p:nvSpPr>
          <p:spPr>
            <a:xfrm rot="10800000" flipH="1">
              <a:off x="2101975" y="397523"/>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5" name="直角三角形 59"/>
            <p:cNvSpPr/>
            <p:nvPr/>
          </p:nvSpPr>
          <p:spPr>
            <a:xfrm rot="10800000" flipV="1">
              <a:off x="2494485" y="0"/>
              <a:ext cx="121854" cy="121854"/>
            </a:xfrm>
            <a:prstGeom prst="rtTriangle">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6" name="文本框 62"/>
            <p:cNvSpPr txBox="1"/>
            <p:nvPr/>
          </p:nvSpPr>
          <p:spPr>
            <a:xfrm>
              <a:off x="501812" y="45614"/>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grpSp>
        <p:nvGrpSpPr>
          <p:cNvPr id="156" name="Group 155"/>
          <p:cNvGrpSpPr/>
          <p:nvPr/>
        </p:nvGrpSpPr>
        <p:grpSpPr>
          <a:xfrm>
            <a:off x="4351337" y="1609725"/>
            <a:ext cx="2617787" cy="517525"/>
            <a:chOff x="0" y="0"/>
            <a:chExt cx="2618041" cy="516873"/>
          </a:xfrm>
        </p:grpSpPr>
        <p:sp>
          <p:nvSpPr>
            <p:cNvPr id="1048897" name="直角三角形 50"/>
            <p:cNvSpPr/>
            <p:nvPr/>
          </p:nvSpPr>
          <p:spPr>
            <a:xfrm flipH="1">
              <a:off x="0" y="871"/>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8" name="矩形 53"/>
            <p:cNvSpPr/>
            <p:nvPr/>
          </p:nvSpPr>
          <p:spPr>
            <a:xfrm>
              <a:off x="394323" y="0"/>
              <a:ext cx="1827804"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9" name="矩形 60"/>
            <p:cNvSpPr/>
            <p:nvPr/>
          </p:nvSpPr>
          <p:spPr>
            <a:xfrm flipH="1">
              <a:off x="394323" y="394747"/>
              <a:ext cx="1827695" cy="121854"/>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00" name="文本框 63"/>
            <p:cNvSpPr txBox="1"/>
            <p:nvPr/>
          </p:nvSpPr>
          <p:spPr>
            <a:xfrm>
              <a:off x="503452" y="40595"/>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sp>
          <p:nvSpPr>
            <p:cNvPr id="1048901" name="直角三角形 28"/>
            <p:cNvSpPr/>
            <p:nvPr/>
          </p:nvSpPr>
          <p:spPr>
            <a:xfrm>
              <a:off x="2222018" y="0"/>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02" name="直角三角形 29"/>
            <p:cNvSpPr/>
            <p:nvPr/>
          </p:nvSpPr>
          <p:spPr>
            <a:xfrm rot="10800000" flipH="1" flipV="1">
              <a:off x="2219658" y="395019"/>
              <a:ext cx="121854" cy="121854"/>
            </a:xfrm>
            <a:prstGeom prst="rtTriangle">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57" name="Group 156"/>
          <p:cNvGrpSpPr/>
          <p:nvPr/>
        </p:nvGrpSpPr>
        <p:grpSpPr>
          <a:xfrm>
            <a:off x="6573837" y="2005012"/>
            <a:ext cx="2222500" cy="519112"/>
            <a:chOff x="0" y="0"/>
            <a:chExt cx="2222465" cy="518629"/>
          </a:xfrm>
        </p:grpSpPr>
        <p:sp>
          <p:nvSpPr>
            <p:cNvPr id="1048903" name="直角三角形 27"/>
            <p:cNvSpPr/>
            <p:nvPr/>
          </p:nvSpPr>
          <p:spPr>
            <a:xfrm flipH="1" flipV="1">
              <a:off x="0" y="0"/>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04" name="矩形 30"/>
            <p:cNvSpPr/>
            <p:nvPr/>
          </p:nvSpPr>
          <p:spPr>
            <a:xfrm flipV="1">
              <a:off x="394661" y="0"/>
              <a:ext cx="1827804"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05" name="矩形 31"/>
            <p:cNvSpPr/>
            <p:nvPr/>
          </p:nvSpPr>
          <p:spPr>
            <a:xfrm flipH="1">
              <a:off x="516507" y="396775"/>
              <a:ext cx="1703661" cy="121854"/>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06" name="直角三角形 32"/>
            <p:cNvSpPr/>
            <p:nvPr/>
          </p:nvSpPr>
          <p:spPr>
            <a:xfrm rot="10800000">
              <a:off x="396943" y="396775"/>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07" name="文本框 68"/>
            <p:cNvSpPr txBox="1"/>
            <p:nvPr/>
          </p:nvSpPr>
          <p:spPr>
            <a:xfrm>
              <a:off x="504631" y="44866"/>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sp>
        <p:nvSpPr>
          <p:cNvPr id="1048908" name="矩形 69"/>
          <p:cNvSpPr/>
          <p:nvPr/>
        </p:nvSpPr>
        <p:spPr>
          <a:xfrm>
            <a:off x="366712" y="454025"/>
            <a:ext cx="1704975" cy="1106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09" name="矩形 70"/>
          <p:cNvSpPr/>
          <p:nvPr/>
        </p:nvSpPr>
        <p:spPr>
          <a:xfrm>
            <a:off x="2647950" y="2524125"/>
            <a:ext cx="1801812" cy="1106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10" name="矩形 71"/>
          <p:cNvSpPr/>
          <p:nvPr/>
        </p:nvSpPr>
        <p:spPr>
          <a:xfrm>
            <a:off x="4746625" y="454025"/>
            <a:ext cx="1811337" cy="1106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11" name="矩形 72"/>
          <p:cNvSpPr/>
          <p:nvPr/>
        </p:nvSpPr>
        <p:spPr>
          <a:xfrm>
            <a:off x="7092950" y="2524125"/>
            <a:ext cx="1701800" cy="1106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grpSp>
        <p:nvGrpSpPr>
          <p:cNvPr id="158" name="Group 157"/>
          <p:cNvGrpSpPr/>
          <p:nvPr/>
        </p:nvGrpSpPr>
        <p:grpSpPr>
          <a:xfrm>
            <a:off x="3208337" y="1244600"/>
            <a:ext cx="455612" cy="455612"/>
            <a:chOff x="0" y="0"/>
            <a:chExt cx="236501" cy="236501"/>
          </a:xfrm>
        </p:grpSpPr>
        <p:sp>
          <p:nvSpPr>
            <p:cNvPr id="1048912" name="Freeform 51"/>
            <p:cNvSpPr/>
            <p:nvPr/>
          </p:nvSpPr>
          <p:spPr>
            <a:xfrm>
              <a:off x="0" y="79689"/>
              <a:ext cx="156811" cy="156811"/>
            </a:xfrm>
            <a:custGeom>
              <a:avLst/>
              <a:gdLst/>
              <a:ahLst/>
              <a:cxnLst/>
              <a:rect l="0" t="0" r="r" b="b"/>
              <a:pathLst>
                <a:path w="190" h="190">
                  <a:moveTo>
                    <a:pt x="0" y="0"/>
                  </a:moveTo>
                  <a:cubicBezTo>
                    <a:pt x="0" y="56"/>
                    <a:pt x="0" y="56"/>
                    <a:pt x="0" y="56"/>
                  </a:cubicBezTo>
                  <a:cubicBezTo>
                    <a:pt x="36" y="56"/>
                    <a:pt x="70" y="70"/>
                    <a:pt x="95" y="95"/>
                  </a:cubicBezTo>
                  <a:cubicBezTo>
                    <a:pt x="120" y="121"/>
                    <a:pt x="134" y="154"/>
                    <a:pt x="135" y="190"/>
                  </a:cubicBezTo>
                  <a:cubicBezTo>
                    <a:pt x="190" y="190"/>
                    <a:pt x="190" y="190"/>
                    <a:pt x="190" y="190"/>
                  </a:cubicBezTo>
                  <a:cubicBezTo>
                    <a:pt x="189" y="85"/>
                    <a:pt x="104" y="0"/>
                    <a:pt x="0" y="0"/>
                  </a:cubicBez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13" name="Freeform 52"/>
            <p:cNvSpPr/>
            <p:nvPr/>
          </p:nvSpPr>
          <p:spPr>
            <a:xfrm>
              <a:off x="0" y="0"/>
              <a:ext cx="236501" cy="236501"/>
            </a:xfrm>
            <a:custGeom>
              <a:avLst/>
              <a:gdLst/>
              <a:ahLst/>
              <a:cxnLst/>
              <a:rect l="0" t="0" r="r" b="b"/>
              <a:pathLst>
                <a:path w="288" h="288">
                  <a:moveTo>
                    <a:pt x="0" y="0"/>
                  </a:moveTo>
                  <a:cubicBezTo>
                    <a:pt x="0" y="55"/>
                    <a:pt x="0" y="55"/>
                    <a:pt x="0" y="55"/>
                  </a:cubicBezTo>
                  <a:cubicBezTo>
                    <a:pt x="128" y="55"/>
                    <a:pt x="232" y="159"/>
                    <a:pt x="233" y="288"/>
                  </a:cubicBezTo>
                  <a:cubicBezTo>
                    <a:pt x="288" y="288"/>
                    <a:pt x="288" y="288"/>
                    <a:pt x="288" y="288"/>
                  </a:cubicBezTo>
                  <a:cubicBezTo>
                    <a:pt x="287" y="129"/>
                    <a:pt x="158" y="0"/>
                    <a:pt x="0" y="0"/>
                  </a:cubicBez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14" name="Oval 53"/>
            <p:cNvSpPr/>
            <p:nvPr/>
          </p:nvSpPr>
          <p:spPr>
            <a:xfrm>
              <a:off x="0" y="172233"/>
              <a:ext cx="64267" cy="64267"/>
            </a:xfrm>
            <a:prstGeom prst="ellipse">
              <a:avLst/>
            </a:pr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endParaRPr lang="zh-CN" altLang="en-US">
                <a:ea typeface="微软雅黑" pitchFamily="34" charset="-122"/>
              </a:endParaRPr>
            </a:p>
          </p:txBody>
        </p:sp>
      </p:grpSp>
      <p:sp>
        <p:nvSpPr>
          <p:cNvPr id="1048915" name="Freeform 138"/>
          <p:cNvSpPr/>
          <p:nvPr/>
        </p:nvSpPr>
        <p:spPr>
          <a:xfrm>
            <a:off x="938212" y="2347912"/>
            <a:ext cx="561975" cy="561975"/>
          </a:xfrm>
          <a:custGeom>
            <a:avLst/>
            <a:gdLst/>
            <a:ahLst/>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236" y="106"/>
                </a:moveTo>
                <a:cubicBezTo>
                  <a:pt x="135" y="208"/>
                  <a:pt x="135" y="208"/>
                  <a:pt x="135" y="208"/>
                </a:cubicBezTo>
                <a:cubicBezTo>
                  <a:pt x="132" y="210"/>
                  <a:pt x="126" y="213"/>
                  <a:pt x="122" y="213"/>
                </a:cubicBezTo>
                <a:cubicBezTo>
                  <a:pt x="113" y="213"/>
                  <a:pt x="113" y="213"/>
                  <a:pt x="113" y="213"/>
                </a:cubicBezTo>
                <a:cubicBezTo>
                  <a:pt x="109" y="213"/>
                  <a:pt x="103" y="210"/>
                  <a:pt x="101" y="208"/>
                </a:cubicBezTo>
                <a:cubicBezTo>
                  <a:pt x="53" y="160"/>
                  <a:pt x="53" y="160"/>
                  <a:pt x="53" y="160"/>
                </a:cubicBezTo>
                <a:cubicBezTo>
                  <a:pt x="50" y="157"/>
                  <a:pt x="50" y="152"/>
                  <a:pt x="53" y="149"/>
                </a:cubicBezTo>
                <a:cubicBezTo>
                  <a:pt x="72" y="130"/>
                  <a:pt x="72" y="130"/>
                  <a:pt x="72" y="130"/>
                </a:cubicBezTo>
                <a:cubicBezTo>
                  <a:pt x="75" y="127"/>
                  <a:pt x="79" y="127"/>
                  <a:pt x="82" y="130"/>
                </a:cubicBezTo>
                <a:cubicBezTo>
                  <a:pt x="113" y="161"/>
                  <a:pt x="113" y="161"/>
                  <a:pt x="113" y="161"/>
                </a:cubicBezTo>
                <a:cubicBezTo>
                  <a:pt x="116" y="164"/>
                  <a:pt x="120" y="164"/>
                  <a:pt x="123" y="161"/>
                </a:cubicBezTo>
                <a:cubicBezTo>
                  <a:pt x="207" y="77"/>
                  <a:pt x="207" y="77"/>
                  <a:pt x="207" y="77"/>
                </a:cubicBezTo>
                <a:cubicBezTo>
                  <a:pt x="210" y="74"/>
                  <a:pt x="214" y="74"/>
                  <a:pt x="217" y="77"/>
                </a:cubicBezTo>
                <a:cubicBezTo>
                  <a:pt x="236" y="96"/>
                  <a:pt x="236" y="96"/>
                  <a:pt x="236" y="96"/>
                </a:cubicBezTo>
                <a:cubicBezTo>
                  <a:pt x="239" y="98"/>
                  <a:pt x="239" y="103"/>
                  <a:pt x="236" y="106"/>
                </a:cubicBez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nvGrpSpPr>
          <p:cNvPr id="159" name="Group 158"/>
          <p:cNvGrpSpPr/>
          <p:nvPr/>
        </p:nvGrpSpPr>
        <p:grpSpPr>
          <a:xfrm>
            <a:off x="5373687" y="2347912"/>
            <a:ext cx="557212" cy="555625"/>
            <a:chOff x="0" y="0"/>
            <a:chExt cx="236501" cy="236501"/>
          </a:xfrm>
        </p:grpSpPr>
        <p:sp>
          <p:nvSpPr>
            <p:cNvPr id="1048916" name="Freeform 201"/>
            <p:cNvSpPr/>
            <p:nvPr/>
          </p:nvSpPr>
          <p:spPr>
            <a:xfrm>
              <a:off x="0" y="0"/>
              <a:ext cx="236501" cy="236501"/>
            </a:xfrm>
            <a:custGeom>
              <a:avLst/>
              <a:gdLst/>
              <a:ahLst/>
              <a:cxnLst/>
              <a:rect l="0" t="0" r="r" b="b"/>
              <a:pathLst>
                <a:path w="288" h="288">
                  <a:moveTo>
                    <a:pt x="144" y="0"/>
                  </a:moveTo>
                  <a:cubicBezTo>
                    <a:pt x="64" y="0"/>
                    <a:pt x="0" y="65"/>
                    <a:pt x="0" y="144"/>
                  </a:cubicBezTo>
                  <a:cubicBezTo>
                    <a:pt x="0" y="224"/>
                    <a:pt x="64" y="288"/>
                    <a:pt x="144" y="288"/>
                  </a:cubicBezTo>
                  <a:cubicBezTo>
                    <a:pt x="223" y="288"/>
                    <a:pt x="288" y="224"/>
                    <a:pt x="288" y="144"/>
                  </a:cubicBezTo>
                  <a:cubicBezTo>
                    <a:pt x="288" y="65"/>
                    <a:pt x="223" y="0"/>
                    <a:pt x="144" y="0"/>
                  </a:cubicBezTo>
                  <a:close/>
                  <a:moveTo>
                    <a:pt x="144" y="252"/>
                  </a:moveTo>
                  <a:cubicBezTo>
                    <a:pt x="84" y="252"/>
                    <a:pt x="36" y="204"/>
                    <a:pt x="36" y="144"/>
                  </a:cubicBezTo>
                  <a:cubicBezTo>
                    <a:pt x="36" y="85"/>
                    <a:pt x="84" y="36"/>
                    <a:pt x="144" y="36"/>
                  </a:cubicBezTo>
                  <a:cubicBezTo>
                    <a:pt x="203" y="36"/>
                    <a:pt x="252" y="85"/>
                    <a:pt x="252" y="144"/>
                  </a:cubicBezTo>
                  <a:cubicBezTo>
                    <a:pt x="252" y="204"/>
                    <a:pt x="203" y="252"/>
                    <a:pt x="144" y="252"/>
                  </a:cubicBez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17" name="Freeform 202"/>
            <p:cNvSpPr/>
            <p:nvPr/>
          </p:nvSpPr>
          <p:spPr>
            <a:xfrm>
              <a:off x="105398" y="53983"/>
              <a:ext cx="74550" cy="110539"/>
            </a:xfrm>
            <a:custGeom>
              <a:avLst/>
              <a:gdLst/>
              <a:ahLst/>
              <a:cxnLst/>
              <a:rect l="0" t="0" r="r" b="b"/>
              <a:pathLst>
                <a:path w="88" h="135">
                  <a:moveTo>
                    <a:pt x="84" y="111"/>
                  </a:moveTo>
                  <a:cubicBezTo>
                    <a:pt x="27" y="72"/>
                    <a:pt x="27" y="72"/>
                    <a:pt x="27" y="72"/>
                  </a:cubicBezTo>
                  <a:cubicBezTo>
                    <a:pt x="27" y="6"/>
                    <a:pt x="27" y="6"/>
                    <a:pt x="27" y="6"/>
                  </a:cubicBezTo>
                  <a:cubicBezTo>
                    <a:pt x="27" y="4"/>
                    <a:pt x="27" y="3"/>
                    <a:pt x="26" y="2"/>
                  </a:cubicBezTo>
                  <a:cubicBezTo>
                    <a:pt x="25" y="1"/>
                    <a:pt x="23" y="0"/>
                    <a:pt x="21" y="0"/>
                  </a:cubicBezTo>
                  <a:cubicBezTo>
                    <a:pt x="6" y="0"/>
                    <a:pt x="6" y="0"/>
                    <a:pt x="6" y="0"/>
                  </a:cubicBezTo>
                  <a:cubicBezTo>
                    <a:pt x="4" y="0"/>
                    <a:pt x="3" y="1"/>
                    <a:pt x="1" y="2"/>
                  </a:cubicBezTo>
                  <a:cubicBezTo>
                    <a:pt x="0" y="3"/>
                    <a:pt x="0" y="4"/>
                    <a:pt x="0" y="6"/>
                  </a:cubicBezTo>
                  <a:cubicBezTo>
                    <a:pt x="0" y="84"/>
                    <a:pt x="0" y="84"/>
                    <a:pt x="0" y="84"/>
                  </a:cubicBezTo>
                  <a:cubicBezTo>
                    <a:pt x="0" y="86"/>
                    <a:pt x="0" y="87"/>
                    <a:pt x="1" y="88"/>
                  </a:cubicBezTo>
                  <a:cubicBezTo>
                    <a:pt x="2" y="89"/>
                    <a:pt x="2" y="89"/>
                    <a:pt x="3" y="89"/>
                  </a:cubicBezTo>
                  <a:cubicBezTo>
                    <a:pt x="69" y="134"/>
                    <a:pt x="69" y="134"/>
                    <a:pt x="69" y="134"/>
                  </a:cubicBezTo>
                  <a:cubicBezTo>
                    <a:pt x="70" y="135"/>
                    <a:pt x="72" y="135"/>
                    <a:pt x="73" y="135"/>
                  </a:cubicBezTo>
                  <a:cubicBezTo>
                    <a:pt x="73" y="135"/>
                    <a:pt x="74" y="135"/>
                    <a:pt x="74" y="135"/>
                  </a:cubicBezTo>
                  <a:cubicBezTo>
                    <a:pt x="76" y="134"/>
                    <a:pt x="77" y="133"/>
                    <a:pt x="78" y="132"/>
                  </a:cubicBezTo>
                  <a:cubicBezTo>
                    <a:pt x="86" y="119"/>
                    <a:pt x="86" y="119"/>
                    <a:pt x="86" y="119"/>
                  </a:cubicBezTo>
                  <a:cubicBezTo>
                    <a:pt x="88" y="116"/>
                    <a:pt x="87" y="112"/>
                    <a:pt x="84" y="111"/>
                  </a:cubicBez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grpSp>
        <p:nvGrpSpPr>
          <p:cNvPr id="160" name="Group 159"/>
          <p:cNvGrpSpPr/>
          <p:nvPr/>
        </p:nvGrpSpPr>
        <p:grpSpPr>
          <a:xfrm>
            <a:off x="7602537" y="1231900"/>
            <a:ext cx="561975" cy="482600"/>
            <a:chOff x="0" y="0"/>
            <a:chExt cx="239073" cy="205653"/>
          </a:xfrm>
        </p:grpSpPr>
        <p:sp>
          <p:nvSpPr>
            <p:cNvPr id="1048918" name="Freeform 421"/>
            <p:cNvSpPr/>
            <p:nvPr/>
          </p:nvSpPr>
          <p:spPr>
            <a:xfrm>
              <a:off x="0" y="0"/>
              <a:ext cx="205653" cy="205653"/>
            </a:xfrm>
            <a:custGeom>
              <a:avLst/>
              <a:gdLst/>
              <a:ahLst/>
              <a:cxnLst/>
              <a:rect l="0" t="0" r="r" b="b"/>
              <a:pathLst>
                <a:path w="248" h="248">
                  <a:moveTo>
                    <a:pt x="217" y="206"/>
                  </a:moveTo>
                  <a:cubicBezTo>
                    <a:pt x="217" y="212"/>
                    <a:pt x="212" y="217"/>
                    <a:pt x="206" y="217"/>
                  </a:cubicBezTo>
                  <a:cubicBezTo>
                    <a:pt x="41" y="217"/>
                    <a:pt x="41" y="217"/>
                    <a:pt x="41" y="217"/>
                  </a:cubicBezTo>
                  <a:cubicBezTo>
                    <a:pt x="35" y="217"/>
                    <a:pt x="31" y="212"/>
                    <a:pt x="31" y="206"/>
                  </a:cubicBezTo>
                  <a:cubicBezTo>
                    <a:pt x="31" y="41"/>
                    <a:pt x="31" y="41"/>
                    <a:pt x="31" y="41"/>
                  </a:cubicBezTo>
                  <a:cubicBezTo>
                    <a:pt x="31" y="35"/>
                    <a:pt x="35" y="31"/>
                    <a:pt x="41" y="31"/>
                  </a:cubicBezTo>
                  <a:cubicBezTo>
                    <a:pt x="184" y="31"/>
                    <a:pt x="184" y="31"/>
                    <a:pt x="184" y="31"/>
                  </a:cubicBezTo>
                  <a:cubicBezTo>
                    <a:pt x="214" y="0"/>
                    <a:pt x="214" y="0"/>
                    <a:pt x="214" y="0"/>
                  </a:cubicBezTo>
                  <a:cubicBezTo>
                    <a:pt x="212" y="0"/>
                    <a:pt x="209" y="0"/>
                    <a:pt x="206" y="0"/>
                  </a:cubicBezTo>
                  <a:cubicBezTo>
                    <a:pt x="41" y="0"/>
                    <a:pt x="41" y="0"/>
                    <a:pt x="41" y="0"/>
                  </a:cubicBezTo>
                  <a:cubicBezTo>
                    <a:pt x="18" y="0"/>
                    <a:pt x="0" y="18"/>
                    <a:pt x="0" y="41"/>
                  </a:cubicBezTo>
                  <a:cubicBezTo>
                    <a:pt x="0" y="206"/>
                    <a:pt x="0" y="206"/>
                    <a:pt x="0" y="206"/>
                  </a:cubicBezTo>
                  <a:cubicBezTo>
                    <a:pt x="0" y="229"/>
                    <a:pt x="18" y="248"/>
                    <a:pt x="41" y="248"/>
                  </a:cubicBezTo>
                  <a:cubicBezTo>
                    <a:pt x="206" y="248"/>
                    <a:pt x="206" y="248"/>
                    <a:pt x="206" y="248"/>
                  </a:cubicBezTo>
                  <a:cubicBezTo>
                    <a:pt x="229" y="248"/>
                    <a:pt x="248" y="229"/>
                    <a:pt x="248" y="206"/>
                  </a:cubicBezTo>
                  <a:cubicBezTo>
                    <a:pt x="248" y="115"/>
                    <a:pt x="248" y="115"/>
                    <a:pt x="248" y="115"/>
                  </a:cubicBezTo>
                  <a:cubicBezTo>
                    <a:pt x="217" y="146"/>
                    <a:pt x="217" y="146"/>
                    <a:pt x="217" y="146"/>
                  </a:cubicBezTo>
                  <a:lnTo>
                    <a:pt x="217" y="206"/>
                  </a:ln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19" name="Freeform 422"/>
            <p:cNvSpPr/>
            <p:nvPr/>
          </p:nvSpPr>
          <p:spPr>
            <a:xfrm>
              <a:off x="87403" y="2571"/>
              <a:ext cx="151670" cy="151670"/>
            </a:xfrm>
            <a:custGeom>
              <a:avLst/>
              <a:gdLst/>
              <a:ahLst/>
              <a:cxnLst/>
              <a:rect l="0" t="0" r="r" b="b"/>
              <a:pathLst>
                <a:path w="59" h="59">
                  <a:moveTo>
                    <a:pt x="6" y="38"/>
                  </a:moveTo>
                  <a:lnTo>
                    <a:pt x="6" y="38"/>
                  </a:lnTo>
                  <a:lnTo>
                    <a:pt x="0" y="59"/>
                  </a:lnTo>
                  <a:lnTo>
                    <a:pt x="21" y="52"/>
                  </a:lnTo>
                  <a:lnTo>
                    <a:pt x="59" y="14"/>
                  </a:lnTo>
                  <a:lnTo>
                    <a:pt x="45" y="0"/>
                  </a:lnTo>
                  <a:lnTo>
                    <a:pt x="6" y="38"/>
                  </a:lnTo>
                  <a:close/>
                  <a:moveTo>
                    <a:pt x="19" y="49"/>
                  </a:moveTo>
                  <a:lnTo>
                    <a:pt x="5" y="54"/>
                  </a:lnTo>
                  <a:lnTo>
                    <a:pt x="9" y="40"/>
                  </a:lnTo>
                  <a:lnTo>
                    <a:pt x="19" y="49"/>
                  </a:ln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sp>
        <p:nvSpPr>
          <p:cNvPr id="1048920" name="矩形 82"/>
          <p:cNvSpPr/>
          <p:nvPr/>
        </p:nvSpPr>
        <p:spPr>
          <a:xfrm>
            <a:off x="850900" y="3897312"/>
            <a:ext cx="7442200" cy="852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 Please add text here, according to the need to adjust the font and font size. Please add text here.</a:t>
            </a: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22" name="文本框 14"/>
          <p:cNvSpPr txBox="1"/>
          <p:nvPr/>
        </p:nvSpPr>
        <p:spPr>
          <a:xfrm>
            <a:off x="1830387" y="230187"/>
            <a:ext cx="906462" cy="157003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a:solidFill>
                  <a:srgbClr val="A6A6A6"/>
                </a:solidFill>
                <a:latin typeface="微软雅黑" pitchFamily="34" charset="-122"/>
                <a:ea typeface="微软雅黑" pitchFamily="34" charset="-122"/>
              </a:rPr>
              <a:t>3</a:t>
            </a:r>
          </a:p>
        </p:txBody>
      </p:sp>
      <p:sp>
        <p:nvSpPr>
          <p:cNvPr id="104892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62" name="Group 161"/>
          <p:cNvGrpSpPr/>
          <p:nvPr/>
        </p:nvGrpSpPr>
        <p:grpSpPr>
          <a:xfrm>
            <a:off x="857250" y="1431925"/>
            <a:ext cx="8286750" cy="901700"/>
            <a:chOff x="0" y="0"/>
            <a:chExt cx="8286663" cy="902064"/>
          </a:xfrm>
        </p:grpSpPr>
        <p:grpSp>
          <p:nvGrpSpPr>
            <p:cNvPr id="163" name="Group 162"/>
            <p:cNvGrpSpPr/>
            <p:nvPr/>
          </p:nvGrpSpPr>
          <p:grpSpPr>
            <a:xfrm>
              <a:off x="0" y="0"/>
              <a:ext cx="8286663" cy="902064"/>
              <a:chOff x="0" y="0"/>
              <a:chExt cx="8286663" cy="902064"/>
            </a:xfrm>
          </p:grpSpPr>
          <p:sp>
            <p:nvSpPr>
              <p:cNvPr id="1048924" name="矩形 4"/>
              <p:cNvSpPr/>
              <p:nvPr/>
            </p:nvSpPr>
            <p:spPr>
              <a:xfrm>
                <a:off x="900001" y="2064"/>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2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926" name="矩形 6"/>
            <p:cNvSpPr/>
            <p:nvPr/>
          </p:nvSpPr>
          <p:spPr>
            <a:xfrm>
              <a:off x="1108720" y="157611"/>
              <a:ext cx="5828840" cy="5847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3200" b="1">
                  <a:solidFill>
                    <a:schemeClr val="lt1"/>
                  </a:solidFill>
                  <a:latin typeface="微软雅黑" pitchFamily="34" charset="-122"/>
                  <a:ea typeface="微软雅黑" pitchFamily="34" charset="-122"/>
                </a:rPr>
                <a:t>ADD THE SLIDE TITLE HERE</a:t>
              </a:r>
            </a:p>
          </p:txBody>
        </p:sp>
      </p:grpSp>
      <p:grpSp>
        <p:nvGrpSpPr>
          <p:cNvPr id="164" name="Group 163"/>
          <p:cNvGrpSpPr/>
          <p:nvPr/>
        </p:nvGrpSpPr>
        <p:grpSpPr>
          <a:xfrm>
            <a:off x="0" y="2328862"/>
            <a:ext cx="3386137" cy="577850"/>
            <a:chOff x="0" y="0"/>
            <a:chExt cx="3385877" cy="578062"/>
          </a:xfrm>
        </p:grpSpPr>
        <p:sp>
          <p:nvSpPr>
            <p:cNvPr id="104892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2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929" name="矩形 10"/>
          <p:cNvSpPr/>
          <p:nvPr/>
        </p:nvSpPr>
        <p:spPr>
          <a:xfrm>
            <a:off x="3236912" y="2420937"/>
            <a:ext cx="4427537" cy="40005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2000">
                <a:solidFill>
                  <a:srgbClr val="7F6000"/>
                </a:solidFill>
                <a:latin typeface="微软雅黑" pitchFamily="34" charset="-122"/>
                <a:ea typeface="微软雅黑" pitchFamily="34" charset="-122"/>
              </a:rPr>
              <a:t>PLEASE ADD SLIDE SUBTITLE HERE</a:t>
            </a: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Group 165"/>
          <p:cNvGrpSpPr/>
          <p:nvPr/>
        </p:nvGrpSpPr>
        <p:grpSpPr>
          <a:xfrm>
            <a:off x="3155950" y="2938462"/>
            <a:ext cx="2867025" cy="519112"/>
            <a:chOff x="0" y="0"/>
            <a:chExt cx="2865978" cy="518631"/>
          </a:xfrm>
        </p:grpSpPr>
        <p:sp>
          <p:nvSpPr>
            <p:cNvPr id="1048930" name="矩形 42"/>
            <p:cNvSpPr/>
            <p:nvPr/>
          </p:nvSpPr>
          <p:spPr>
            <a:xfrm flipV="1">
              <a:off x="519703" y="122608"/>
              <a:ext cx="1827804"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31" name="直角三角形 43"/>
            <p:cNvSpPr/>
            <p:nvPr/>
          </p:nvSpPr>
          <p:spPr>
            <a:xfrm flipV="1">
              <a:off x="2345696" y="122608"/>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32" name="直角三角形 47"/>
            <p:cNvSpPr/>
            <p:nvPr/>
          </p:nvSpPr>
          <p:spPr>
            <a:xfrm flipH="1" flipV="1">
              <a:off x="123679" y="122608"/>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33" name="矩形 55"/>
            <p:cNvSpPr/>
            <p:nvPr/>
          </p:nvSpPr>
          <p:spPr>
            <a:xfrm flipH="1">
              <a:off x="518795" y="377"/>
              <a:ext cx="1826887" cy="121854"/>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34" name="直角三角形 56"/>
            <p:cNvSpPr/>
            <p:nvPr/>
          </p:nvSpPr>
          <p:spPr>
            <a:xfrm rot="10800000">
              <a:off x="0" y="0"/>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35" name="直角三角形 57"/>
            <p:cNvSpPr/>
            <p:nvPr/>
          </p:nvSpPr>
          <p:spPr>
            <a:xfrm rot="10800000" flipH="1">
              <a:off x="2744124" y="0"/>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36" name="文本框 62"/>
            <p:cNvSpPr txBox="1"/>
            <p:nvPr/>
          </p:nvSpPr>
          <p:spPr>
            <a:xfrm>
              <a:off x="625491" y="167474"/>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sp>
        <p:nvSpPr>
          <p:cNvPr id="1048937" name="矩形 71"/>
          <p:cNvSpPr/>
          <p:nvPr/>
        </p:nvSpPr>
        <p:spPr>
          <a:xfrm>
            <a:off x="1800225" y="320675"/>
            <a:ext cx="5572125" cy="344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38" name="矩形 73"/>
          <p:cNvSpPr/>
          <p:nvPr/>
        </p:nvSpPr>
        <p:spPr>
          <a:xfrm>
            <a:off x="6296025" y="1190625"/>
            <a:ext cx="2495550" cy="136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939" name="矩形 83"/>
          <p:cNvSpPr/>
          <p:nvPr/>
        </p:nvSpPr>
        <p:spPr>
          <a:xfrm>
            <a:off x="361950" y="1190625"/>
            <a:ext cx="2519362" cy="136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940" name="矩形 84"/>
          <p:cNvSpPr/>
          <p:nvPr/>
        </p:nvSpPr>
        <p:spPr>
          <a:xfrm>
            <a:off x="1495425" y="3621087"/>
            <a:ext cx="6181725" cy="344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grpSp>
        <p:nvGrpSpPr>
          <p:cNvPr id="167" name="Group 166"/>
          <p:cNvGrpSpPr/>
          <p:nvPr/>
        </p:nvGrpSpPr>
        <p:grpSpPr>
          <a:xfrm>
            <a:off x="3155950" y="835025"/>
            <a:ext cx="2867025" cy="514350"/>
            <a:chOff x="0" y="0"/>
            <a:chExt cx="2865979" cy="515290"/>
          </a:xfrm>
        </p:grpSpPr>
        <p:sp>
          <p:nvSpPr>
            <p:cNvPr id="1048941" name="直角三角形 44"/>
            <p:cNvSpPr/>
            <p:nvPr/>
          </p:nvSpPr>
          <p:spPr>
            <a:xfrm rot="16200000" flipV="1">
              <a:off x="2345695" y="750"/>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2" name="矩形 48"/>
            <p:cNvSpPr/>
            <p:nvPr/>
          </p:nvSpPr>
          <p:spPr>
            <a:xfrm flipV="1">
              <a:off x="518810" y="0"/>
              <a:ext cx="1827804"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3" name="直角三角形 54"/>
            <p:cNvSpPr/>
            <p:nvPr/>
          </p:nvSpPr>
          <p:spPr>
            <a:xfrm rot="5400000" flipH="1" flipV="1">
              <a:off x="122772" y="0"/>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4" name="矩形 58"/>
            <p:cNvSpPr/>
            <p:nvPr/>
          </p:nvSpPr>
          <p:spPr>
            <a:xfrm flipH="1">
              <a:off x="519307" y="393436"/>
              <a:ext cx="1826887" cy="121854"/>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5" name="直角三角形 64"/>
            <p:cNvSpPr/>
            <p:nvPr/>
          </p:nvSpPr>
          <p:spPr>
            <a:xfrm rot="16200000">
              <a:off x="0" y="393436"/>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6" name="直角三角形 65"/>
            <p:cNvSpPr/>
            <p:nvPr/>
          </p:nvSpPr>
          <p:spPr>
            <a:xfrm rot="5400000" flipH="1">
              <a:off x="2744125" y="393436"/>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7" name="文本框 85"/>
            <p:cNvSpPr txBox="1"/>
            <p:nvPr/>
          </p:nvSpPr>
          <p:spPr>
            <a:xfrm>
              <a:off x="625491" y="64712"/>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grpSp>
        <p:nvGrpSpPr>
          <p:cNvPr id="168" name="Group 167"/>
          <p:cNvGrpSpPr/>
          <p:nvPr/>
        </p:nvGrpSpPr>
        <p:grpSpPr>
          <a:xfrm>
            <a:off x="3155950" y="1228725"/>
            <a:ext cx="520700" cy="1831975"/>
            <a:chOff x="0" y="0"/>
            <a:chExt cx="519691" cy="1831761"/>
          </a:xfrm>
        </p:grpSpPr>
        <p:sp>
          <p:nvSpPr>
            <p:cNvPr id="1048948" name="矩形 51"/>
            <p:cNvSpPr/>
            <p:nvPr/>
          </p:nvSpPr>
          <p:spPr>
            <a:xfrm>
              <a:off x="123691" y="0"/>
              <a:ext cx="396000" cy="183176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9" name="矩形 66"/>
            <p:cNvSpPr/>
            <p:nvPr/>
          </p:nvSpPr>
          <p:spPr>
            <a:xfrm flipH="1">
              <a:off x="0" y="121101"/>
              <a:ext cx="122400" cy="15880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50" name="文本框 86"/>
            <p:cNvSpPr txBox="1"/>
            <p:nvPr/>
          </p:nvSpPr>
          <p:spPr>
            <a:xfrm rot="5400000">
              <a:off x="-484774" y="761979"/>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grpSp>
        <p:nvGrpSpPr>
          <p:cNvPr id="169" name="Group 168"/>
          <p:cNvGrpSpPr/>
          <p:nvPr/>
        </p:nvGrpSpPr>
        <p:grpSpPr>
          <a:xfrm>
            <a:off x="5502275" y="1231900"/>
            <a:ext cx="520700" cy="1828800"/>
            <a:chOff x="0" y="0"/>
            <a:chExt cx="520532" cy="1828800"/>
          </a:xfrm>
        </p:grpSpPr>
        <p:sp>
          <p:nvSpPr>
            <p:cNvPr id="1048951" name="矩形 53"/>
            <p:cNvSpPr/>
            <p:nvPr/>
          </p:nvSpPr>
          <p:spPr>
            <a:xfrm>
              <a:off x="0" y="0"/>
              <a:ext cx="396000" cy="18288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52" name="矩形 67"/>
            <p:cNvSpPr/>
            <p:nvPr/>
          </p:nvSpPr>
          <p:spPr>
            <a:xfrm flipH="1">
              <a:off x="398132" y="117763"/>
              <a:ext cx="122400" cy="15880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53" name="文本框 87"/>
            <p:cNvSpPr txBox="1"/>
            <p:nvPr/>
          </p:nvSpPr>
          <p:spPr>
            <a:xfrm rot="5400000">
              <a:off x="-630540" y="748279"/>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sp>
        <p:nvSpPr>
          <p:cNvPr id="1048954" name="矩形 88"/>
          <p:cNvSpPr/>
          <p:nvPr/>
        </p:nvSpPr>
        <p:spPr>
          <a:xfrm>
            <a:off x="615950" y="4168775"/>
            <a:ext cx="7940675"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 Please add text here, according to the need to adjust the font and font size. </a:t>
            </a:r>
          </a:p>
        </p:txBody>
      </p:sp>
      <p:sp>
        <p:nvSpPr>
          <p:cNvPr id="1048955" name="文本框 89"/>
          <p:cNvSpPr txBox="1"/>
          <p:nvPr/>
        </p:nvSpPr>
        <p:spPr>
          <a:xfrm>
            <a:off x="3937000" y="1881187"/>
            <a:ext cx="1298575" cy="5238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400" b="1">
                <a:solidFill>
                  <a:srgbClr val="203864"/>
                </a:solidFill>
                <a:latin typeface="微软雅黑" pitchFamily="34" charset="-122"/>
                <a:ea typeface="微软雅黑" pitchFamily="34" charset="-122"/>
              </a:rPr>
              <a:t>ADD</a:t>
            </a:r>
          </a:p>
          <a:p>
            <a:pPr lvl="0" indent="-342900" algn="ctr" eaLnBrk="1" hangingPunct="1"/>
            <a:r>
              <a:rPr lang="en-US" altLang="zh-CN" sz="1400" b="1">
                <a:solidFill>
                  <a:srgbClr val="203864"/>
                </a:solidFill>
                <a:latin typeface="微软雅黑" pitchFamily="34" charset="-122"/>
                <a:ea typeface="微软雅黑" pitchFamily="34" charset="-122"/>
              </a:rPr>
              <a:t>KEY WORDS</a:t>
            </a: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3" name="图片 1"/>
          <p:cNvPicPr>
            <a:picLocks/>
          </p:cNvPicPr>
          <p:nvPr/>
        </p:nvPicPr>
        <p:blipFill>
          <a:blip r:embed="rId2"/>
          <a:srcRect/>
          <a:stretch>
            <a:fillRect/>
          </a:stretch>
        </p:blipFill>
        <p:spPr>
          <a:xfrm>
            <a:off x="390525" y="1061278"/>
            <a:ext cx="2514600" cy="1676400"/>
          </a:xfrm>
          <a:prstGeom prst="rect">
            <a:avLst/>
          </a:prstGeom>
          <a:noFill/>
          <a:ln>
            <a:noFill/>
          </a:ln>
        </p:spPr>
      </p:pic>
      <p:grpSp>
        <p:nvGrpSpPr>
          <p:cNvPr id="171" name="Group 170"/>
          <p:cNvGrpSpPr/>
          <p:nvPr/>
        </p:nvGrpSpPr>
        <p:grpSpPr>
          <a:xfrm>
            <a:off x="390525" y="2717800"/>
            <a:ext cx="2514600" cy="395287"/>
            <a:chOff x="0" y="0"/>
            <a:chExt cx="2428125" cy="394600"/>
          </a:xfrm>
        </p:grpSpPr>
        <p:sp>
          <p:nvSpPr>
            <p:cNvPr id="1048956" name="矩形 21"/>
            <p:cNvSpPr/>
            <p:nvPr/>
          </p:nvSpPr>
          <p:spPr>
            <a:xfrm flipH="1">
              <a:off x="0" y="358600"/>
              <a:ext cx="2427071" cy="3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57" name="矩形 22"/>
            <p:cNvSpPr/>
            <p:nvPr/>
          </p:nvSpPr>
          <p:spPr>
            <a:xfrm>
              <a:off x="1054" y="0"/>
              <a:ext cx="2427071"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58" name="文本框 23"/>
            <p:cNvSpPr txBox="1"/>
            <p:nvPr/>
          </p:nvSpPr>
          <p:spPr>
            <a:xfrm>
              <a:off x="146473" y="48495"/>
              <a:ext cx="2136233" cy="26161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5  ADD KEY WORDS</a:t>
              </a:r>
            </a:p>
          </p:txBody>
        </p:sp>
      </p:grpSp>
      <p:grpSp>
        <p:nvGrpSpPr>
          <p:cNvPr id="172" name="Group 171"/>
          <p:cNvGrpSpPr/>
          <p:nvPr/>
        </p:nvGrpSpPr>
        <p:grpSpPr>
          <a:xfrm>
            <a:off x="390525" y="3125787"/>
            <a:ext cx="2513012" cy="1541462"/>
            <a:chOff x="0" y="0"/>
            <a:chExt cx="2513433" cy="1541006"/>
          </a:xfrm>
        </p:grpSpPr>
        <p:sp>
          <p:nvSpPr>
            <p:cNvPr id="1048959" name="矩形 4"/>
            <p:cNvSpPr/>
            <p:nvPr/>
          </p:nvSpPr>
          <p:spPr>
            <a:xfrm>
              <a:off x="0" y="0"/>
              <a:ext cx="2513433" cy="1541006"/>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60" name="矩形 25"/>
            <p:cNvSpPr/>
            <p:nvPr/>
          </p:nvSpPr>
          <p:spPr>
            <a:xfrm>
              <a:off x="114606" y="34601"/>
              <a:ext cx="2284219" cy="136040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pic>
        <p:nvPicPr>
          <p:cNvPr id="2097174" name="图片 3"/>
          <p:cNvPicPr>
            <a:picLocks/>
          </p:cNvPicPr>
          <p:nvPr/>
        </p:nvPicPr>
        <p:blipFill>
          <a:blip r:embed="rId3"/>
          <a:srcRect/>
          <a:stretch>
            <a:fillRect/>
          </a:stretch>
        </p:blipFill>
        <p:spPr>
          <a:xfrm>
            <a:off x="3309937" y="1041400"/>
            <a:ext cx="2514600" cy="1676400"/>
          </a:xfrm>
          <a:prstGeom prst="rect">
            <a:avLst/>
          </a:prstGeom>
          <a:noFill/>
          <a:ln>
            <a:noFill/>
          </a:ln>
        </p:spPr>
      </p:pic>
      <p:grpSp>
        <p:nvGrpSpPr>
          <p:cNvPr id="173" name="Group 172"/>
          <p:cNvGrpSpPr/>
          <p:nvPr/>
        </p:nvGrpSpPr>
        <p:grpSpPr>
          <a:xfrm>
            <a:off x="3309937" y="2717800"/>
            <a:ext cx="2514600" cy="395287"/>
            <a:chOff x="0" y="0"/>
            <a:chExt cx="2428125" cy="394600"/>
          </a:xfrm>
        </p:grpSpPr>
        <p:sp>
          <p:nvSpPr>
            <p:cNvPr id="1048961" name="矩形 27"/>
            <p:cNvSpPr/>
            <p:nvPr/>
          </p:nvSpPr>
          <p:spPr>
            <a:xfrm flipH="1">
              <a:off x="0" y="358600"/>
              <a:ext cx="2427071" cy="3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62" name="矩形 28"/>
            <p:cNvSpPr/>
            <p:nvPr/>
          </p:nvSpPr>
          <p:spPr>
            <a:xfrm>
              <a:off x="1054" y="0"/>
              <a:ext cx="2427071"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63" name="文本框 29"/>
            <p:cNvSpPr txBox="1"/>
            <p:nvPr/>
          </p:nvSpPr>
          <p:spPr>
            <a:xfrm>
              <a:off x="146473" y="48495"/>
              <a:ext cx="2136233" cy="26161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5  ADD KEY WORDS</a:t>
              </a:r>
            </a:p>
          </p:txBody>
        </p:sp>
      </p:grpSp>
      <p:grpSp>
        <p:nvGrpSpPr>
          <p:cNvPr id="174" name="Group 173"/>
          <p:cNvGrpSpPr/>
          <p:nvPr/>
        </p:nvGrpSpPr>
        <p:grpSpPr>
          <a:xfrm>
            <a:off x="3309937" y="3125787"/>
            <a:ext cx="2513012" cy="1541462"/>
            <a:chOff x="0" y="0"/>
            <a:chExt cx="2513433" cy="1541006"/>
          </a:xfrm>
        </p:grpSpPr>
        <p:sp>
          <p:nvSpPr>
            <p:cNvPr id="1048964" name="矩形 30"/>
            <p:cNvSpPr/>
            <p:nvPr/>
          </p:nvSpPr>
          <p:spPr>
            <a:xfrm>
              <a:off x="0" y="0"/>
              <a:ext cx="2513433" cy="1541006"/>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65" name="矩形 32"/>
            <p:cNvSpPr/>
            <p:nvPr/>
          </p:nvSpPr>
          <p:spPr>
            <a:xfrm>
              <a:off x="114606" y="34601"/>
              <a:ext cx="2284219" cy="136040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pic>
        <p:nvPicPr>
          <p:cNvPr id="2097175" name="图片 2"/>
          <p:cNvPicPr>
            <a:picLocks/>
          </p:cNvPicPr>
          <p:nvPr/>
        </p:nvPicPr>
        <p:blipFill>
          <a:blip r:embed="rId4"/>
          <a:srcRect/>
          <a:stretch>
            <a:fillRect/>
          </a:stretch>
        </p:blipFill>
        <p:spPr>
          <a:xfrm>
            <a:off x="6229350" y="1041400"/>
            <a:ext cx="2514600" cy="1676400"/>
          </a:xfrm>
          <a:prstGeom prst="rect">
            <a:avLst/>
          </a:prstGeom>
          <a:noFill/>
          <a:ln>
            <a:noFill/>
          </a:ln>
        </p:spPr>
      </p:pic>
      <p:grpSp>
        <p:nvGrpSpPr>
          <p:cNvPr id="175" name="Group 174"/>
          <p:cNvGrpSpPr/>
          <p:nvPr/>
        </p:nvGrpSpPr>
        <p:grpSpPr>
          <a:xfrm>
            <a:off x="6229350" y="2717800"/>
            <a:ext cx="2514600" cy="395287"/>
            <a:chOff x="0" y="0"/>
            <a:chExt cx="2428125" cy="394600"/>
          </a:xfrm>
        </p:grpSpPr>
        <p:sp>
          <p:nvSpPr>
            <p:cNvPr id="1048966" name="矩形 34"/>
            <p:cNvSpPr/>
            <p:nvPr/>
          </p:nvSpPr>
          <p:spPr>
            <a:xfrm flipH="1">
              <a:off x="0" y="358600"/>
              <a:ext cx="2427071" cy="3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67" name="矩形 36"/>
            <p:cNvSpPr/>
            <p:nvPr/>
          </p:nvSpPr>
          <p:spPr>
            <a:xfrm>
              <a:off x="1054" y="0"/>
              <a:ext cx="2427071"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68" name="文本框 37"/>
            <p:cNvSpPr txBox="1"/>
            <p:nvPr/>
          </p:nvSpPr>
          <p:spPr>
            <a:xfrm>
              <a:off x="146473" y="48495"/>
              <a:ext cx="2136233" cy="26161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dirty="0">
                  <a:solidFill>
                    <a:schemeClr val="lt1"/>
                  </a:solidFill>
                  <a:latin typeface="微软雅黑" pitchFamily="34" charset="-122"/>
                  <a:ea typeface="微软雅黑" pitchFamily="34" charset="-122"/>
                </a:rPr>
                <a:t>5  ADD KEY WORDS</a:t>
              </a:r>
            </a:p>
          </p:txBody>
        </p:sp>
      </p:grpSp>
      <p:grpSp>
        <p:nvGrpSpPr>
          <p:cNvPr id="176" name="Group 175"/>
          <p:cNvGrpSpPr/>
          <p:nvPr/>
        </p:nvGrpSpPr>
        <p:grpSpPr>
          <a:xfrm>
            <a:off x="6229350" y="3125787"/>
            <a:ext cx="2513012" cy="1541462"/>
            <a:chOff x="0" y="0"/>
            <a:chExt cx="2513433" cy="1541006"/>
          </a:xfrm>
        </p:grpSpPr>
        <p:sp>
          <p:nvSpPr>
            <p:cNvPr id="1048969" name="矩形 38"/>
            <p:cNvSpPr/>
            <p:nvPr/>
          </p:nvSpPr>
          <p:spPr>
            <a:xfrm>
              <a:off x="0" y="0"/>
              <a:ext cx="2513433" cy="1541006"/>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0" name="矩形 39"/>
            <p:cNvSpPr/>
            <p:nvPr/>
          </p:nvSpPr>
          <p:spPr>
            <a:xfrm>
              <a:off x="114606" y="34601"/>
              <a:ext cx="2284219" cy="136040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sp>
        <p:nvSpPr>
          <p:cNvPr id="1048971" name="矩形 41"/>
          <p:cNvSpPr/>
          <p:nvPr/>
        </p:nvSpPr>
        <p:spPr>
          <a:xfrm>
            <a:off x="1560512" y="212725"/>
            <a:ext cx="6137275"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dirty="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0" y="217487"/>
            <a:ext cx="9144000" cy="1077912"/>
            <a:chOff x="0" y="0"/>
            <a:chExt cx="9144000" cy="1077876"/>
          </a:xfrm>
        </p:grpSpPr>
        <p:grpSp>
          <p:nvGrpSpPr>
            <p:cNvPr id="179" name="Group 178"/>
            <p:cNvGrpSpPr/>
            <p:nvPr/>
          </p:nvGrpSpPr>
          <p:grpSpPr>
            <a:xfrm>
              <a:off x="6641424" y="539999"/>
              <a:ext cx="2502576" cy="537877"/>
              <a:chOff x="0" y="0"/>
              <a:chExt cx="2502576" cy="537877"/>
            </a:xfrm>
          </p:grpSpPr>
          <p:sp>
            <p:nvSpPr>
              <p:cNvPr id="1048972" name="矩形 74"/>
              <p:cNvSpPr/>
              <p:nvPr/>
            </p:nvSpPr>
            <p:spPr>
              <a:xfrm>
                <a:off x="360000" y="0"/>
                <a:ext cx="2142576"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3" name="直角三角形 75"/>
              <p:cNvSpPr/>
              <p:nvPr/>
            </p:nvSpPr>
            <p:spPr>
              <a:xfrm flipH="1" flipV="1">
                <a:off x="0" y="259"/>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4" name="矩形 76"/>
              <p:cNvSpPr/>
              <p:nvPr/>
            </p:nvSpPr>
            <p:spPr>
              <a:xfrm flipH="1">
                <a:off x="535234" y="357878"/>
                <a:ext cx="1967341"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5" name="直角三角形 77"/>
              <p:cNvSpPr/>
              <p:nvPr/>
            </p:nvSpPr>
            <p:spPr>
              <a:xfrm flipH="1" flipV="1">
                <a:off x="355236" y="357877"/>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80" name="Group 179"/>
            <p:cNvGrpSpPr/>
            <p:nvPr/>
          </p:nvGrpSpPr>
          <p:grpSpPr>
            <a:xfrm>
              <a:off x="0" y="0"/>
              <a:ext cx="7183806" cy="540000"/>
              <a:chOff x="0" y="0"/>
              <a:chExt cx="7183806" cy="540000"/>
            </a:xfrm>
          </p:grpSpPr>
          <p:grpSp>
            <p:nvGrpSpPr>
              <p:cNvPr id="181" name="Group 180"/>
              <p:cNvGrpSpPr/>
              <p:nvPr/>
            </p:nvGrpSpPr>
            <p:grpSpPr>
              <a:xfrm>
                <a:off x="0" y="0"/>
                <a:ext cx="7183806" cy="540000"/>
                <a:chOff x="0" y="0"/>
                <a:chExt cx="7183806" cy="540000"/>
              </a:xfrm>
            </p:grpSpPr>
            <p:sp>
              <p:nvSpPr>
                <p:cNvPr id="1048976" name="矩形 70"/>
                <p:cNvSpPr/>
                <p:nvPr/>
              </p:nvSpPr>
              <p:spPr>
                <a:xfrm>
                  <a:off x="0" y="2122"/>
                  <a:ext cx="6643807"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7" name="矩形 71"/>
                <p:cNvSpPr/>
                <p:nvPr/>
              </p:nvSpPr>
              <p:spPr>
                <a:xfrm flipH="1">
                  <a:off x="0" y="360000"/>
                  <a:ext cx="7003806"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8" name="直角三角形 72"/>
                <p:cNvSpPr/>
                <p:nvPr/>
              </p:nvSpPr>
              <p:spPr>
                <a:xfrm rot="10800000" flipH="1" flipV="1">
                  <a:off x="6643808" y="0"/>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9" name="直角三角形 73"/>
                <p:cNvSpPr/>
                <p:nvPr/>
              </p:nvSpPr>
              <p:spPr>
                <a:xfrm rot="10800000" flipH="1" flipV="1">
                  <a:off x="7003806" y="360000"/>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980" name="矩形 78"/>
              <p:cNvSpPr/>
              <p:nvPr/>
            </p:nvSpPr>
            <p:spPr>
              <a:xfrm>
                <a:off x="504021" y="26112"/>
                <a:ext cx="2147383" cy="30777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a:solidFill>
                      <a:schemeClr val="lt1"/>
                    </a:solidFill>
                    <a:latin typeface="微软雅黑" pitchFamily="34" charset="-122"/>
                    <a:ea typeface="微软雅黑" pitchFamily="34" charset="-122"/>
                  </a:rPr>
                  <a:t>Please add title in here</a:t>
                </a:r>
              </a:p>
            </p:txBody>
          </p:sp>
        </p:grpSp>
      </p:grpSp>
      <p:pic>
        <p:nvPicPr>
          <p:cNvPr id="2097176" name="Group 73"/>
          <p:cNvPicPr>
            <a:picLocks/>
          </p:cNvPicPr>
          <p:nvPr/>
        </p:nvPicPr>
        <p:blipFill>
          <a:blip r:embed="rId2"/>
          <a:srcRect/>
          <a:stretch>
            <a:fillRect/>
          </a:stretch>
        </p:blipFill>
        <p:spPr>
          <a:xfrm>
            <a:off x="438150" y="463550"/>
            <a:ext cx="5164137" cy="4346575"/>
          </a:xfrm>
          <a:prstGeom prst="rect">
            <a:avLst/>
          </a:prstGeom>
          <a:noFill/>
          <a:ln>
            <a:noFill/>
          </a:ln>
        </p:spPr>
      </p:pic>
      <p:grpSp>
        <p:nvGrpSpPr>
          <p:cNvPr id="182" name="Group 181"/>
          <p:cNvGrpSpPr/>
          <p:nvPr/>
        </p:nvGrpSpPr>
        <p:grpSpPr>
          <a:xfrm>
            <a:off x="5870575" y="1609725"/>
            <a:ext cx="2854325" cy="869950"/>
            <a:chOff x="0" y="0"/>
            <a:chExt cx="2855119" cy="870198"/>
          </a:xfrm>
        </p:grpSpPr>
        <p:grpSp>
          <p:nvGrpSpPr>
            <p:cNvPr id="183" name="Group 182"/>
            <p:cNvGrpSpPr/>
            <p:nvPr/>
          </p:nvGrpSpPr>
          <p:grpSpPr>
            <a:xfrm>
              <a:off x="108000" y="0"/>
              <a:ext cx="2747119" cy="870198"/>
              <a:chOff x="0" y="0"/>
              <a:chExt cx="2747119" cy="870198"/>
            </a:xfrm>
          </p:grpSpPr>
          <p:sp>
            <p:nvSpPr>
              <p:cNvPr id="1048981" name="矩形 79"/>
              <p:cNvSpPr/>
              <p:nvPr/>
            </p:nvSpPr>
            <p:spPr>
              <a:xfrm>
                <a:off x="0" y="270738"/>
                <a:ext cx="2747119" cy="59946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82" name="矩形 80"/>
              <p:cNvSpPr/>
              <p:nvPr/>
            </p:nvSpPr>
            <p:spPr>
              <a:xfrm>
                <a:off x="1" y="0"/>
                <a:ext cx="2235612" cy="30777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grpSp>
        <p:sp>
          <p:nvSpPr>
            <p:cNvPr id="1048983" name="椭圆 6"/>
            <p:cNvSpPr/>
            <p:nvPr/>
          </p:nvSpPr>
          <p:spPr>
            <a:xfrm>
              <a:off x="0" y="88394"/>
              <a:ext cx="108000" cy="108000"/>
            </a:xfrm>
            <a:prstGeom prst="ellipse">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84" name="Group 183"/>
          <p:cNvGrpSpPr/>
          <p:nvPr/>
        </p:nvGrpSpPr>
        <p:grpSpPr>
          <a:xfrm>
            <a:off x="5870575" y="2570162"/>
            <a:ext cx="2854325" cy="869950"/>
            <a:chOff x="0" y="0"/>
            <a:chExt cx="2855119" cy="869107"/>
          </a:xfrm>
        </p:grpSpPr>
        <p:grpSp>
          <p:nvGrpSpPr>
            <p:cNvPr id="185" name="Group 184"/>
            <p:cNvGrpSpPr/>
            <p:nvPr/>
          </p:nvGrpSpPr>
          <p:grpSpPr>
            <a:xfrm>
              <a:off x="108000" y="0"/>
              <a:ext cx="2747119" cy="869107"/>
              <a:chOff x="0" y="0"/>
              <a:chExt cx="2747119" cy="869107"/>
            </a:xfrm>
          </p:grpSpPr>
          <p:sp>
            <p:nvSpPr>
              <p:cNvPr id="1048984" name="矩形 84"/>
              <p:cNvSpPr/>
              <p:nvPr/>
            </p:nvSpPr>
            <p:spPr>
              <a:xfrm>
                <a:off x="0" y="270738"/>
                <a:ext cx="2747119" cy="59836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85" name="矩形 85"/>
              <p:cNvSpPr/>
              <p:nvPr/>
            </p:nvSpPr>
            <p:spPr>
              <a:xfrm>
                <a:off x="1" y="0"/>
                <a:ext cx="2235612" cy="30777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grpSp>
        <p:sp>
          <p:nvSpPr>
            <p:cNvPr id="1048986" name="椭圆 83"/>
            <p:cNvSpPr/>
            <p:nvPr/>
          </p:nvSpPr>
          <p:spPr>
            <a:xfrm>
              <a:off x="0" y="88394"/>
              <a:ext cx="108000" cy="108000"/>
            </a:xfrm>
            <a:prstGeom prst="ellipse">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86" name="Group 185"/>
          <p:cNvGrpSpPr/>
          <p:nvPr/>
        </p:nvGrpSpPr>
        <p:grpSpPr>
          <a:xfrm>
            <a:off x="5870575" y="3530600"/>
            <a:ext cx="2854325" cy="869950"/>
            <a:chOff x="0" y="0"/>
            <a:chExt cx="2855119" cy="869106"/>
          </a:xfrm>
        </p:grpSpPr>
        <p:grpSp>
          <p:nvGrpSpPr>
            <p:cNvPr id="187" name="Group 186"/>
            <p:cNvGrpSpPr/>
            <p:nvPr/>
          </p:nvGrpSpPr>
          <p:grpSpPr>
            <a:xfrm>
              <a:off x="108000" y="0"/>
              <a:ext cx="2747119" cy="869106"/>
              <a:chOff x="0" y="0"/>
              <a:chExt cx="2747119" cy="869106"/>
            </a:xfrm>
          </p:grpSpPr>
          <p:sp>
            <p:nvSpPr>
              <p:cNvPr id="1048987" name="矩形 89"/>
              <p:cNvSpPr/>
              <p:nvPr/>
            </p:nvSpPr>
            <p:spPr>
              <a:xfrm>
                <a:off x="0" y="270738"/>
                <a:ext cx="2747119" cy="598368"/>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88" name="矩形 90"/>
              <p:cNvSpPr/>
              <p:nvPr/>
            </p:nvSpPr>
            <p:spPr>
              <a:xfrm>
                <a:off x="1" y="0"/>
                <a:ext cx="2235612" cy="30777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grpSp>
        <p:sp>
          <p:nvSpPr>
            <p:cNvPr id="1048989" name="椭圆 88"/>
            <p:cNvSpPr/>
            <p:nvPr/>
          </p:nvSpPr>
          <p:spPr>
            <a:xfrm>
              <a:off x="0" y="88394"/>
              <a:ext cx="108000" cy="108000"/>
            </a:xfrm>
            <a:prstGeom prst="ellipse">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cxnSp>
        <p:nvCxnSpPr>
          <p:cNvPr id="3145830" name="肘形连接符 12"/>
          <p:cNvCxnSpPr>
            <a:cxnSpLocks/>
          </p:cNvCxnSpPr>
          <p:nvPr/>
        </p:nvCxnSpPr>
        <p:spPr>
          <a:xfrm flipV="1">
            <a:off x="4337050" y="1751012"/>
            <a:ext cx="1533525" cy="407987"/>
          </a:xfrm>
          <a:prstGeom prst="bentConnector3">
            <a:avLst>
              <a:gd name="adj1" fmla="val 50000"/>
            </a:avLst>
          </a:prstGeom>
          <a:noFill/>
          <a:ln w="12700" cap="flat" cmpd="sng">
            <a:solidFill>
              <a:srgbClr val="203864">
                <a:alpha val="100000"/>
              </a:srgbClr>
            </a:solidFill>
            <a:prstDash val="solid"/>
            <a:miter/>
          </a:ln>
        </p:spPr>
      </p:cxnSp>
      <p:cxnSp>
        <p:nvCxnSpPr>
          <p:cNvPr id="3145831" name="肘形连接符 14"/>
          <p:cNvCxnSpPr>
            <a:cxnSpLocks/>
          </p:cNvCxnSpPr>
          <p:nvPr/>
        </p:nvCxnSpPr>
        <p:spPr>
          <a:xfrm>
            <a:off x="4673600" y="2570162"/>
            <a:ext cx="1196975" cy="142875"/>
          </a:xfrm>
          <a:prstGeom prst="bentConnector3">
            <a:avLst>
              <a:gd name="adj1" fmla="val 50000"/>
            </a:avLst>
          </a:prstGeom>
          <a:noFill/>
          <a:ln w="12700" cap="flat" cmpd="sng">
            <a:solidFill>
              <a:srgbClr val="203864">
                <a:alpha val="100000"/>
              </a:srgbClr>
            </a:solidFill>
            <a:prstDash val="solid"/>
            <a:miter/>
          </a:ln>
        </p:spPr>
      </p:cxnSp>
      <p:cxnSp>
        <p:nvCxnSpPr>
          <p:cNvPr id="3145832" name="肘形连接符 16"/>
          <p:cNvCxnSpPr>
            <a:cxnSpLocks/>
          </p:cNvCxnSpPr>
          <p:nvPr/>
        </p:nvCxnSpPr>
        <p:spPr>
          <a:xfrm flipV="1">
            <a:off x="4000500" y="3673475"/>
            <a:ext cx="1870075" cy="333375"/>
          </a:xfrm>
          <a:prstGeom prst="bentConnector3">
            <a:avLst>
              <a:gd name="adj1" fmla="val 50000"/>
            </a:avLst>
          </a:prstGeom>
          <a:noFill/>
          <a:ln w="12700" cap="flat" cmpd="sng">
            <a:solidFill>
              <a:srgbClr val="203864">
                <a:alpha val="100000"/>
              </a:srgbClr>
            </a:solidFill>
            <a:prstDash val="solid"/>
            <a:miter/>
          </a:ln>
        </p:spPr>
      </p:cxnSp>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 name="Group 188"/>
          <p:cNvGrpSpPr/>
          <p:nvPr/>
        </p:nvGrpSpPr>
        <p:grpSpPr>
          <a:xfrm>
            <a:off x="3254375" y="3330575"/>
            <a:ext cx="2782887" cy="514350"/>
            <a:chOff x="0" y="0"/>
            <a:chExt cx="2782887" cy="515290"/>
          </a:xfrm>
        </p:grpSpPr>
        <p:sp>
          <p:nvSpPr>
            <p:cNvPr id="1048990" name="任意多边形 69"/>
            <p:cNvSpPr/>
            <p:nvPr/>
          </p:nvSpPr>
          <p:spPr>
            <a:xfrm>
              <a:off x="0" y="0"/>
              <a:ext cx="2782887" cy="396023"/>
            </a:xfrm>
            <a:custGeom>
              <a:avLst/>
              <a:gdLst/>
              <a:ahLst/>
              <a:cxnLst/>
              <a:rect l="0" t="0" r="r" b="b"/>
              <a:pathLst>
                <a:path w="2782887" h="396023">
                  <a:moveTo>
                    <a:pt x="0" y="0"/>
                  </a:moveTo>
                  <a:lnTo>
                    <a:pt x="2782887" y="0"/>
                  </a:lnTo>
                  <a:lnTo>
                    <a:pt x="2554243" y="396023"/>
                  </a:lnTo>
                  <a:lnTo>
                    <a:pt x="228644" y="396023"/>
                  </a:lnTo>
                  <a:lnTo>
                    <a:pt x="0" y="0"/>
                  </a:ln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91" name="任意多边形 70"/>
            <p:cNvSpPr/>
            <p:nvPr/>
          </p:nvSpPr>
          <p:spPr>
            <a:xfrm flipH="1">
              <a:off x="227151" y="393436"/>
              <a:ext cx="2328585" cy="121854"/>
            </a:xfrm>
            <a:custGeom>
              <a:avLst/>
              <a:gdLst/>
              <a:ahLst/>
              <a:cxnLst/>
              <a:rect l="0" t="0" r="r" b="b"/>
              <a:pathLst>
                <a:path w="2328585" h="121854">
                  <a:moveTo>
                    <a:pt x="2328585" y="0"/>
                  </a:moveTo>
                  <a:lnTo>
                    <a:pt x="0" y="0"/>
                  </a:lnTo>
                  <a:lnTo>
                    <a:pt x="70352" y="121854"/>
                  </a:lnTo>
                  <a:lnTo>
                    <a:pt x="2258233" y="121854"/>
                  </a:lnTo>
                  <a:lnTo>
                    <a:pt x="2328585"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92" name="文本框 85"/>
            <p:cNvSpPr txBox="1"/>
            <p:nvPr/>
          </p:nvSpPr>
          <p:spPr>
            <a:xfrm>
              <a:off x="569475" y="64712"/>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grpSp>
        <p:nvGrpSpPr>
          <p:cNvPr id="190" name="Group 189"/>
          <p:cNvGrpSpPr/>
          <p:nvPr/>
        </p:nvGrpSpPr>
        <p:grpSpPr>
          <a:xfrm>
            <a:off x="3765550" y="1122362"/>
            <a:ext cx="481012" cy="2855912"/>
            <a:chOff x="0" y="0"/>
            <a:chExt cx="480947" cy="2856617"/>
          </a:xfrm>
        </p:grpSpPr>
        <p:sp>
          <p:nvSpPr>
            <p:cNvPr id="1048993" name="任意多边形 78"/>
            <p:cNvSpPr/>
            <p:nvPr/>
          </p:nvSpPr>
          <p:spPr>
            <a:xfrm rot="18000000">
              <a:off x="-1131782" y="1131780"/>
              <a:ext cx="2659586" cy="396023"/>
            </a:xfrm>
            <a:custGeom>
              <a:avLst/>
              <a:gdLst/>
              <a:ahLst/>
              <a:cxnLst/>
              <a:rect l="0" t="0" r="r" b="b"/>
              <a:pathLst>
                <a:path w="2659586" h="396023">
                  <a:moveTo>
                    <a:pt x="2430942" y="0"/>
                  </a:moveTo>
                  <a:lnTo>
                    <a:pt x="2659586" y="396023"/>
                  </a:lnTo>
                  <a:lnTo>
                    <a:pt x="0" y="396023"/>
                  </a:lnTo>
                  <a:lnTo>
                    <a:pt x="228644" y="0"/>
                  </a:lnTo>
                  <a:lnTo>
                    <a:pt x="2430942" y="0"/>
                  </a:ln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94" name="任意多边形 79"/>
            <p:cNvSpPr/>
            <p:nvPr/>
          </p:nvSpPr>
          <p:spPr>
            <a:xfrm rot="18000000" flipH="1">
              <a:off x="-978630" y="1397037"/>
              <a:ext cx="2797301" cy="121854"/>
            </a:xfrm>
            <a:custGeom>
              <a:avLst/>
              <a:gdLst/>
              <a:ahLst/>
              <a:cxnLst/>
              <a:rect l="0" t="0" r="r" b="b"/>
              <a:pathLst>
                <a:path w="2797301" h="121854">
                  <a:moveTo>
                    <a:pt x="70352" y="0"/>
                  </a:moveTo>
                  <a:lnTo>
                    <a:pt x="0" y="121854"/>
                  </a:lnTo>
                  <a:lnTo>
                    <a:pt x="2797301" y="121854"/>
                  </a:lnTo>
                  <a:lnTo>
                    <a:pt x="2726949" y="0"/>
                  </a:lnTo>
                  <a:lnTo>
                    <a:pt x="70352"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95" name="文本框 31"/>
            <p:cNvSpPr txBox="1"/>
            <p:nvPr/>
          </p:nvSpPr>
          <p:spPr>
            <a:xfrm rot="18000000">
              <a:off x="-562089" y="1139625"/>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grpSp>
        <p:nvGrpSpPr>
          <p:cNvPr id="191" name="Group 190"/>
          <p:cNvGrpSpPr/>
          <p:nvPr/>
        </p:nvGrpSpPr>
        <p:grpSpPr>
          <a:xfrm>
            <a:off x="5019675" y="1119187"/>
            <a:ext cx="481012" cy="2892425"/>
            <a:chOff x="0" y="0"/>
            <a:chExt cx="480945" cy="2892256"/>
          </a:xfrm>
        </p:grpSpPr>
        <p:sp>
          <p:nvSpPr>
            <p:cNvPr id="1048996" name="任意多边形 76"/>
            <p:cNvSpPr/>
            <p:nvPr/>
          </p:nvSpPr>
          <p:spPr>
            <a:xfrm rot="3600000" flipH="1">
              <a:off x="-1064680" y="1149600"/>
              <a:ext cx="2695223" cy="396023"/>
            </a:xfrm>
            <a:custGeom>
              <a:avLst/>
              <a:gdLst/>
              <a:ahLst/>
              <a:cxnLst/>
              <a:rect l="0" t="0" r="r" b="b"/>
              <a:pathLst>
                <a:path w="2695223" h="396023">
                  <a:moveTo>
                    <a:pt x="2695223" y="396023"/>
                  </a:moveTo>
                  <a:lnTo>
                    <a:pt x="2466579" y="0"/>
                  </a:lnTo>
                  <a:lnTo>
                    <a:pt x="228645" y="0"/>
                  </a:lnTo>
                  <a:lnTo>
                    <a:pt x="0" y="396023"/>
                  </a:lnTo>
                  <a:lnTo>
                    <a:pt x="2695223" y="396023"/>
                  </a:ln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97" name="任意多边形 77"/>
            <p:cNvSpPr/>
            <p:nvPr/>
          </p:nvSpPr>
          <p:spPr>
            <a:xfrm rot="3600000">
              <a:off x="-1355543" y="1414856"/>
              <a:ext cx="2832941" cy="121854"/>
            </a:xfrm>
            <a:custGeom>
              <a:avLst/>
              <a:gdLst/>
              <a:ahLst/>
              <a:cxnLst/>
              <a:rect l="0" t="0" r="r" b="b"/>
              <a:pathLst>
                <a:path w="2832941" h="121854">
                  <a:moveTo>
                    <a:pt x="0" y="121854"/>
                  </a:moveTo>
                  <a:lnTo>
                    <a:pt x="70353" y="0"/>
                  </a:lnTo>
                  <a:lnTo>
                    <a:pt x="2762588" y="0"/>
                  </a:lnTo>
                  <a:lnTo>
                    <a:pt x="2832941" y="121854"/>
                  </a:lnTo>
                  <a:lnTo>
                    <a:pt x="0" y="121854"/>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98" name="文本框 35"/>
            <p:cNvSpPr txBox="1"/>
            <p:nvPr/>
          </p:nvSpPr>
          <p:spPr>
            <a:xfrm rot="3600000" flipH="1">
              <a:off x="-574178" y="1142840"/>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sp>
        <p:nvSpPr>
          <p:cNvPr id="1048999" name="矩形 81"/>
          <p:cNvSpPr/>
          <p:nvPr/>
        </p:nvSpPr>
        <p:spPr>
          <a:xfrm>
            <a:off x="2363787" y="3959225"/>
            <a:ext cx="4530725" cy="852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9000" name="矩形 82"/>
          <p:cNvSpPr/>
          <p:nvPr/>
        </p:nvSpPr>
        <p:spPr>
          <a:xfrm>
            <a:off x="6148387" y="1617662"/>
            <a:ext cx="2495550" cy="136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9001" name="矩形 90"/>
          <p:cNvSpPr/>
          <p:nvPr/>
        </p:nvSpPr>
        <p:spPr>
          <a:xfrm>
            <a:off x="581025" y="1617662"/>
            <a:ext cx="2519362" cy="136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9002" name="矩形 91"/>
          <p:cNvSpPr/>
          <p:nvPr/>
        </p:nvSpPr>
        <p:spPr>
          <a:xfrm>
            <a:off x="1560512" y="374650"/>
            <a:ext cx="6137275"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Group 192"/>
          <p:cNvGrpSpPr/>
          <p:nvPr/>
        </p:nvGrpSpPr>
        <p:grpSpPr>
          <a:xfrm>
            <a:off x="3262312" y="0"/>
            <a:ext cx="2630487" cy="3278187"/>
            <a:chOff x="0" y="0"/>
            <a:chExt cx="2631401" cy="3277413"/>
          </a:xfrm>
        </p:grpSpPr>
        <p:sp>
          <p:nvSpPr>
            <p:cNvPr id="1049003" name="矩形 97"/>
            <p:cNvSpPr/>
            <p:nvPr/>
          </p:nvSpPr>
          <p:spPr>
            <a:xfrm flipH="1">
              <a:off x="1245402" y="0"/>
              <a:ext cx="144000" cy="273741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94" name="Group 193"/>
            <p:cNvGrpSpPr/>
            <p:nvPr/>
          </p:nvGrpSpPr>
          <p:grpSpPr>
            <a:xfrm>
              <a:off x="0" y="0"/>
              <a:ext cx="1245402" cy="3277413"/>
              <a:chOff x="0" y="0"/>
              <a:chExt cx="1245402" cy="3277413"/>
            </a:xfrm>
          </p:grpSpPr>
          <p:sp>
            <p:nvSpPr>
              <p:cNvPr id="1049004" name="矩形 92"/>
              <p:cNvSpPr/>
              <p:nvPr/>
            </p:nvSpPr>
            <p:spPr>
              <a:xfrm>
                <a:off x="304095" y="2737415"/>
                <a:ext cx="473307" cy="46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05" name="直角三角形 93"/>
              <p:cNvSpPr/>
              <p:nvPr/>
            </p:nvSpPr>
            <p:spPr>
              <a:xfrm flipV="1">
                <a:off x="777402" y="2737417"/>
                <a:ext cx="468000" cy="46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06" name="矩形 94"/>
              <p:cNvSpPr/>
              <p:nvPr/>
            </p:nvSpPr>
            <p:spPr>
              <a:xfrm>
                <a:off x="777402" y="0"/>
                <a:ext cx="468000" cy="273741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07" name="直角三角形 102"/>
              <p:cNvSpPr/>
              <p:nvPr/>
            </p:nvSpPr>
            <p:spPr>
              <a:xfrm rot="18900000" flipV="1">
                <a:off x="0" y="2665413"/>
                <a:ext cx="612000" cy="612000"/>
              </a:xfrm>
              <a:prstGeom prst="rtTriangl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95" name="Group 194"/>
            <p:cNvGrpSpPr/>
            <p:nvPr/>
          </p:nvGrpSpPr>
          <p:grpSpPr>
            <a:xfrm>
              <a:off x="1389402" y="1"/>
              <a:ext cx="1241999" cy="3277412"/>
              <a:chOff x="0" y="0"/>
              <a:chExt cx="1241999" cy="3277412"/>
            </a:xfrm>
          </p:grpSpPr>
          <p:sp>
            <p:nvSpPr>
              <p:cNvPr id="1049008" name="直角三角形 95"/>
              <p:cNvSpPr/>
              <p:nvPr/>
            </p:nvSpPr>
            <p:spPr>
              <a:xfrm flipH="1" flipV="1">
                <a:off x="0" y="2737416"/>
                <a:ext cx="468000" cy="46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09" name="矩形 96"/>
              <p:cNvSpPr/>
              <p:nvPr/>
            </p:nvSpPr>
            <p:spPr>
              <a:xfrm>
                <a:off x="0" y="0"/>
                <a:ext cx="468000" cy="273741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10" name="矩形 101"/>
              <p:cNvSpPr/>
              <p:nvPr/>
            </p:nvSpPr>
            <p:spPr>
              <a:xfrm>
                <a:off x="468000" y="2737414"/>
                <a:ext cx="473307" cy="46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11" name="直角三角形 103"/>
              <p:cNvSpPr/>
              <p:nvPr/>
            </p:nvSpPr>
            <p:spPr>
              <a:xfrm rot="2700000" flipH="1" flipV="1">
                <a:off x="629999" y="2665412"/>
                <a:ext cx="612000" cy="612000"/>
              </a:xfrm>
              <a:prstGeom prst="rtTriangl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96" name="Group 195"/>
            <p:cNvGrpSpPr/>
            <p:nvPr/>
          </p:nvGrpSpPr>
          <p:grpSpPr>
            <a:xfrm>
              <a:off x="306000" y="2593413"/>
              <a:ext cx="473292" cy="612002"/>
              <a:chOff x="0" y="0"/>
              <a:chExt cx="473292" cy="612002"/>
            </a:xfrm>
          </p:grpSpPr>
          <p:sp>
            <p:nvSpPr>
              <p:cNvPr id="1049012" name="矩形 104"/>
              <p:cNvSpPr/>
              <p:nvPr/>
            </p:nvSpPr>
            <p:spPr>
              <a:xfrm flipH="1">
                <a:off x="143999" y="0"/>
                <a:ext cx="329293"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13" name="直角三角形 106"/>
              <p:cNvSpPr/>
              <p:nvPr/>
            </p:nvSpPr>
            <p:spPr>
              <a:xfrm rot="10800000" flipV="1">
                <a:off x="0" y="0"/>
                <a:ext cx="144000" cy="144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14" name="矩形 107"/>
              <p:cNvSpPr/>
              <p:nvPr/>
            </p:nvSpPr>
            <p:spPr>
              <a:xfrm flipH="1">
                <a:off x="271" y="144000"/>
                <a:ext cx="144000" cy="46800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97" name="Group 196"/>
            <p:cNvGrpSpPr/>
            <p:nvPr/>
          </p:nvGrpSpPr>
          <p:grpSpPr>
            <a:xfrm>
              <a:off x="1856454" y="2593413"/>
              <a:ext cx="468799" cy="612002"/>
              <a:chOff x="0" y="0"/>
              <a:chExt cx="468799" cy="612002"/>
            </a:xfrm>
          </p:grpSpPr>
          <p:sp>
            <p:nvSpPr>
              <p:cNvPr id="1049015" name="矩形 105"/>
              <p:cNvSpPr/>
              <p:nvPr/>
            </p:nvSpPr>
            <p:spPr>
              <a:xfrm flipH="1">
                <a:off x="0" y="0"/>
                <a:ext cx="32384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16" name="直角三角形 109"/>
              <p:cNvSpPr/>
              <p:nvPr/>
            </p:nvSpPr>
            <p:spPr>
              <a:xfrm rot="10800000" flipH="1" flipV="1">
                <a:off x="323842" y="0"/>
                <a:ext cx="144000" cy="144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17" name="矩形 110"/>
              <p:cNvSpPr/>
              <p:nvPr/>
            </p:nvSpPr>
            <p:spPr>
              <a:xfrm flipH="1">
                <a:off x="324799" y="144000"/>
                <a:ext cx="144000" cy="46800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9018" name="矩形 111"/>
          <p:cNvSpPr/>
          <p:nvPr/>
        </p:nvSpPr>
        <p:spPr>
          <a:xfrm>
            <a:off x="6234112" y="773112"/>
            <a:ext cx="2533650" cy="263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9019" name="矩形 112"/>
          <p:cNvSpPr/>
          <p:nvPr/>
        </p:nvSpPr>
        <p:spPr>
          <a:xfrm>
            <a:off x="6234112" y="463550"/>
            <a:ext cx="2236787" cy="3079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sp>
        <p:nvSpPr>
          <p:cNvPr id="1049020" name="矩形 113"/>
          <p:cNvSpPr/>
          <p:nvPr/>
        </p:nvSpPr>
        <p:spPr>
          <a:xfrm>
            <a:off x="392112" y="769937"/>
            <a:ext cx="2533650" cy="263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9021" name="矩形 114"/>
          <p:cNvSpPr/>
          <p:nvPr/>
        </p:nvSpPr>
        <p:spPr>
          <a:xfrm>
            <a:off x="687387" y="460375"/>
            <a:ext cx="2236787" cy="3079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400" b="1">
                <a:solidFill>
                  <a:srgbClr val="203864"/>
                </a:solidFill>
                <a:latin typeface="微软雅黑" pitchFamily="34" charset="-122"/>
                <a:ea typeface="微软雅黑" pitchFamily="34" charset="-122"/>
              </a:rPr>
              <a:t>Please add title in here</a:t>
            </a:r>
          </a:p>
        </p:txBody>
      </p:sp>
      <p:sp>
        <p:nvSpPr>
          <p:cNvPr id="1049022" name="矩形 115"/>
          <p:cNvSpPr/>
          <p:nvPr/>
        </p:nvSpPr>
        <p:spPr>
          <a:xfrm>
            <a:off x="1227137" y="3806825"/>
            <a:ext cx="6704012" cy="852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 Please add text here, according to the need to adjust the font and font size. </a:t>
            </a:r>
          </a:p>
        </p:txBody>
      </p:sp>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3" name="矩形 8"/>
          <p:cNvSpPr/>
          <p:nvPr/>
        </p:nvSpPr>
        <p:spPr>
          <a:xfrm flipH="1">
            <a:off x="762952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24"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99" name="Group 198"/>
          <p:cNvGrpSpPr/>
          <p:nvPr/>
        </p:nvGrpSpPr>
        <p:grpSpPr>
          <a:xfrm>
            <a:off x="857250" y="1425575"/>
            <a:ext cx="8286750" cy="905987"/>
            <a:chOff x="0" y="-6353"/>
            <a:chExt cx="8286663" cy="906353"/>
          </a:xfrm>
        </p:grpSpPr>
        <p:grpSp>
          <p:nvGrpSpPr>
            <p:cNvPr id="200" name="Group 199"/>
            <p:cNvGrpSpPr/>
            <p:nvPr/>
          </p:nvGrpSpPr>
          <p:grpSpPr>
            <a:xfrm>
              <a:off x="0" y="-6353"/>
              <a:ext cx="8286663" cy="906353"/>
              <a:chOff x="0" y="-6353"/>
              <a:chExt cx="8286663" cy="906353"/>
            </a:xfrm>
          </p:grpSpPr>
          <p:sp>
            <p:nvSpPr>
              <p:cNvPr id="1049025" name="矩形 4"/>
              <p:cNvSpPr/>
              <p:nvPr/>
            </p:nvSpPr>
            <p:spPr>
              <a:xfrm>
                <a:off x="900001" y="-6353"/>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26"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9027" name="矩形 6"/>
            <p:cNvSpPr/>
            <p:nvPr/>
          </p:nvSpPr>
          <p:spPr>
            <a:xfrm>
              <a:off x="1581873" y="159661"/>
              <a:ext cx="2751459" cy="5847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3200" b="1" dirty="0">
                  <a:solidFill>
                    <a:schemeClr val="lt1"/>
                  </a:solidFill>
                  <a:latin typeface="微软雅黑" pitchFamily="34" charset="-122"/>
                  <a:ea typeface="微软雅黑" pitchFamily="34" charset="-122"/>
                </a:rPr>
                <a:t>THANK YOU</a:t>
              </a:r>
            </a:p>
          </p:txBody>
        </p:sp>
      </p:grpSp>
      <p:grpSp>
        <p:nvGrpSpPr>
          <p:cNvPr id="201" name="Group 200"/>
          <p:cNvGrpSpPr/>
          <p:nvPr/>
        </p:nvGrpSpPr>
        <p:grpSpPr>
          <a:xfrm>
            <a:off x="0" y="2317925"/>
            <a:ext cx="8205787" cy="575790"/>
            <a:chOff x="0" y="2061"/>
            <a:chExt cx="8205524" cy="576001"/>
          </a:xfrm>
        </p:grpSpPr>
        <p:grpSp>
          <p:nvGrpSpPr>
            <p:cNvPr id="202" name="Group 201"/>
            <p:cNvGrpSpPr/>
            <p:nvPr/>
          </p:nvGrpSpPr>
          <p:grpSpPr>
            <a:xfrm>
              <a:off x="0" y="2061"/>
              <a:ext cx="8205524" cy="576001"/>
              <a:chOff x="0" y="2061"/>
              <a:chExt cx="8205524" cy="576001"/>
            </a:xfrm>
          </p:grpSpPr>
          <p:sp>
            <p:nvSpPr>
              <p:cNvPr id="1049028" name="直角三角形 7"/>
              <p:cNvSpPr/>
              <p:nvPr/>
            </p:nvSpPr>
            <p:spPr>
              <a:xfrm rot="10800000" flipH="1">
                <a:off x="7629524"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29" name="矩形 9"/>
              <p:cNvSpPr/>
              <p:nvPr/>
            </p:nvSpPr>
            <p:spPr>
              <a:xfrm flipH="1">
                <a:off x="0" y="2061"/>
                <a:ext cx="7629523"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9030" name="矩形 10"/>
            <p:cNvSpPr/>
            <p:nvPr/>
          </p:nvSpPr>
          <p:spPr>
            <a:xfrm>
              <a:off x="3285613" y="98975"/>
              <a:ext cx="1564527" cy="307890"/>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dirty="0">
                  <a:solidFill>
                    <a:schemeClr val="tx1">
                      <a:lumMod val="85000"/>
                      <a:lumOff val="15000"/>
                    </a:schemeClr>
                  </a:solidFill>
                  <a:latin typeface="微软雅黑" pitchFamily="34" charset="-122"/>
                  <a:ea typeface="微软雅黑" pitchFamily="34" charset="-122"/>
                </a:rPr>
                <a:t>Group No  : 04</a:t>
              </a:r>
            </a:p>
          </p:txBody>
        </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1</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286750" cy="901700"/>
            <a:chOff x="0" y="0"/>
            <a:chExt cx="8286663" cy="902064"/>
          </a:xfrm>
        </p:grpSpPr>
        <p:grpSp>
          <p:nvGrpSpPr>
            <p:cNvPr id="122" name="Group 121"/>
            <p:cNvGrpSpPr/>
            <p:nvPr/>
          </p:nvGrpSpPr>
          <p:grpSpPr>
            <a:xfrm>
              <a:off x="0" y="0"/>
              <a:ext cx="8286663" cy="902064"/>
              <a:chOff x="0" y="0"/>
              <a:chExt cx="8286663" cy="902064"/>
            </a:xfrm>
          </p:grpSpPr>
          <p:sp>
            <p:nvSpPr>
              <p:cNvPr id="1048774" name="矩形 4"/>
              <p:cNvSpPr/>
              <p:nvPr/>
            </p:nvSpPr>
            <p:spPr>
              <a:xfrm>
                <a:off x="900001" y="2064"/>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2528860" y="203678"/>
              <a:ext cx="3376210"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INTRODUCTION</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771332158"/>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3267075" y="0"/>
            <a:ext cx="539750"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600075"/>
            <a:ext cx="380682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751509" y="79060"/>
              <a:ext cx="2217420"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Existing System : </a:t>
              </a:r>
            </a:p>
          </p:txBody>
        </p:sp>
      </p:grpSp>
      <p:sp>
        <p:nvSpPr>
          <p:cNvPr id="1048602" name="矩形 10"/>
          <p:cNvSpPr/>
          <p:nvPr/>
        </p:nvSpPr>
        <p:spPr>
          <a:xfrm>
            <a:off x="1090923" y="1371852"/>
            <a:ext cx="5768664" cy="744050"/>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Existing system is trading between people through calls, </a:t>
            </a:r>
          </a:p>
          <a:p>
            <a:pPr lvl="0" algn="just" eaLnBrk="1" hangingPunct="1">
              <a:lnSpc>
                <a:spcPct val="150000"/>
              </a:lnSpc>
            </a:pPr>
            <a:r>
              <a:rPr lang="en-US" altLang="zh-CN" sz="1500" dirty="0">
                <a:latin typeface="微软雅黑" pitchFamily="34" charset="-122"/>
                <a:ea typeface="微软雅黑" pitchFamily="34" charset="-122"/>
              </a:rPr>
              <a:t>and middle man therefore it is limited geographically.</a:t>
            </a:r>
          </a:p>
        </p:txBody>
      </p:sp>
      <p:pic>
        <p:nvPicPr>
          <p:cNvPr id="2050" name="Picture 2" descr="Which Fertilisers are best for my garden? | Village Garden Club | Village  Garden Club">
            <a:extLst>
              <a:ext uri="{FF2B5EF4-FFF2-40B4-BE49-F238E27FC236}">
                <a16:creationId xmlns:a16="http://schemas.microsoft.com/office/drawing/2014/main" id="{31347840-8E89-4DFA-999F-B5F7A27FD5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43" b="5473"/>
          <a:stretch/>
        </p:blipFill>
        <p:spPr bwMode="auto">
          <a:xfrm>
            <a:off x="6355298" y="2318114"/>
            <a:ext cx="1675036" cy="1418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7415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3267075" y="0"/>
            <a:ext cx="539750"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600075"/>
            <a:ext cx="380682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0" y="78022"/>
              <a:ext cx="3376467"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Need for the New System : </a:t>
              </a:r>
            </a:p>
          </p:txBody>
        </p:sp>
      </p:grpSp>
      <p:sp>
        <p:nvSpPr>
          <p:cNvPr id="1048602" name="矩形 10"/>
          <p:cNvSpPr/>
          <p:nvPr/>
        </p:nvSpPr>
        <p:spPr>
          <a:xfrm>
            <a:off x="1090923" y="1501061"/>
            <a:ext cx="6055312" cy="2475293"/>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The geographical limitation stops the business from growing and hence a lot of products do not get much attention.</a:t>
            </a:r>
          </a:p>
          <a:p>
            <a:pPr marL="285750" lvl="0" indent="-285750" algn="just" eaLnBrk="1" hangingPunct="1">
              <a:lnSpc>
                <a:spcPct val="150000"/>
              </a:lnSpc>
              <a:buFont typeface="Wingdings" panose="05000000000000000000" pitchFamily="2" charset="2"/>
              <a:buChar char="v"/>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It is difficult to account for the sales.</a:t>
            </a:r>
          </a:p>
          <a:p>
            <a:pPr marL="285750" lvl="0" indent="-285750" algn="just" eaLnBrk="1" hangingPunct="1">
              <a:lnSpc>
                <a:spcPct val="150000"/>
              </a:lnSpc>
              <a:buFont typeface="Wingdings" panose="05000000000000000000" pitchFamily="2" charset="2"/>
              <a:buChar char="v"/>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Cost of product is increased as middle man is included also </a:t>
            </a:r>
          </a:p>
          <a:p>
            <a:pPr lvl="0" algn="just" eaLnBrk="1" hangingPunct="1">
              <a:lnSpc>
                <a:spcPct val="150000"/>
              </a:lnSpc>
            </a:pPr>
            <a:r>
              <a:rPr lang="en-US" altLang="zh-CN" sz="1500" dirty="0">
                <a:latin typeface="微软雅黑" pitchFamily="34" charset="-122"/>
                <a:ea typeface="微软雅黑" pitchFamily="34" charset="-122"/>
              </a:rPr>
              <a:t>     there is thin profit margin</a:t>
            </a:r>
          </a:p>
        </p:txBody>
      </p:sp>
      <p:pic>
        <p:nvPicPr>
          <p:cNvPr id="2097165" name="图片 11"/>
          <p:cNvPicPr>
            <a:picLocks/>
          </p:cNvPicPr>
          <p:nvPr/>
        </p:nvPicPr>
        <p:blipFill>
          <a:blip r:embed="rId2"/>
          <a:srcRect/>
          <a:stretch>
            <a:fillRect/>
          </a:stretch>
        </p:blipFill>
        <p:spPr>
          <a:xfrm>
            <a:off x="6859587" y="2022475"/>
            <a:ext cx="1801812" cy="1201737"/>
          </a:xfrm>
          <a:prstGeom prst="rect">
            <a:avLst/>
          </a:prstGeom>
          <a:noFill/>
          <a:ln>
            <a:noFill/>
          </a:ln>
        </p:spPr>
      </p:pic>
      <p:pic>
        <p:nvPicPr>
          <p:cNvPr id="2097166" name="图片 12"/>
          <p:cNvPicPr>
            <a:picLocks/>
          </p:cNvPicPr>
          <p:nvPr/>
        </p:nvPicPr>
        <p:blipFill>
          <a:blip r:embed="rId3"/>
          <a:srcRect/>
          <a:stretch>
            <a:fillRect/>
          </a:stretch>
        </p:blipFill>
        <p:spPr>
          <a:xfrm>
            <a:off x="6720854" y="3633602"/>
            <a:ext cx="1801812" cy="1201737"/>
          </a:xfrm>
          <a:prstGeom prst="rect">
            <a:avLst/>
          </a:prstGeom>
          <a:noFill/>
          <a:ln>
            <a:noFill/>
          </a:ln>
        </p:spPr>
      </p:pic>
    </p:spTree>
    <p:extLst>
      <p:ext uri="{BB962C8B-B14F-4D97-AF65-F5344CB8AC3E}">
        <p14:creationId xmlns:p14="http://schemas.microsoft.com/office/powerpoint/2010/main" val="389747453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3267075" y="0"/>
            <a:ext cx="539750"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600075"/>
            <a:ext cx="380682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75604" y="78022"/>
              <a:ext cx="3309136"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Objective of New System : </a:t>
              </a:r>
            </a:p>
          </p:txBody>
        </p:sp>
      </p:grpSp>
      <p:sp>
        <p:nvSpPr>
          <p:cNvPr id="1048602" name="矩形 10"/>
          <p:cNvSpPr/>
          <p:nvPr/>
        </p:nvSpPr>
        <p:spPr>
          <a:xfrm>
            <a:off x="1097842" y="1103853"/>
            <a:ext cx="7728106" cy="4206536"/>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This system allows to directly communicate via chat board so customer and </a:t>
            </a:r>
          </a:p>
          <a:p>
            <a:pPr lvl="0" algn="just" eaLnBrk="1" hangingPunct="1">
              <a:lnSpc>
                <a:spcPct val="150000"/>
              </a:lnSpc>
            </a:pPr>
            <a:r>
              <a:rPr lang="en-US" altLang="zh-CN" sz="1500" dirty="0">
                <a:latin typeface="微软雅黑" pitchFamily="34" charset="-122"/>
                <a:ea typeface="微软雅黑" pitchFamily="34" charset="-122"/>
              </a:rPr>
              <a:t>seller can negotiate on suitable price.</a:t>
            </a:r>
          </a:p>
          <a:p>
            <a:pPr lvl="0" algn="just" eaLnBrk="1" hangingPunct="1">
              <a:lnSpc>
                <a:spcPct val="150000"/>
              </a:lnSpc>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To increase the sales of the current small scale village businesses.</a:t>
            </a:r>
          </a:p>
          <a:p>
            <a:pPr lvl="0" algn="just" eaLnBrk="1" hangingPunct="1">
              <a:lnSpc>
                <a:spcPct val="150000"/>
              </a:lnSpc>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To provide multiple source of the same products which ensures that the </a:t>
            </a:r>
          </a:p>
          <a:p>
            <a:pPr lvl="0" algn="just" eaLnBrk="1" hangingPunct="1">
              <a:lnSpc>
                <a:spcPct val="150000"/>
              </a:lnSpc>
            </a:pPr>
            <a:r>
              <a:rPr lang="en-US" altLang="zh-CN" sz="1500" dirty="0">
                <a:latin typeface="微软雅黑" pitchFamily="34" charset="-122"/>
                <a:ea typeface="微软雅黑" pitchFamily="34" charset="-122"/>
              </a:rPr>
              <a:t>customer gets the desired quality product.</a:t>
            </a:r>
          </a:p>
          <a:p>
            <a:pPr lvl="0" algn="just" eaLnBrk="1" hangingPunct="1">
              <a:lnSpc>
                <a:spcPct val="150000"/>
              </a:lnSpc>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Cost of product is reduced as middle man is eliminated.</a:t>
            </a:r>
          </a:p>
          <a:p>
            <a:pPr marL="285750" lvl="0" indent="-285750" algn="just" eaLnBrk="1" hangingPunct="1">
              <a:lnSpc>
                <a:spcPct val="150000"/>
              </a:lnSpc>
              <a:buFont typeface="Wingdings" panose="05000000000000000000" pitchFamily="2" charset="2"/>
              <a:buChar char="v"/>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Customer can view products in any native language.</a:t>
            </a:r>
          </a:p>
          <a:p>
            <a:pPr lvl="0" algn="just" eaLnBrk="1" hangingPunct="1">
              <a:lnSpc>
                <a:spcPct val="150000"/>
              </a:lnSpc>
            </a:pPr>
            <a:endParaRPr lang="en-US" altLang="zh-CN" sz="1500" dirty="0">
              <a:latin typeface="微软雅黑" pitchFamily="34" charset="-122"/>
              <a:ea typeface="微软雅黑" pitchFamily="34" charset="-122"/>
            </a:endParaRPr>
          </a:p>
        </p:txBody>
      </p:sp>
    </p:spTree>
    <p:extLst>
      <p:ext uri="{BB962C8B-B14F-4D97-AF65-F5344CB8AC3E}">
        <p14:creationId xmlns:p14="http://schemas.microsoft.com/office/powerpoint/2010/main" val="109918327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3267075" y="0"/>
            <a:ext cx="539750"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600075"/>
            <a:ext cx="380682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637039" y="85800"/>
              <a:ext cx="2441854"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Project Definition : </a:t>
              </a:r>
            </a:p>
          </p:txBody>
        </p:sp>
      </p:grpSp>
      <p:sp>
        <p:nvSpPr>
          <p:cNvPr id="1048602" name="矩形 10"/>
          <p:cNvSpPr/>
          <p:nvPr/>
        </p:nvSpPr>
        <p:spPr>
          <a:xfrm>
            <a:off x="1090923" y="1501061"/>
            <a:ext cx="5431804" cy="3514039"/>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This project is aimed at developing a web application that depicts online shopping of village products such as </a:t>
            </a:r>
          </a:p>
          <a:p>
            <a:pPr lvl="0" algn="just" eaLnBrk="1" hangingPunct="1">
              <a:lnSpc>
                <a:spcPct val="150000"/>
              </a:lnSpc>
            </a:pPr>
            <a:r>
              <a:rPr lang="en-US" altLang="zh-CN" sz="1500" dirty="0">
                <a:latin typeface="微软雅黑" pitchFamily="34" charset="-122"/>
                <a:ea typeface="微软雅黑" pitchFamily="34" charset="-122"/>
              </a:rPr>
              <a:t>food, Animals feed, Handicraft etc.</a:t>
            </a:r>
          </a:p>
          <a:p>
            <a:pPr lvl="0" indent="-342900" algn="just" eaLnBrk="1" hangingPunct="1">
              <a:lnSpc>
                <a:spcPct val="150000"/>
              </a:lnSpc>
              <a:buFont typeface="Wingdings" panose="05000000000000000000" pitchFamily="2" charset="2"/>
              <a:buChar char="v"/>
            </a:pPr>
            <a:endParaRPr lang="en-US" altLang="zh-CN" sz="1500" dirty="0">
              <a:latin typeface="微软雅黑" pitchFamily="34" charset="-122"/>
              <a:ea typeface="微软雅黑" pitchFamily="34" charset="-122"/>
            </a:endParaRPr>
          </a:p>
          <a:p>
            <a:pPr lvl="0" indent="-34290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This web application also allows customer to </a:t>
            </a:r>
          </a:p>
          <a:p>
            <a:pPr lvl="0" algn="just" eaLnBrk="1" hangingPunct="1">
              <a:lnSpc>
                <a:spcPct val="150000"/>
              </a:lnSpc>
            </a:pPr>
            <a:r>
              <a:rPr lang="en-US" altLang="zh-CN" sz="1500" dirty="0">
                <a:latin typeface="微软雅黑" pitchFamily="34" charset="-122"/>
                <a:ea typeface="微软雅黑" pitchFamily="34" charset="-122"/>
              </a:rPr>
              <a:t>sell the product and others can purchase or vice versa</a:t>
            </a:r>
          </a:p>
          <a:p>
            <a:pPr lvl="0" algn="just" eaLnBrk="1" hangingPunct="1">
              <a:lnSpc>
                <a:spcPct val="150000"/>
              </a:lnSpc>
            </a:pPr>
            <a:r>
              <a:rPr lang="en-US" altLang="zh-CN" sz="1500" dirty="0">
                <a:latin typeface="微软雅黑" pitchFamily="34" charset="-122"/>
                <a:ea typeface="微软雅黑" pitchFamily="34" charset="-122"/>
              </a:rPr>
              <a:t>(i.e. Customer to Customer).</a:t>
            </a:r>
          </a:p>
          <a:p>
            <a:pPr lvl="0" algn="just" eaLnBrk="1" hangingPunct="1">
              <a:lnSpc>
                <a:spcPct val="150000"/>
              </a:lnSpc>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It provides a communication medium via chat board.</a:t>
            </a:r>
          </a:p>
          <a:p>
            <a:pPr lvl="0" algn="just" eaLnBrk="1" hangingPunct="1">
              <a:lnSpc>
                <a:spcPct val="150000"/>
              </a:lnSpc>
            </a:pPr>
            <a:endParaRPr lang="en-US" altLang="zh-CN" sz="1500" dirty="0">
              <a:latin typeface="微软雅黑" pitchFamily="34" charset="-122"/>
              <a:ea typeface="微软雅黑" pitchFamily="34" charset="-122"/>
            </a:endParaRPr>
          </a:p>
        </p:txBody>
      </p:sp>
      <p:pic>
        <p:nvPicPr>
          <p:cNvPr id="1028" name="Picture 4" descr="Fertilizers, Agricultural Fertilizers, Liquid Fertilizer, Farm Chemical,  Agro Fertilizers, खाद in Mundakkal Village, Ernakulam , Trovyo Trading  Private Limited | ID: 22283302291">
            <a:extLst>
              <a:ext uri="{FF2B5EF4-FFF2-40B4-BE49-F238E27FC236}">
                <a16:creationId xmlns:a16="http://schemas.microsoft.com/office/drawing/2014/main" id="{99CCBC49-9F57-49E8-918A-2FE7B0DD4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904" y="3536236"/>
            <a:ext cx="2138636" cy="1368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Homemade Liquid Fertilizers | MOTHER EARTH NEWS | Organic gardening  tips, Liquid fertilizer, Organic gardening">
            <a:extLst>
              <a:ext uri="{FF2B5EF4-FFF2-40B4-BE49-F238E27FC236}">
                <a16:creationId xmlns:a16="http://schemas.microsoft.com/office/drawing/2014/main" id="{C64F4835-6C54-47BF-8000-509A8ED3E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904" y="1398242"/>
            <a:ext cx="2099616" cy="1578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2550</Words>
  <Application>Microsoft Office PowerPoint</Application>
  <PresentationFormat>On-screen Show (16:9)</PresentationFormat>
  <Paragraphs>338</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微软雅黑</vt:lpstr>
      <vt:lpstr>Arial</vt:lpstr>
      <vt:lpstr>Calibri</vt:lpstr>
      <vt:lpstr>Calibri Light</vt:lpstr>
      <vt:lpstr>Copperplate Gothic Light</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ZEEL Chauhan</cp:lastModifiedBy>
  <cp:revision>49</cp:revision>
  <dcterms:created xsi:type="dcterms:W3CDTF">2014-09-04T21:39:43Z</dcterms:created>
  <dcterms:modified xsi:type="dcterms:W3CDTF">2021-07-03T06:06:01Z</dcterms:modified>
</cp:coreProperties>
</file>