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DFF-BBC0-4C3C-8F84-F21D2EFD586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429-C598-416A-AB54-25A0B092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0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DFF-BBC0-4C3C-8F84-F21D2EFD586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429-C598-416A-AB54-25A0B092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88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DFF-BBC0-4C3C-8F84-F21D2EFD586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429-C598-416A-AB54-25A0B092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6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DFF-BBC0-4C3C-8F84-F21D2EFD586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429-C598-416A-AB54-25A0B092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9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DFF-BBC0-4C3C-8F84-F21D2EFD586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429-C598-416A-AB54-25A0B092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0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DFF-BBC0-4C3C-8F84-F21D2EFD586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429-C598-416A-AB54-25A0B092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6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DFF-BBC0-4C3C-8F84-F21D2EFD586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429-C598-416A-AB54-25A0B092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2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DFF-BBC0-4C3C-8F84-F21D2EFD586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429-C598-416A-AB54-25A0B092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0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DFF-BBC0-4C3C-8F84-F21D2EFD586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429-C598-416A-AB54-25A0B092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0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DFF-BBC0-4C3C-8F84-F21D2EFD586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429-C598-416A-AB54-25A0B092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2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1DFF-BBC0-4C3C-8F84-F21D2EFD586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4429-C598-416A-AB54-25A0B092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1DFF-BBC0-4C3C-8F84-F21D2EFD5869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4429-C598-416A-AB54-25A0B0928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2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eta-llama/llama3/blob/main/eval_details.m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99" y="168923"/>
            <a:ext cx="2439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Code Review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2849" y="630588"/>
            <a:ext cx="91133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개발자에게 </a:t>
            </a:r>
            <a:r>
              <a:rPr lang="en-US" altLang="ko-KR" dirty="0" smtClean="0"/>
              <a:t>Code Review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코드를 검사하고 문제를 식별하여 </a:t>
            </a:r>
            <a:r>
              <a:rPr lang="en-US" altLang="ko-KR" b="1" dirty="0" smtClean="0"/>
              <a:t>S/W </a:t>
            </a:r>
            <a:r>
              <a:rPr lang="ko-KR" altLang="en-US" b="1" dirty="0" smtClean="0"/>
              <a:t>품질을 개선</a:t>
            </a:r>
            <a:r>
              <a:rPr lang="ko-KR" altLang="en-US" dirty="0" smtClean="0"/>
              <a:t>하는데 사용되는 </a:t>
            </a:r>
            <a:r>
              <a:rPr lang="ko-KR" altLang="en-US" b="1" dirty="0" smtClean="0"/>
              <a:t>동료 평가 과정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코드에 대한 이해도 향상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좋은 코딩 습관 정착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팀 내 지식 공유 촉진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개발 과정을 투명하게 함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동료 간 협업 강화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오류 조기 진단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675" y="2152184"/>
            <a:ext cx="6734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99" y="168923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시나리오 상세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5093" y="702712"/>
            <a:ext cx="47972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Pull Request (User -&gt; </a:t>
            </a: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 Action Trigger (</a:t>
            </a: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Target branch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Pull Request / Open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Action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Check trigger keyword in title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Checkout code (</a:t>
            </a: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Call AI review (runner -&gt; llama)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Return review (llama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err="1" smtClean="0">
                <a:solidFill>
                  <a:schemeClr val="accent3"/>
                </a:solidFill>
              </a:rPr>
              <a:t>Wrtie</a:t>
            </a:r>
            <a:r>
              <a:rPr lang="en-US" altLang="ko-KR" dirty="0" smtClean="0">
                <a:solidFill>
                  <a:schemeClr val="accent3"/>
                </a:solidFill>
              </a:rPr>
              <a:t> review (runner -&gt; </a:t>
            </a: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65174" y="1810987"/>
            <a:ext cx="149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Prompt </a:t>
            </a:r>
            <a:r>
              <a:rPr lang="ko-KR" altLang="en-US" dirty="0" smtClean="0"/>
              <a:t>기준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65173" y="2521526"/>
            <a:ext cx="31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Review </a:t>
            </a:r>
            <a:r>
              <a:rPr lang="ko-KR" altLang="en-US" dirty="0" smtClean="0"/>
              <a:t>를 남기는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단위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7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99" y="168923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시나리오 상세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5093" y="702712"/>
            <a:ext cx="47972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Pull Request (User -&gt; </a:t>
            </a: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 Action Trigger (</a:t>
            </a: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Target branch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Pull Request / Open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Action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Check trigger keyword in title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Checkout code (</a:t>
            </a: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Call AI review (runner -&gt; llama)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Return review (llama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Wrtie</a:t>
            </a:r>
            <a:r>
              <a:rPr lang="en-US" altLang="ko-KR" dirty="0" smtClean="0"/>
              <a:t> review (runner -&gt;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2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99" y="168923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적용 후기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5093" y="702712"/>
            <a:ext cx="153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좋았던 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아쉬운 점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7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2849" y="630588"/>
            <a:ext cx="478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바쁜 시기의 직장인에게 </a:t>
            </a:r>
            <a:r>
              <a:rPr lang="en-US" altLang="ko-KR" dirty="0" smtClean="0"/>
              <a:t>Code Review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코드 승인 절차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28" y="1646251"/>
            <a:ext cx="4505325" cy="3228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233" y="1646251"/>
            <a:ext cx="4505325" cy="3228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7401" y="381088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latin typeface="+mj-ea"/>
                <a:ea typeface="+mj-ea"/>
              </a:rPr>
              <a:t>코드 리뷰</a:t>
            </a:r>
            <a:endParaRPr lang="en-US" altLang="ko-KR" i="1" dirty="0" smtClean="0">
              <a:latin typeface="+mj-ea"/>
              <a:ea typeface="+mj-ea"/>
            </a:endParaRPr>
          </a:p>
          <a:p>
            <a:r>
              <a:rPr lang="ko-KR" altLang="en-US" i="1" dirty="0" smtClean="0">
                <a:latin typeface="+mj-ea"/>
                <a:ea typeface="+mj-ea"/>
              </a:rPr>
              <a:t>해주세요</a:t>
            </a:r>
            <a:endParaRPr lang="ko-KR" altLang="en-US" i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0777" y="1933520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latin typeface="+mj-ea"/>
                <a:ea typeface="+mj-ea"/>
              </a:rPr>
              <a:t>긴급 이슈 </a:t>
            </a:r>
            <a:endParaRPr lang="en-US" altLang="ko-KR" i="1" dirty="0" smtClean="0">
              <a:latin typeface="+mj-ea"/>
              <a:ea typeface="+mj-ea"/>
            </a:endParaRPr>
          </a:p>
          <a:p>
            <a:r>
              <a:rPr lang="ko-KR" altLang="en-US" i="1" dirty="0" smtClean="0">
                <a:latin typeface="+mj-ea"/>
                <a:ea typeface="+mj-ea"/>
              </a:rPr>
              <a:t>대응 중이라</a:t>
            </a:r>
            <a:r>
              <a:rPr lang="en-US" altLang="ko-KR" i="1" dirty="0" smtClean="0">
                <a:latin typeface="+mj-ea"/>
                <a:ea typeface="+mj-ea"/>
              </a:rPr>
              <a:t>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4170" y="381088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latin typeface="+mj-ea"/>
                <a:ea typeface="+mj-ea"/>
              </a:rPr>
              <a:t>코드 리뷰</a:t>
            </a:r>
            <a:endParaRPr lang="en-US" altLang="ko-KR" i="1" dirty="0" smtClean="0">
              <a:latin typeface="+mj-ea"/>
              <a:ea typeface="+mj-ea"/>
            </a:endParaRPr>
          </a:p>
          <a:p>
            <a:r>
              <a:rPr lang="ko-KR" altLang="en-US" i="1" dirty="0" smtClean="0">
                <a:latin typeface="+mj-ea"/>
                <a:ea typeface="+mj-ea"/>
              </a:rPr>
              <a:t>해주세요</a:t>
            </a:r>
            <a:endParaRPr lang="ko-KR" altLang="en-US" i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28416" y="193352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latin typeface="+mj-ea"/>
                <a:ea typeface="+mj-ea"/>
              </a:rPr>
              <a:t>업무 회의</a:t>
            </a:r>
            <a:endParaRPr lang="en-US" altLang="ko-KR" i="1" dirty="0" smtClean="0">
              <a:latin typeface="+mj-ea"/>
              <a:ea typeface="+mj-ea"/>
            </a:endParaRPr>
          </a:p>
          <a:p>
            <a:r>
              <a:rPr lang="ko-KR" altLang="en-US" i="1" dirty="0" smtClean="0">
                <a:latin typeface="+mj-ea"/>
                <a:ea typeface="+mj-ea"/>
              </a:rPr>
              <a:t>가야해서</a:t>
            </a:r>
            <a:r>
              <a:rPr lang="en-US" altLang="ko-KR" i="1" dirty="0" smtClean="0">
                <a:latin typeface="+mj-ea"/>
                <a:ea typeface="+mj-ea"/>
              </a:rPr>
              <a:t>..</a:t>
            </a:r>
            <a:endParaRPr lang="ko-KR" altLang="en-US" i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3888" y="4977829"/>
            <a:ext cx="279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)Review </a:t>
            </a:r>
            <a:r>
              <a:rPr lang="ko-KR" altLang="en-US" dirty="0" smtClean="0"/>
              <a:t>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26439" y="497782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이상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93352" y="5916071"/>
            <a:ext cx="787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=&gt; </a:t>
            </a:r>
            <a:r>
              <a:rPr lang="ko-KR" altLang="en-US" b="1" dirty="0" smtClean="0">
                <a:solidFill>
                  <a:srgbClr val="0000FF"/>
                </a:solidFill>
              </a:rPr>
              <a:t>하지만 코드 리뷰는 중요하기 때문에 더 효율적인 리뷰 방법 도입 필요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499" y="168923"/>
            <a:ext cx="2439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Code Review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3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99" y="168923"/>
            <a:ext cx="4618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생성형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AI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Code Review </a:t>
            </a:r>
            <a:r>
              <a:rPr lang="ko-KR" altLang="en-US" sz="2400" b="1" dirty="0" smtClean="0"/>
              <a:t>사례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2849" y="63058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 smtClean="0"/>
              <a:t>Github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Copilot</a:t>
            </a: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20" y="1092253"/>
            <a:ext cx="6006812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99" y="168923"/>
            <a:ext cx="4618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생성형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AI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Code Review </a:t>
            </a:r>
            <a:r>
              <a:rPr lang="ko-KR" altLang="en-US" sz="2400" b="1" dirty="0" smtClean="0"/>
              <a:t>사례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2849" y="630588"/>
            <a:ext cx="266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Copilot Review </a:t>
            </a:r>
            <a:r>
              <a:rPr lang="ko-KR" altLang="en-US" b="1" dirty="0" smtClean="0"/>
              <a:t>평가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9" y="1092253"/>
            <a:ext cx="6819900" cy="38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2749" y="1860556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 Code Quality</a:t>
            </a:r>
            <a:r>
              <a:rPr lang="ko-KR" altLang="en-US" sz="1400" dirty="0" smtClean="0"/>
              <a:t> 향상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422749" y="3016303"/>
            <a:ext cx="2325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더 빠르고 정확한 </a:t>
            </a:r>
            <a:r>
              <a:rPr lang="en-US" altLang="ko-KR" sz="1400" dirty="0" smtClean="0"/>
              <a:t>Review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422749" y="4018161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지속적인 동반자로 평가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10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0" y="1125590"/>
            <a:ext cx="6696075" cy="3790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499" y="168923"/>
            <a:ext cx="4618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생성형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AI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Code Review </a:t>
            </a:r>
            <a:r>
              <a:rPr lang="ko-KR" altLang="en-US" sz="2400" b="1" dirty="0" smtClean="0"/>
              <a:t>사례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2849" y="630588"/>
            <a:ext cx="2661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Copilot Review </a:t>
            </a:r>
            <a:r>
              <a:rPr lang="ko-KR" altLang="en-US" b="1" dirty="0" smtClean="0"/>
              <a:t>평가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676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99" y="168923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ko-KR" altLang="en-US" sz="2400" b="1" dirty="0" err="1" smtClean="0"/>
              <a:t>생성형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AI Model </a:t>
            </a:r>
            <a:r>
              <a:rPr lang="ko-KR" altLang="en-US" sz="2400" b="1" dirty="0" smtClean="0"/>
              <a:t>선정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2849" y="630588"/>
            <a:ext cx="735201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Local PC</a:t>
            </a:r>
            <a:r>
              <a:rPr lang="ko-KR" altLang="en-US" dirty="0" smtClean="0"/>
              <a:t>로 동작시킬 수 있어야 함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Open Source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설치 및 사용이 간편할 것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https://ai.meta.com/blog/meta-llama-3/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>
                <a:hlinkClick r:id="rId2"/>
              </a:rPr>
              <a:t>https://github.com/meta-llama/llama3/blob/main/eval_details.md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Training Dataset Size</a:t>
            </a:r>
          </a:p>
          <a:p>
            <a:pPr marL="800100" lvl="1" indent="-342900">
              <a:buAutoNum type="arabicParenR"/>
            </a:pPr>
            <a:r>
              <a:rPr lang="en-US" altLang="ko-KR" dirty="0" smtClean="0"/>
              <a:t>15T(15</a:t>
            </a:r>
            <a:r>
              <a:rPr lang="ko-KR" altLang="en-US" dirty="0" smtClean="0"/>
              <a:t>조개</a:t>
            </a:r>
            <a:r>
              <a:rPr lang="en-US" altLang="ko-KR" dirty="0" smtClean="0"/>
              <a:t>) Token</a:t>
            </a:r>
          </a:p>
          <a:p>
            <a:pPr marL="800100" lvl="1" indent="-342900">
              <a:buAutoNum type="arabicParenR"/>
            </a:pPr>
            <a:r>
              <a:rPr lang="en-US" altLang="ko-KR" dirty="0" smtClean="0"/>
              <a:t>Pre-training dataset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5% </a:t>
            </a:r>
            <a:r>
              <a:rPr lang="ko-KR" altLang="en-US" dirty="0" smtClean="0"/>
              <a:t>이상</a:t>
            </a:r>
            <a:r>
              <a:rPr lang="ko-KR" altLang="en-US" dirty="0"/>
              <a:t>이</a:t>
            </a:r>
            <a:r>
              <a:rPr lang="ko-KR" altLang="en-US" dirty="0" smtClean="0"/>
              <a:t> 고품질 </a:t>
            </a:r>
            <a:r>
              <a:rPr lang="ko-KR" altLang="en-US" dirty="0" err="1" smtClean="0"/>
              <a:t>비영어권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dataset</a:t>
            </a:r>
          </a:p>
          <a:p>
            <a:pPr marL="800100" lvl="1" indent="-342900">
              <a:buAutoNum type="arabicParenR"/>
            </a:pPr>
            <a:r>
              <a:rPr lang="en-US" altLang="ko-KR" dirty="0" smtClean="0"/>
              <a:t>(</a:t>
            </a:r>
            <a:r>
              <a:rPr lang="ko-KR" altLang="en-US" dirty="0" smtClean="0"/>
              <a:t>영어와 같은 수준은 아님</a:t>
            </a:r>
            <a:r>
              <a:rPr lang="en-US" altLang="ko-KR" dirty="0" smtClean="0"/>
              <a:t>)</a:t>
            </a:r>
          </a:p>
          <a:p>
            <a:pPr marL="800100" lvl="1" indent="-342900">
              <a:buAutoNum type="arabicParenR"/>
            </a:pPr>
            <a:r>
              <a:rPr lang="en-US" altLang="ko-KR" dirty="0" smtClean="0"/>
              <a:t>Context Length 8K</a:t>
            </a:r>
          </a:p>
          <a:p>
            <a:pPr marL="800100" lvl="1" indent="-342900">
              <a:buAutoNum type="arabicParenR"/>
            </a:pPr>
            <a:r>
              <a:rPr lang="en-US" altLang="ko-KR" dirty="0" smtClean="0"/>
              <a:t>8B, 70B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Meta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Llama 3.0</a:t>
            </a: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936" y="1640341"/>
            <a:ext cx="3171825" cy="4752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141" y="3329237"/>
            <a:ext cx="3553167" cy="40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99" y="168923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err="1" smtClean="0"/>
              <a:t>아키텍쳐</a:t>
            </a:r>
            <a:r>
              <a:rPr lang="ko-KR" altLang="en-US" sz="2400" b="1" dirty="0" smtClean="0"/>
              <a:t> 및 시나리오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5093" y="702712"/>
            <a:ext cx="47972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Pull Request (User -&gt;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Action Trigger 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Target branch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Pull Request / Open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Action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Check trigger keyword in title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Checkout code 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Call AI review (runner -&gt; llama)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Return review (llama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err="1" smtClean="0"/>
              <a:t>Wrtie</a:t>
            </a:r>
            <a:r>
              <a:rPr lang="en-US" altLang="ko-KR" dirty="0" smtClean="0"/>
              <a:t> review (runner -&gt;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2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99" y="168923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시나리오 상세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5093" y="702712"/>
            <a:ext cx="47972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Pull Request (User -&gt;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Action Trigger 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Target branch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Pull Request / Open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 Action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Check trigger keyword in title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Checkout code (</a:t>
            </a: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Call AI review (runner -&gt; llama)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Return review (llama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err="1" smtClean="0">
                <a:solidFill>
                  <a:schemeClr val="accent3"/>
                </a:solidFill>
              </a:rPr>
              <a:t>Wrtie</a:t>
            </a:r>
            <a:r>
              <a:rPr lang="en-US" altLang="ko-KR" dirty="0" smtClean="0">
                <a:solidFill>
                  <a:schemeClr val="accent3"/>
                </a:solidFill>
              </a:rPr>
              <a:t> review (runner -&gt; </a:t>
            </a: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4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499" y="168923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시나리오 상세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5093" y="702712"/>
            <a:ext cx="47972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Pull Request (User -&gt; </a:t>
            </a: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 Action Trigger (</a:t>
            </a: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Target branch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Pull Request / Open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Action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Check trigger keyword in title</a:t>
            </a:r>
          </a:p>
          <a:p>
            <a:pPr marL="800100" lvl="1" indent="-342900">
              <a:buAutoNum type="arabicPeriod"/>
            </a:pPr>
            <a:r>
              <a:rPr lang="en-US" altLang="ko-KR" dirty="0" smtClean="0"/>
              <a:t>Checkout code 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Call AI review (runner -&gt; llama)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solidFill>
                  <a:schemeClr val="accent3"/>
                </a:solidFill>
              </a:rPr>
              <a:t>Return review (llama -&gt; runner)</a:t>
            </a:r>
          </a:p>
          <a:p>
            <a:pPr marL="800100" lvl="1" indent="-342900">
              <a:buAutoNum type="arabicPeriod"/>
            </a:pPr>
            <a:r>
              <a:rPr lang="en-US" altLang="ko-KR" dirty="0" err="1" smtClean="0">
                <a:solidFill>
                  <a:schemeClr val="accent3"/>
                </a:solidFill>
              </a:rPr>
              <a:t>Wrtie</a:t>
            </a:r>
            <a:r>
              <a:rPr lang="en-US" altLang="ko-KR" dirty="0" smtClean="0">
                <a:solidFill>
                  <a:schemeClr val="accent3"/>
                </a:solidFill>
              </a:rPr>
              <a:t> review (runner -&gt; </a:t>
            </a:r>
            <a:r>
              <a:rPr lang="en-US" altLang="ko-KR" dirty="0" err="1" smtClean="0">
                <a:solidFill>
                  <a:schemeClr val="accent3"/>
                </a:solidFill>
              </a:rPr>
              <a:t>github</a:t>
            </a:r>
            <a:r>
              <a:rPr lang="en-US" altLang="ko-KR" dirty="0" smtClean="0">
                <a:solidFill>
                  <a:schemeClr val="accent3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5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525</Words>
  <Application>Microsoft Office PowerPoint</Application>
  <PresentationFormat>와이드스크린</PresentationFormat>
  <Paragraphs>110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Kiseong Song</dc:creator>
  <cp:lastModifiedBy>Kiseong Song</cp:lastModifiedBy>
  <cp:revision>28</cp:revision>
  <dcterms:created xsi:type="dcterms:W3CDTF">2024-08-26T13:45:44Z</dcterms:created>
  <dcterms:modified xsi:type="dcterms:W3CDTF">2024-08-26T14:41:05Z</dcterms:modified>
</cp:coreProperties>
</file>