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8" r:id="rId3"/>
    <p:sldId id="279" r:id="rId4"/>
    <p:sldId id="281" r:id="rId5"/>
    <p:sldId id="284" r:id="rId6"/>
    <p:sldId id="285" r:id="rId7"/>
    <p:sldId id="292" r:id="rId8"/>
    <p:sldId id="287" r:id="rId9"/>
    <p:sldId id="288" r:id="rId10"/>
    <p:sldId id="290" r:id="rId11"/>
    <p:sldId id="291" r:id="rId12"/>
    <p:sldId id="293" r:id="rId13"/>
    <p:sldId id="289" r:id="rId14"/>
    <p:sldId id="29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11" userDrawn="1">
          <p15:clr>
            <a:srgbClr val="A4A3A4"/>
          </p15:clr>
        </p15:guide>
        <p15:guide id="3" orient="horz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FF"/>
    <a:srgbClr val="008462"/>
    <a:srgbClr val="EACF0F"/>
    <a:srgbClr val="00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4" autoAdjust="0"/>
  </p:normalViewPr>
  <p:slideViewPr>
    <p:cSldViewPr snapToGrid="0" showGuides="1">
      <p:cViewPr varScale="1">
        <p:scale>
          <a:sx n="85" d="100"/>
          <a:sy n="85" d="100"/>
        </p:scale>
        <p:origin x="666" y="84"/>
      </p:cViewPr>
      <p:guideLst>
        <p:guide pos="4611"/>
        <p:guide orient="horz" pos="4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8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3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0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9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3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43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0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7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8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07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9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3486-0E23-4F08-A4A5-B85CA347D568}" type="datetimeFigureOut">
              <a:rPr lang="es-ES" smtClean="0"/>
              <a:t>25/06/2025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11362-CA35-4BB8-AD73-123241DC3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6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57ECB0-830B-468B-93F9-58298DE03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6FA7694-ADC5-49EE-B0BF-BA67E005BBF4}"/>
              </a:ext>
            </a:extLst>
          </p:cNvPr>
          <p:cNvSpPr txBox="1">
            <a:spLocks/>
          </p:cNvSpPr>
          <p:nvPr/>
        </p:nvSpPr>
        <p:spPr>
          <a:xfrm>
            <a:off x="0" y="2803529"/>
            <a:ext cx="12192000" cy="1204030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PROCESO PARA SIMPLIFICAR categorías TRIBUTO 230 </a:t>
            </a:r>
            <a:br>
              <a:rPr lang="es-ES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795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5B505C6-19EC-4078-889A-AEC34C73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27" y="3221613"/>
            <a:ext cx="9333251" cy="269156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80A7AD11-99F3-4881-B655-444E476F32AA}"/>
              </a:ext>
            </a:extLst>
          </p:cNvPr>
          <p:cNvSpPr txBox="1">
            <a:spLocks/>
          </p:cNvSpPr>
          <p:nvPr/>
        </p:nvSpPr>
        <p:spPr>
          <a:xfrm>
            <a:off x="0" y="413480"/>
            <a:ext cx="121920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EJEMPLOS     5 </a:t>
            </a:r>
            <a:br>
              <a:rPr lang="es-ES" sz="3600" dirty="0">
                <a:ln w="0"/>
                <a:solidFill>
                  <a:srgbClr val="FF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>
              <a:solidFill>
                <a:srgbClr val="FF0000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ABBBAC6-0612-4897-B123-23DB6507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786466" y="2190208"/>
            <a:ext cx="6858000" cy="24775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736E904-5C3E-4822-9F7B-A8F8B3CB9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3FEFEA72-B34D-4C70-9C90-E7AB1FF8A8A6}"/>
              </a:ext>
            </a:extLst>
          </p:cNvPr>
          <p:cNvSpPr/>
          <p:nvPr/>
        </p:nvSpPr>
        <p:spPr>
          <a:xfrm>
            <a:off x="7484533" y="925696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EA6C9E1-B816-49C1-ABA4-25FC5A8EFAAD}"/>
              </a:ext>
            </a:extLst>
          </p:cNvPr>
          <p:cNvGrpSpPr/>
          <p:nvPr/>
        </p:nvGrpSpPr>
        <p:grpSpPr>
          <a:xfrm>
            <a:off x="2881326" y="1696990"/>
            <a:ext cx="9310673" cy="953654"/>
            <a:chOff x="2881326" y="1696990"/>
            <a:chExt cx="9310673" cy="953654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87B1472F-674E-4194-9DEC-29D1835EAA3D}"/>
                </a:ext>
              </a:extLst>
            </p:cNvPr>
            <p:cNvGrpSpPr/>
            <p:nvPr/>
          </p:nvGrpSpPr>
          <p:grpSpPr>
            <a:xfrm>
              <a:off x="2881326" y="1696990"/>
              <a:ext cx="9310673" cy="953654"/>
              <a:chOff x="2881326" y="1696990"/>
              <a:chExt cx="9310673" cy="953654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4ABF3309-1434-4453-B643-DB6606A20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1326" y="1696990"/>
                <a:ext cx="9310673" cy="953654"/>
              </a:xfrm>
              <a:prstGeom prst="rect">
                <a:avLst/>
              </a:prstGeom>
            </p:spPr>
          </p:pic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F227DD6B-E746-4289-A678-4B4D3D45F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1600" y="2164248"/>
                <a:ext cx="2328975" cy="358304"/>
              </a:xfrm>
              <a:prstGeom prst="rect">
                <a:avLst/>
              </a:prstGeom>
            </p:spPr>
          </p:pic>
        </p:grp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7A826C7-B8C2-4A22-B13E-082470CF9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24112" y="2074650"/>
              <a:ext cx="517902" cy="481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01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E6CA288E-861B-48FB-916D-752FEC9B2CA2}"/>
              </a:ext>
            </a:extLst>
          </p:cNvPr>
          <p:cNvSpPr txBox="1">
            <a:spLocks/>
          </p:cNvSpPr>
          <p:nvPr/>
        </p:nvSpPr>
        <p:spPr>
          <a:xfrm>
            <a:off x="0" y="421235"/>
            <a:ext cx="121920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EJEMPLOS  6 </a:t>
            </a:r>
            <a:br>
              <a:rPr lang="es-ES" sz="3600" dirty="0">
                <a:ln w="0"/>
                <a:solidFill>
                  <a:srgbClr val="FF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2C7103-4509-448E-9691-EB88BEE65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7936" b="14747"/>
          <a:stretch/>
        </p:blipFill>
        <p:spPr>
          <a:xfrm>
            <a:off x="0" y="1139843"/>
            <a:ext cx="4632425" cy="57383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060CCE-0110-42EE-8364-290B4CFCD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947" y="3240821"/>
            <a:ext cx="7503053" cy="24342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4DDA279-738D-4850-9339-390B4ACB2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98BF597-AD8C-4D13-891B-F15040188A86}"/>
              </a:ext>
            </a:extLst>
          </p:cNvPr>
          <p:cNvSpPr/>
          <p:nvPr/>
        </p:nvSpPr>
        <p:spPr>
          <a:xfrm>
            <a:off x="7484533" y="925696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648C8AD-33CE-4206-AFCB-4686D38406CB}"/>
              </a:ext>
            </a:extLst>
          </p:cNvPr>
          <p:cNvGrpSpPr/>
          <p:nvPr/>
        </p:nvGrpSpPr>
        <p:grpSpPr>
          <a:xfrm>
            <a:off x="4688947" y="2035069"/>
            <a:ext cx="7503052" cy="752366"/>
            <a:chOff x="4688947" y="2035069"/>
            <a:chExt cx="7503052" cy="75236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60A42A4-6E3C-4A04-9385-0E1FB0C47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8947" y="2035069"/>
              <a:ext cx="7503052" cy="752366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6D736E80-9350-4793-A4A6-AD1EAC1EE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358" y="2374350"/>
              <a:ext cx="2328975" cy="358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61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E6CA288E-861B-48FB-916D-752FEC9B2CA2}"/>
              </a:ext>
            </a:extLst>
          </p:cNvPr>
          <p:cNvSpPr txBox="1">
            <a:spLocks/>
          </p:cNvSpPr>
          <p:nvPr/>
        </p:nvSpPr>
        <p:spPr>
          <a:xfrm>
            <a:off x="2752739" y="419783"/>
            <a:ext cx="6633834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EJEMPLOS   7</a:t>
            </a:r>
            <a:endParaRPr lang="es-AR" sz="1800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C52B34-7272-430F-9239-D2A18517E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6"/>
          <a:stretch/>
        </p:blipFill>
        <p:spPr>
          <a:xfrm>
            <a:off x="0" y="381000"/>
            <a:ext cx="4940592" cy="6096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9029269-5B61-4266-B119-C08EA1C3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720" y="2747696"/>
            <a:ext cx="4775232" cy="3811148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511907B5-1C8A-49A5-A3E4-DAFD71E9F1A5}"/>
              </a:ext>
            </a:extLst>
          </p:cNvPr>
          <p:cNvSpPr/>
          <p:nvPr/>
        </p:nvSpPr>
        <p:spPr>
          <a:xfrm>
            <a:off x="10965376" y="3330222"/>
            <a:ext cx="1117600" cy="203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3441F9E-EB97-418B-BCEA-367FE97CC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FB5D45AF-3CB5-405C-A4B2-B56D86631E9C}"/>
              </a:ext>
            </a:extLst>
          </p:cNvPr>
          <p:cNvSpPr/>
          <p:nvPr/>
        </p:nvSpPr>
        <p:spPr>
          <a:xfrm>
            <a:off x="7484533" y="925696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801CD76-4CBE-42DA-9C9D-3120003F4637}"/>
              </a:ext>
            </a:extLst>
          </p:cNvPr>
          <p:cNvGrpSpPr/>
          <p:nvPr/>
        </p:nvGrpSpPr>
        <p:grpSpPr>
          <a:xfrm>
            <a:off x="5612594" y="1534223"/>
            <a:ext cx="6633834" cy="670536"/>
            <a:chOff x="5612594" y="1534223"/>
            <a:chExt cx="6633834" cy="670536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17FA107F-CB92-4B14-B162-073CF3AE9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2594" y="1534223"/>
              <a:ext cx="6633834" cy="670536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5C027ED8-984C-4739-9411-4488B411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2787" y="1825080"/>
              <a:ext cx="1917213" cy="294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50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4FD46DED-8003-43AB-ACCC-93C463734EC4}"/>
              </a:ext>
            </a:extLst>
          </p:cNvPr>
          <p:cNvSpPr txBox="1">
            <a:spLocks/>
          </p:cNvSpPr>
          <p:nvPr/>
        </p:nvSpPr>
        <p:spPr>
          <a:xfrm>
            <a:off x="0" y="421235"/>
            <a:ext cx="121920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	</a:t>
            </a:r>
            <a:r>
              <a:rPr lang="es-ES" sz="23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EJEMPLOS     8</a:t>
            </a: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</a:t>
            </a:r>
            <a:br>
              <a:rPr lang="es-ES" sz="3600" dirty="0">
                <a:ln w="0"/>
                <a:solidFill>
                  <a:srgbClr val="FF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>
              <a:solidFill>
                <a:srgbClr val="FF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6A5D6EA-A182-445C-A9E2-9C7560F4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05904"/>
            <a:ext cx="4501525" cy="3840807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21BE87F-C4C0-47D6-AA7E-71EFC0442B21}"/>
              </a:ext>
            </a:extLst>
          </p:cNvPr>
          <p:cNvGrpSpPr/>
          <p:nvPr/>
        </p:nvGrpSpPr>
        <p:grpSpPr>
          <a:xfrm>
            <a:off x="4346222" y="4238979"/>
            <a:ext cx="7868356" cy="2510731"/>
            <a:chOff x="4323644" y="2742158"/>
            <a:chExt cx="7868356" cy="2510731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EBD2E4F-422B-47B5-AEFF-5BABA35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3644" y="2742158"/>
              <a:ext cx="7868356" cy="2510731"/>
            </a:xfrm>
            <a:prstGeom prst="rect">
              <a:avLst/>
            </a:prstGeom>
          </p:spPr>
        </p:pic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7B97AB65-27F2-464B-9DA6-03F23474A917}"/>
                </a:ext>
              </a:extLst>
            </p:cNvPr>
            <p:cNvSpPr/>
            <p:nvPr/>
          </p:nvSpPr>
          <p:spPr>
            <a:xfrm>
              <a:off x="9177863" y="3646312"/>
              <a:ext cx="440268" cy="326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>
                <a:noFill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A60C422-EAC1-4AF5-9673-48C2E9E15EDC}"/>
              </a:ext>
            </a:extLst>
          </p:cNvPr>
          <p:cNvGrpSpPr/>
          <p:nvPr/>
        </p:nvGrpSpPr>
        <p:grpSpPr>
          <a:xfrm>
            <a:off x="4346222" y="1708000"/>
            <a:ext cx="7845777" cy="911022"/>
            <a:chOff x="3080918" y="1561078"/>
            <a:chExt cx="9111082" cy="1057944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D58EE16A-7EF1-4266-899E-246E74053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0918" y="1561078"/>
              <a:ext cx="9111082" cy="930189"/>
            </a:xfrm>
            <a:prstGeom prst="rect">
              <a:avLst/>
            </a:prstGeom>
          </p:spPr>
        </p:pic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EE2F8C6-4989-482B-9FBD-52A2C63B3E78}"/>
                </a:ext>
              </a:extLst>
            </p:cNvPr>
            <p:cNvSpPr/>
            <p:nvPr/>
          </p:nvSpPr>
          <p:spPr>
            <a:xfrm>
              <a:off x="6647140" y="2026172"/>
              <a:ext cx="747081" cy="592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>
                <a:noFill/>
              </a:endParaRPr>
            </a:p>
          </p:txBody>
        </p:sp>
      </p:grpSp>
      <p:pic>
        <p:nvPicPr>
          <p:cNvPr id="26" name="Imagen 25">
            <a:extLst>
              <a:ext uri="{FF2B5EF4-FFF2-40B4-BE49-F238E27FC236}">
                <a16:creationId xmlns:a16="http://schemas.microsoft.com/office/drawing/2014/main" id="{C07844F2-14BB-4C9D-AADC-1FB584C83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1C18F077-9FF6-4592-B522-FD2C4063F483}"/>
              </a:ext>
            </a:extLst>
          </p:cNvPr>
          <p:cNvSpPr/>
          <p:nvPr/>
        </p:nvSpPr>
        <p:spPr>
          <a:xfrm>
            <a:off x="7484533" y="711205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BECBF4-887B-474F-B7B0-0C892614E9C2}"/>
              </a:ext>
            </a:extLst>
          </p:cNvPr>
          <p:cNvGrpSpPr/>
          <p:nvPr/>
        </p:nvGrpSpPr>
        <p:grpSpPr>
          <a:xfrm>
            <a:off x="4346222" y="3136662"/>
            <a:ext cx="7868356" cy="744304"/>
            <a:chOff x="4346222" y="3136662"/>
            <a:chExt cx="7868356" cy="744304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7C6F532-18C7-4DE8-9B36-6457B772A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6222" y="3136662"/>
              <a:ext cx="7868356" cy="744304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2F08F3A1-85DF-4580-AAAB-2618AF0C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7052" y="3522805"/>
              <a:ext cx="2231126" cy="269811"/>
            </a:xfrm>
            <a:prstGeom prst="rect">
              <a:avLst/>
            </a:prstGeom>
          </p:spPr>
        </p:pic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07E3447-86A9-4B34-A0E6-B7C8D4408F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1364" y="2044331"/>
            <a:ext cx="2341312" cy="360202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F3C18E7E-746E-47D1-B078-98B0010559C7}"/>
              </a:ext>
            </a:extLst>
          </p:cNvPr>
          <p:cNvSpPr/>
          <p:nvPr/>
        </p:nvSpPr>
        <p:spPr>
          <a:xfrm>
            <a:off x="7244489" y="3481146"/>
            <a:ext cx="643330" cy="51051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noFill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774FC77-A5AB-4AE7-B299-A109BA3D9E87}"/>
              </a:ext>
            </a:extLst>
          </p:cNvPr>
          <p:cNvSpPr/>
          <p:nvPr/>
        </p:nvSpPr>
        <p:spPr>
          <a:xfrm>
            <a:off x="10783556" y="3429000"/>
            <a:ext cx="1431022" cy="57143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4767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4FD46DED-8003-43AB-ACCC-93C463734EC4}"/>
              </a:ext>
            </a:extLst>
          </p:cNvPr>
          <p:cNvSpPr txBox="1">
            <a:spLocks/>
          </p:cNvSpPr>
          <p:nvPr/>
        </p:nvSpPr>
        <p:spPr>
          <a:xfrm>
            <a:off x="0" y="421235"/>
            <a:ext cx="110744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23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EJEMPLOS     9</a:t>
            </a: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 </a:t>
            </a:r>
            <a:r>
              <a:rPr lang="es-ES" sz="3600" dirty="0">
                <a:ln w="0"/>
                <a:solidFill>
                  <a:srgbClr val="FF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X</a:t>
            </a:r>
            <a:br>
              <a:rPr lang="es-ES" sz="3600" dirty="0">
                <a:ln w="0"/>
                <a:solidFill>
                  <a:srgbClr val="FF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C6567-4787-4813-A155-1F6FF1D8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00" y="1673326"/>
            <a:ext cx="8186178" cy="15555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5D42B9-7E70-4FA0-AEBB-354BFDC1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28400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37C9D9-73E8-42D2-BC0B-D90B32E47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399" y="3629081"/>
            <a:ext cx="8255387" cy="2579808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7467276-51BA-4A8E-BBB1-CE38A629747F}"/>
              </a:ext>
            </a:extLst>
          </p:cNvPr>
          <p:cNvSpPr/>
          <p:nvPr/>
        </p:nvSpPr>
        <p:spPr>
          <a:xfrm>
            <a:off x="4028399" y="2460038"/>
            <a:ext cx="8163601" cy="8588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319CC5E-C21B-4EC1-AE88-B73D83CD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899" y="2790591"/>
            <a:ext cx="2219657" cy="3414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0EA2758-ACDA-4633-B3E0-6F4B75EE2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518" y="2114176"/>
            <a:ext cx="2423038" cy="29301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8DE777F-54E4-4AA4-845A-3FD8AC59B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5880B4BB-F91A-474C-989E-0823B62CA5A7}"/>
              </a:ext>
            </a:extLst>
          </p:cNvPr>
          <p:cNvSpPr/>
          <p:nvPr/>
        </p:nvSpPr>
        <p:spPr>
          <a:xfrm>
            <a:off x="7484533" y="925696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63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7" name="Imagen 26">
            <a:extLst>
              <a:ext uri="{FF2B5EF4-FFF2-40B4-BE49-F238E27FC236}">
                <a16:creationId xmlns:a16="http://schemas.microsoft.com/office/drawing/2014/main" id="{A94012B2-73E8-4DF0-8F89-FD6FA9D5F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358" y="4676503"/>
            <a:ext cx="6800796" cy="209174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E1B25FC-BDAA-4269-ABC1-8E7693CB59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9"/>
          <a:stretch/>
        </p:blipFill>
        <p:spPr>
          <a:xfrm>
            <a:off x="4927535" y="80031"/>
            <a:ext cx="6788081" cy="155322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56D95C-AD5A-42F4-9B93-6F3F0663C0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32292"/>
          <a:stretch/>
        </p:blipFill>
        <p:spPr>
          <a:xfrm>
            <a:off x="4927535" y="1741801"/>
            <a:ext cx="6819891" cy="2803428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E953AD1B-2487-4398-B92B-C411D6D7BF2A}"/>
              </a:ext>
            </a:extLst>
          </p:cNvPr>
          <p:cNvSpPr/>
          <p:nvPr/>
        </p:nvSpPr>
        <p:spPr>
          <a:xfrm>
            <a:off x="5373511" y="2652889"/>
            <a:ext cx="6237046" cy="776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72631B2-7226-4D5D-A23D-8ED12512C371}"/>
              </a:ext>
            </a:extLst>
          </p:cNvPr>
          <p:cNvSpPr/>
          <p:nvPr/>
        </p:nvSpPr>
        <p:spPr>
          <a:xfrm>
            <a:off x="5373511" y="6016978"/>
            <a:ext cx="6237046" cy="532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3D4B62A-E266-4894-91AA-0D8F0D7E5BA7}"/>
              </a:ext>
            </a:extLst>
          </p:cNvPr>
          <p:cNvSpPr/>
          <p:nvPr/>
        </p:nvSpPr>
        <p:spPr>
          <a:xfrm>
            <a:off x="5373511" y="1787026"/>
            <a:ext cx="6237046" cy="776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A89497BA-0627-4294-86C9-5C2D75F3DAFD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4927535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20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20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NORMATIVA VIGENTE</a:t>
            </a:r>
            <a:br>
              <a:rPr lang="es-ES" sz="20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8383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34AA88B-117C-4C9D-897E-1286FCBC7C20}"/>
              </a:ext>
            </a:extLst>
          </p:cNvPr>
          <p:cNvGrpSpPr/>
          <p:nvPr/>
        </p:nvGrpSpPr>
        <p:grpSpPr>
          <a:xfrm>
            <a:off x="5054423" y="1"/>
            <a:ext cx="6555777" cy="6857999"/>
            <a:chOff x="2028257" y="1"/>
            <a:chExt cx="5501432" cy="575504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F01C859-365D-4DB7-B02B-42703A73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57" y="1"/>
              <a:ext cx="5477255" cy="341523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7506EDD-1E66-419F-A5D9-FF5C0142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546" y="3428827"/>
              <a:ext cx="5490143" cy="2326223"/>
            </a:xfrm>
            <a:prstGeom prst="rect">
              <a:avLst/>
            </a:prstGeom>
          </p:spPr>
        </p:pic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3D84E09C-3DDB-40C2-99AE-01C82FFC8A24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5054423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6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6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ACTUALIZACIÓN DE VALORES S/ DECRETO 566</a:t>
            </a:r>
            <a:br>
              <a:rPr lang="es-ES" sz="16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89803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E123678-2A8D-4994-8D92-D922D8E9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2" y="876820"/>
            <a:ext cx="3990964" cy="598118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4FD46DED-8003-43AB-ACCC-93C463734EC4}"/>
              </a:ext>
            </a:extLst>
          </p:cNvPr>
          <p:cNvSpPr txBox="1">
            <a:spLocks/>
          </p:cNvSpPr>
          <p:nvPr/>
        </p:nvSpPr>
        <p:spPr>
          <a:xfrm>
            <a:off x="0" y="158212"/>
            <a:ext cx="4357503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RE-AGRUPACIÓN POR CATEGORÍAS</a:t>
            </a:r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0A6C911-0BC3-42F8-8045-3407FAA0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79" y="1652252"/>
            <a:ext cx="7077097" cy="109390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47981755-DB4D-46A1-97E5-6FC649EC63CF}"/>
              </a:ext>
            </a:extLst>
          </p:cNvPr>
          <p:cNvSpPr txBox="1">
            <a:spLocks/>
          </p:cNvSpPr>
          <p:nvPr/>
        </p:nvSpPr>
        <p:spPr>
          <a:xfrm>
            <a:off x="4367322" y="3041242"/>
            <a:ext cx="7830322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SIMPLIFICACIÓN</a:t>
            </a:r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3FF992-B6B2-4F44-B68B-6E18D6EC2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679" y="3984014"/>
            <a:ext cx="7066319" cy="12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92764266-5D48-4488-8765-942775D8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99" y="2156177"/>
            <a:ext cx="5350704" cy="226151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E0301413-1ECE-4E43-9C69-C37197D2E178}"/>
              </a:ext>
            </a:extLst>
          </p:cNvPr>
          <p:cNvSpPr txBox="1">
            <a:spLocks/>
          </p:cNvSpPr>
          <p:nvPr/>
        </p:nvSpPr>
        <p:spPr>
          <a:xfrm>
            <a:off x="0" y="537049"/>
            <a:ext cx="12191999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SIMPLIFICACIÓN</a:t>
            </a:r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D498AF6-A2F7-4BC1-A56A-1EF6B4D710A0}"/>
              </a:ext>
            </a:extLst>
          </p:cNvPr>
          <p:cNvGrpSpPr/>
          <p:nvPr/>
        </p:nvGrpSpPr>
        <p:grpSpPr>
          <a:xfrm>
            <a:off x="190791" y="3585935"/>
            <a:ext cx="6080415" cy="639015"/>
            <a:chOff x="190792" y="3585936"/>
            <a:chExt cx="4978580" cy="52321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13FE566-EC3B-43CE-A58F-AAF5616BD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856"/>
            <a:stretch/>
          </p:blipFill>
          <p:spPr>
            <a:xfrm>
              <a:off x="190792" y="3585937"/>
              <a:ext cx="3094276" cy="523218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64EE666C-A7DF-44E9-886C-5179D8341B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992"/>
            <a:stretch/>
          </p:blipFill>
          <p:spPr>
            <a:xfrm>
              <a:off x="3192535" y="3585936"/>
              <a:ext cx="1976837" cy="523219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22D1B522-F1AF-4BCF-8457-144D0097B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01" y="2176003"/>
            <a:ext cx="6311796" cy="10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4FD46DED-8003-43AB-ACCC-93C463734EC4}"/>
              </a:ext>
            </a:extLst>
          </p:cNvPr>
          <p:cNvSpPr txBox="1">
            <a:spLocks/>
          </p:cNvSpPr>
          <p:nvPr/>
        </p:nvSpPr>
        <p:spPr>
          <a:xfrm>
            <a:off x="0" y="421235"/>
            <a:ext cx="121920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 1</a:t>
            </a:r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C520C8D-EB85-4196-91F6-6E45FA02B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68" y="-1"/>
            <a:ext cx="3180849" cy="685799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54247A4-B580-4238-A575-589C2C819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118" y="1696804"/>
            <a:ext cx="8926882" cy="10286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CDAEC45-2425-41EF-BE55-429471BA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117" y="3102062"/>
            <a:ext cx="8926882" cy="20591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AA1067A-E3B7-451D-866D-17BBDCF1C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EBF469A-366D-400B-9182-1649A2D5E984}"/>
              </a:ext>
            </a:extLst>
          </p:cNvPr>
          <p:cNvSpPr/>
          <p:nvPr/>
        </p:nvSpPr>
        <p:spPr>
          <a:xfrm>
            <a:off x="7484533" y="293512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49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4FD46DED-8003-43AB-ACCC-93C463734EC4}"/>
              </a:ext>
            </a:extLst>
          </p:cNvPr>
          <p:cNvSpPr txBox="1">
            <a:spLocks/>
          </p:cNvSpPr>
          <p:nvPr/>
        </p:nvSpPr>
        <p:spPr>
          <a:xfrm>
            <a:off x="0" y="421235"/>
            <a:ext cx="121920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 2</a:t>
            </a:r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EE3D5B-1EBE-44BD-9402-4C2C540BA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0"/>
          <a:stretch/>
        </p:blipFill>
        <p:spPr>
          <a:xfrm rot="16200000">
            <a:off x="-1864168" y="2013565"/>
            <a:ext cx="6858000" cy="28308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70F0C8-A137-403F-A3DE-479D834A2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20" y="1561078"/>
            <a:ext cx="9086380" cy="11357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37960B-801C-4563-9513-4F7DBEBA3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629" y="3053256"/>
            <a:ext cx="7904715" cy="25117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7B118D4-6FD8-4CE1-8BC9-B59A34E03BF2}"/>
              </a:ext>
            </a:extLst>
          </p:cNvPr>
          <p:cNvSpPr txBox="1"/>
          <p:nvPr/>
        </p:nvSpPr>
        <p:spPr>
          <a:xfrm>
            <a:off x="9335911" y="4436533"/>
            <a:ext cx="733778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AR" sz="800" dirty="0">
                <a:latin typeface="Arial" panose="020B0604020202020204" pitchFamily="34" charset="0"/>
                <a:cs typeface="Arial" panose="020B0604020202020204" pitchFamily="34" charset="0"/>
              </a:rPr>
              <a:t>16305,58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E8E71F4-B328-4C10-AF74-8D6AA9F48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E3B61B8C-2AD2-4858-80EB-5F3BC74411AB}"/>
              </a:ext>
            </a:extLst>
          </p:cNvPr>
          <p:cNvSpPr/>
          <p:nvPr/>
        </p:nvSpPr>
        <p:spPr>
          <a:xfrm>
            <a:off x="7484533" y="293512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28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4FD46DED-8003-43AB-ACCC-93C463734EC4}"/>
              </a:ext>
            </a:extLst>
          </p:cNvPr>
          <p:cNvSpPr txBox="1">
            <a:spLocks/>
          </p:cNvSpPr>
          <p:nvPr/>
        </p:nvSpPr>
        <p:spPr>
          <a:xfrm>
            <a:off x="0" y="421235"/>
            <a:ext cx="121920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 3</a:t>
            </a:r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D53555-71AF-4589-9E5F-D70DF9EC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1" y="0"/>
            <a:ext cx="2289422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CF8897-08C9-45D0-97CC-DDA68ACAE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627" y="1560733"/>
            <a:ext cx="9125373" cy="11908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7A645F-BDC1-44C4-9918-50F580435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627" y="3172512"/>
            <a:ext cx="9125373" cy="28349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A9814F-5403-485E-98D0-FF42D923A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EDC34406-7928-4771-B030-D1A1BBD4FBDE}"/>
              </a:ext>
            </a:extLst>
          </p:cNvPr>
          <p:cNvSpPr/>
          <p:nvPr/>
        </p:nvSpPr>
        <p:spPr>
          <a:xfrm>
            <a:off x="7484533" y="508003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AF1461-228F-4913-B771-F828F704C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388" y="2232377"/>
            <a:ext cx="2852168" cy="4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3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BDC0044-34F7-4781-892B-2F70CBB4CD89}"/>
              </a:ext>
            </a:extLst>
          </p:cNvPr>
          <p:cNvGrpSpPr/>
          <p:nvPr/>
        </p:nvGrpSpPr>
        <p:grpSpPr>
          <a:xfrm>
            <a:off x="4610181" y="411404"/>
            <a:ext cx="2588538" cy="375309"/>
            <a:chOff x="3539614" y="108154"/>
            <a:chExt cx="2855173" cy="41396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32B67C5-F3E1-4781-A167-D85729D95495}"/>
                </a:ext>
              </a:extLst>
            </p:cNvPr>
            <p:cNvGrpSpPr/>
            <p:nvPr/>
          </p:nvGrpSpPr>
          <p:grpSpPr>
            <a:xfrm>
              <a:off x="3539614" y="118999"/>
              <a:ext cx="2855173" cy="403122"/>
              <a:chOff x="3539614" y="339807"/>
              <a:chExt cx="4039021" cy="57027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315F61D-82EA-461B-A53D-D954E57C25CD}"/>
                  </a:ext>
                </a:extLst>
              </p:cNvPr>
              <p:cNvSpPr/>
              <p:nvPr/>
            </p:nvSpPr>
            <p:spPr>
              <a:xfrm>
                <a:off x="3785419" y="339807"/>
                <a:ext cx="3508080" cy="570268"/>
              </a:xfrm>
              <a:prstGeom prst="rect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3624C5BA-535D-454B-BCD4-B6BE1BD4BA00}"/>
                  </a:ext>
                </a:extLst>
              </p:cNvPr>
              <p:cNvSpPr/>
              <p:nvPr/>
            </p:nvSpPr>
            <p:spPr>
              <a:xfrm>
                <a:off x="3539614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83A29EA-E9B7-4D85-818F-5F296FBA553B}"/>
                  </a:ext>
                </a:extLst>
              </p:cNvPr>
              <p:cNvSpPr/>
              <p:nvPr/>
            </p:nvSpPr>
            <p:spPr>
              <a:xfrm>
                <a:off x="7008365" y="339807"/>
                <a:ext cx="570270" cy="570270"/>
              </a:xfrm>
              <a:prstGeom prst="ellipse">
                <a:avLst/>
              </a:prstGeom>
              <a:solidFill>
                <a:srgbClr val="00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CF0DBDB-1F0B-4CC8-B568-AF48776733BB}"/>
                </a:ext>
              </a:extLst>
            </p:cNvPr>
            <p:cNvSpPr/>
            <p:nvPr/>
          </p:nvSpPr>
          <p:spPr>
            <a:xfrm>
              <a:off x="3626493" y="108154"/>
              <a:ext cx="2402709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dirty="0">
                  <a:ln w="0"/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</a:rPr>
                <a:t>Código de Edificación</a:t>
              </a:r>
              <a:endParaRPr lang="es-ES" b="0" cap="none" spc="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3B16C88-CFDA-4B7A-910C-611B619DDEF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57ECB0-830B-468B-93F9-58298DE0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89F5B70-3DF1-464A-90AF-0719613F9418}"/>
                </a:ext>
              </a:extLst>
            </p:cNvPr>
            <p:cNvSpPr/>
            <p:nvPr/>
          </p:nvSpPr>
          <p:spPr>
            <a:xfrm>
              <a:off x="3285067" y="2156178"/>
              <a:ext cx="5644444" cy="229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4CF92327-2FA2-4EFF-9458-92D283ED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68" y="3374643"/>
            <a:ext cx="9017503" cy="2081894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E6CA288E-861B-48FB-916D-752FEC9B2CA2}"/>
              </a:ext>
            </a:extLst>
          </p:cNvPr>
          <p:cNvSpPr txBox="1">
            <a:spLocks/>
          </p:cNvSpPr>
          <p:nvPr/>
        </p:nvSpPr>
        <p:spPr>
          <a:xfrm>
            <a:off x="0" y="421235"/>
            <a:ext cx="12192000" cy="718608"/>
          </a:xfrm>
          <a:prstGeom prst="rect">
            <a:avLst/>
          </a:prstGeom>
          <a:solidFill>
            <a:srgbClr val="00846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s-ES" sz="1800" dirty="0">
                <a:ln w="0"/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EJEMPLOS       4</a:t>
            </a:r>
            <a:br>
              <a:rPr lang="es-ES" sz="3600" dirty="0">
                <a:ln w="0"/>
                <a:solidFill>
                  <a:srgbClr val="FF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800" dirty="0">
              <a:solidFill>
                <a:srgbClr val="FF0000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F76F902-8945-44AB-BE87-7F12CDA5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840379" y="1840381"/>
            <a:ext cx="6857998" cy="31772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FB83300-6390-4121-B495-99D1C9E0E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459" y="329408"/>
            <a:ext cx="5249540" cy="911597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CEAF440-79B7-4364-BF6D-F6118C1F3BBE}"/>
              </a:ext>
            </a:extLst>
          </p:cNvPr>
          <p:cNvSpPr/>
          <p:nvPr/>
        </p:nvSpPr>
        <p:spPr>
          <a:xfrm>
            <a:off x="7484533" y="711205"/>
            <a:ext cx="806572" cy="365476"/>
          </a:xfrm>
          <a:prstGeom prst="rightArrow">
            <a:avLst>
              <a:gd name="adj1" fmla="val 31467"/>
              <a:gd name="adj2" fmla="val 142665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3DD3A13-1C98-4DC4-8ECC-4EA21B603CC3}"/>
              </a:ext>
            </a:extLst>
          </p:cNvPr>
          <p:cNvGrpSpPr/>
          <p:nvPr/>
        </p:nvGrpSpPr>
        <p:grpSpPr>
          <a:xfrm>
            <a:off x="3080917" y="1561078"/>
            <a:ext cx="9111083" cy="881333"/>
            <a:chOff x="3080917" y="1561078"/>
            <a:chExt cx="9111083" cy="88133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7D458D8-DD12-478E-A62F-912BA5C52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80917" y="1561078"/>
              <a:ext cx="9111083" cy="881333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B495E73-4487-4D4A-AB96-AAA968CC4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64579" y="2015514"/>
              <a:ext cx="2920132" cy="353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8778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109</Words>
  <Application>Microsoft Office PowerPoint</Application>
  <PresentationFormat>Panorámica</PresentationFormat>
  <Paragraphs>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Sans Pro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Melina Andruskevicz</cp:lastModifiedBy>
  <cp:revision>86</cp:revision>
  <dcterms:created xsi:type="dcterms:W3CDTF">2022-10-21T12:19:06Z</dcterms:created>
  <dcterms:modified xsi:type="dcterms:W3CDTF">2025-06-25T10:38:03Z</dcterms:modified>
</cp:coreProperties>
</file>