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3 Imagen" descr="C:\Users\Gestor Social\Desktop\SAN MATEO TUNJA 2016\LOGOS\SAN MATEO.logo (4)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0" y="61755"/>
            <a:ext cx="2363864" cy="1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1626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7907803" y="308382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1F2973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“Deber antes que vida”</a:t>
            </a:r>
            <a:endParaRPr lang="en-US" sz="4000" dirty="0">
              <a:solidFill>
                <a:srgbClr val="1F2973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4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3 Imagen" descr="C:\Users\Gestor Social\Desktop\SAN MATEO TUNJA 2016\LOGOS\SAN MATEO.logo (4)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"/>
            <a:ext cx="941581" cy="7983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/>
          <p:cNvSpPr txBox="1"/>
          <p:nvPr userDrawn="1"/>
        </p:nvSpPr>
        <p:spPr>
          <a:xfrm>
            <a:off x="708513" y="3194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1F2973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“Deber antes que vida”</a:t>
            </a:r>
            <a:endParaRPr lang="en-US" sz="4000" dirty="0">
              <a:solidFill>
                <a:srgbClr val="1F2973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A0A0-903C-448C-AF65-C87AF38D86EE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9E67-CE3B-4CC0-AAD7-02051E9968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UPTC</dc:creator>
  <cp:lastModifiedBy>UPTC</cp:lastModifiedBy>
  <cp:revision>4</cp:revision>
  <dcterms:created xsi:type="dcterms:W3CDTF">2022-03-12T17:34:51Z</dcterms:created>
  <dcterms:modified xsi:type="dcterms:W3CDTF">2022-03-13T12:58:20Z</dcterms:modified>
</cp:coreProperties>
</file>