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3 Imagen" descr="C:\Users\Gestor Social\Desktop\SAN MATEO TUNJA 2016\LOGOS\SAN MATEO.logo (4).jp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0" y="0"/>
            <a:ext cx="2363864" cy="19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 userDrawn="1"/>
        </p:nvSpPr>
        <p:spPr>
          <a:xfrm>
            <a:off x="2472744" y="0"/>
            <a:ext cx="4397246" cy="99542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F3939"/>
          </a:solidFill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1F2973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“Deber antes que vida”</a:t>
            </a:r>
            <a:endParaRPr lang="en-US" sz="4000" dirty="0">
              <a:solidFill>
                <a:srgbClr val="1F2973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3 Imagen" descr="C:\Users\Gestor Social\Desktop\SAN MATEO TUNJA 2016\LOGOS\SAN MATEO.logo (4).jp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134" y="0"/>
            <a:ext cx="935865" cy="74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69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9832-5367-42B5-A6C9-6A7AC0C1B4E4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11B6-3F48-4596-B0BB-72F8305CC2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UPTC</dc:creator>
  <cp:lastModifiedBy>UPTC</cp:lastModifiedBy>
  <cp:revision>4</cp:revision>
  <dcterms:created xsi:type="dcterms:W3CDTF">2022-03-12T17:54:45Z</dcterms:created>
  <dcterms:modified xsi:type="dcterms:W3CDTF">2022-03-13T12:58:48Z</dcterms:modified>
</cp:coreProperties>
</file>