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589-4856-740D-E5A2-5585B9C2F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B7F4B-7420-8E4A-0ED9-3562E2D9C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3600-E3AF-4BC9-0423-D4A62D7F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FE49-3362-6CEF-332B-30B30E21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C439-3513-A459-A22A-C0A4254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9423-6B1A-6D21-7F95-EBDCAE9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5E719-DCA4-A436-FD2F-0AC90779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ABD7-44A6-9902-8C8E-8AFA445A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2740-CDB4-0EDF-2373-678FA978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DFCF3-3BC7-7E4D-D7F4-486B6FAA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2C63D-4544-0294-3053-27B68FACD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8C70A-FC7F-67FC-8FA6-3BB83404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3CF1-4C81-A751-0692-0A4FAC5B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58BE-6DD5-B490-EBF7-3B154A34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5650-2082-B142-2B25-23AD6CB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6152-A2BE-7598-7CB2-C865CE12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20DD-F258-CB6C-3850-C6A5FFC5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D746-8D00-CB6E-3606-6FF20B0C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8EEB-C5B7-1E19-0FAA-AF6E5E94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D14AB-724A-155E-DC4A-C85E1603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8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7086-22D2-CEDB-96FC-CBB9AA86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3E2CF-DC06-F9DF-660F-3623AD003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4F9A-B4B7-63D5-2472-849F7135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362C-85FE-8F1E-065C-2DC2220F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F51EA-FEAF-C0F9-CC8A-C24976F2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D571-0218-67A7-1EE2-A5ADC88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DF9E-91B6-D500-CFC2-10C7E5438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F5E5-02EE-CB09-A454-A23D5FFD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A81CD-6AA5-E0A2-728F-F03D476D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B65C-89AA-9525-D15D-CEEA6027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8CD6-23D5-1D28-7CE2-4506DA34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4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BD31-E634-F0DD-B1F7-B143D9DD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8337-1CCB-90BD-1213-1573548A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C916E-44AB-1CC4-223D-E7FD1C79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8251D-F310-BBDE-7C3C-9D8D00941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37DE9-1110-6CE2-3393-CD507DAC3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DE810-168F-BE38-0E8C-FA4BA774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4C585-5CC6-9402-A118-EE7428D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4DE83-B79E-70CA-860D-95DB939D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3954-CA84-8C93-29F0-C6593E9A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50CC3-4004-FA01-F4B9-A399A81B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08189-6B76-9FA4-D3DD-3EC44B39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94598-6477-360F-AB6E-8BFD197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572BC-2177-BED0-92D4-4CCFD9CE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B74B4-CE68-7BDF-C1A6-EBC4CC8C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F76D-9C7C-8BA7-BFA9-AC072754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0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1D9B-7780-93F6-D2A7-C1248AD7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D6AB-2995-77E6-5AD8-8D40B91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16442-0DA8-5DF5-6A68-2BD20F34E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254C5-FE1E-6B2C-E614-C2FED2E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124A-C088-6E37-E0A2-ECDC407E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F0E7F-3994-95BB-61F3-98283CE3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C452-0560-AE31-80D9-EAD2B9A0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DACBC-CF34-2E40-4B0C-EEA86A29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FA7E-6D64-ACDE-A53D-80476ED36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13338-8E14-FA4D-E21A-335BE856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E9E5-5F03-C372-E443-2E69746C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8FE4E-061F-F98F-6179-15DED8F7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AAF6-33AD-1BCF-EA96-D764E804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40A7-A75D-A479-AF7C-0DB8BAEC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DC73-AB83-E56C-1413-3D492580B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0175-47EA-4E33-A77D-1414127BA48E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1AD1-FAED-8242-8096-14617DBA0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49EC-A97E-74CC-9ED1-5DAEB1119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E08F-0F5C-4D0F-B06C-9F1FF5F38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2BE3D21D-B21F-9605-27D3-288178407E28}"/>
              </a:ext>
            </a:extLst>
          </p:cNvPr>
          <p:cNvGrpSpPr/>
          <p:nvPr/>
        </p:nvGrpSpPr>
        <p:grpSpPr>
          <a:xfrm>
            <a:off x="1968262" y="1308403"/>
            <a:ext cx="2124000" cy="3168000"/>
            <a:chOff x="1968262" y="1308403"/>
            <a:chExt cx="2124000" cy="316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4377D03-6720-18D8-AD8E-D3EABBFDC7A3}"/>
                </a:ext>
              </a:extLst>
            </p:cNvPr>
            <p:cNvSpPr/>
            <p:nvPr/>
          </p:nvSpPr>
          <p:spPr>
            <a:xfrm>
              <a:off x="1968262" y="1308403"/>
              <a:ext cx="2124000" cy="316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71F090-4404-7873-ABF8-1DC927BD7246}"/>
                </a:ext>
              </a:extLst>
            </p:cNvPr>
            <p:cNvSpPr/>
            <p:nvPr/>
          </p:nvSpPr>
          <p:spPr>
            <a:xfrm>
              <a:off x="2106109" y="3468979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B3ACF1-0B49-06EC-A11A-FB615CDC5D49}"/>
                </a:ext>
              </a:extLst>
            </p:cNvPr>
            <p:cNvSpPr/>
            <p:nvPr/>
          </p:nvSpPr>
          <p:spPr>
            <a:xfrm>
              <a:off x="2590909" y="3468979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A700D3-A2CC-04BA-857E-A3C56E237423}"/>
                </a:ext>
              </a:extLst>
            </p:cNvPr>
            <p:cNvSpPr/>
            <p:nvPr/>
          </p:nvSpPr>
          <p:spPr>
            <a:xfrm>
              <a:off x="3075709" y="3468979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50339C-74A9-7E46-830A-2C5E9E6F4572}"/>
                </a:ext>
              </a:extLst>
            </p:cNvPr>
            <p:cNvSpPr/>
            <p:nvPr/>
          </p:nvSpPr>
          <p:spPr>
            <a:xfrm>
              <a:off x="2106109" y="296526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92379E-713B-7415-03E3-D6117A0FE215}"/>
                </a:ext>
              </a:extLst>
            </p:cNvPr>
            <p:cNvSpPr/>
            <p:nvPr/>
          </p:nvSpPr>
          <p:spPr>
            <a:xfrm>
              <a:off x="2590909" y="296526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A89AC5-36D9-44A6-CB34-B2D7FC6C3347}"/>
                </a:ext>
              </a:extLst>
            </p:cNvPr>
            <p:cNvSpPr/>
            <p:nvPr/>
          </p:nvSpPr>
          <p:spPr>
            <a:xfrm>
              <a:off x="3075709" y="296526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22302F-D658-842B-7C30-DCDA8646EE4D}"/>
                </a:ext>
              </a:extLst>
            </p:cNvPr>
            <p:cNvSpPr/>
            <p:nvPr/>
          </p:nvSpPr>
          <p:spPr>
            <a:xfrm>
              <a:off x="2106109" y="2461555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A6F824-4F71-649B-3616-1254E2FC9621}"/>
                </a:ext>
              </a:extLst>
            </p:cNvPr>
            <p:cNvSpPr/>
            <p:nvPr/>
          </p:nvSpPr>
          <p:spPr>
            <a:xfrm>
              <a:off x="2590909" y="2461731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481DF9-C0AF-7D95-5952-2607C3D57B29}"/>
                </a:ext>
              </a:extLst>
            </p:cNvPr>
            <p:cNvSpPr/>
            <p:nvPr/>
          </p:nvSpPr>
          <p:spPr>
            <a:xfrm>
              <a:off x="3075709" y="2461555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B5FF24F-9741-A5E8-B31E-F27CE0B406BF}"/>
                </a:ext>
              </a:extLst>
            </p:cNvPr>
            <p:cNvSpPr/>
            <p:nvPr/>
          </p:nvSpPr>
          <p:spPr>
            <a:xfrm>
              <a:off x="2106109" y="3972691"/>
              <a:ext cx="8448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7CA497-2EF3-020C-15E9-EF1B7429F98E}"/>
                </a:ext>
              </a:extLst>
            </p:cNvPr>
            <p:cNvSpPr/>
            <p:nvPr/>
          </p:nvSpPr>
          <p:spPr>
            <a:xfrm>
              <a:off x="2106109" y="1454131"/>
              <a:ext cx="1848306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555C827-71C2-2D67-BF86-92CD8C9D2B95}"/>
                </a:ext>
              </a:extLst>
            </p:cNvPr>
            <p:cNvSpPr/>
            <p:nvPr/>
          </p:nvSpPr>
          <p:spPr>
            <a:xfrm>
              <a:off x="2110538" y="1957843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F8154E-A225-8E60-F1DC-23B22E00C48C}"/>
                </a:ext>
              </a:extLst>
            </p:cNvPr>
            <p:cNvSpPr/>
            <p:nvPr/>
          </p:nvSpPr>
          <p:spPr>
            <a:xfrm>
              <a:off x="2590909" y="1957843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967D8B7-04C8-906D-6290-F4A3B357EFAA}"/>
                </a:ext>
              </a:extLst>
            </p:cNvPr>
            <p:cNvSpPr/>
            <p:nvPr/>
          </p:nvSpPr>
          <p:spPr>
            <a:xfrm>
              <a:off x="3091222" y="1957843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^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4D051F-2DBF-77C8-D5E5-E3B025C9B445}"/>
                </a:ext>
              </a:extLst>
            </p:cNvPr>
            <p:cNvSpPr/>
            <p:nvPr/>
          </p:nvSpPr>
          <p:spPr>
            <a:xfrm>
              <a:off x="3594415" y="1957843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6DE92B-6649-087C-579B-C4998B24379C}"/>
                </a:ext>
              </a:extLst>
            </p:cNvPr>
            <p:cNvSpPr/>
            <p:nvPr/>
          </p:nvSpPr>
          <p:spPr>
            <a:xfrm>
              <a:off x="3594415" y="2461555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027477-0047-77D2-B5C1-B19BEE27A829}"/>
                </a:ext>
              </a:extLst>
            </p:cNvPr>
            <p:cNvSpPr/>
            <p:nvPr/>
          </p:nvSpPr>
          <p:spPr>
            <a:xfrm>
              <a:off x="3594415" y="2965267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40424B-78E9-E720-CD7F-BD7FC0515418}"/>
                </a:ext>
              </a:extLst>
            </p:cNvPr>
            <p:cNvSpPr/>
            <p:nvPr/>
          </p:nvSpPr>
          <p:spPr>
            <a:xfrm>
              <a:off x="3594415" y="3468979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0E6235-2387-0446-6B56-287FBDD3EC64}"/>
                </a:ext>
              </a:extLst>
            </p:cNvPr>
            <p:cNvSpPr/>
            <p:nvPr/>
          </p:nvSpPr>
          <p:spPr>
            <a:xfrm>
              <a:off x="3075709" y="3972691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20C7EF-3B28-5C7E-C5FB-09EB4D5DD907}"/>
                </a:ext>
              </a:extLst>
            </p:cNvPr>
            <p:cNvSpPr/>
            <p:nvPr/>
          </p:nvSpPr>
          <p:spPr>
            <a:xfrm>
              <a:off x="3597295" y="3972691"/>
              <a:ext cx="360000" cy="3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Enter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2DD516-7B24-08A5-07CB-D3E2847086FA}"/>
              </a:ext>
            </a:extLst>
          </p:cNvPr>
          <p:cNvSpPr/>
          <p:nvPr/>
        </p:nvSpPr>
        <p:spPr>
          <a:xfrm>
            <a:off x="6830684" y="1308403"/>
            <a:ext cx="2124000" cy="316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51C3-FF9F-481E-3A69-16B345AD8854}"/>
              </a:ext>
            </a:extLst>
          </p:cNvPr>
          <p:cNvSpPr/>
          <p:nvPr/>
        </p:nvSpPr>
        <p:spPr>
          <a:xfrm>
            <a:off x="6968531" y="34689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0DFD1-E710-782E-04B6-FAAB723CE23B}"/>
              </a:ext>
            </a:extLst>
          </p:cNvPr>
          <p:cNvSpPr/>
          <p:nvPr/>
        </p:nvSpPr>
        <p:spPr>
          <a:xfrm>
            <a:off x="7453331" y="34689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91FFBD-986D-756B-FACA-3741664F81EE}"/>
              </a:ext>
            </a:extLst>
          </p:cNvPr>
          <p:cNvSpPr/>
          <p:nvPr/>
        </p:nvSpPr>
        <p:spPr>
          <a:xfrm>
            <a:off x="7938131" y="34689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06DE5-ECF7-9256-B7DE-349E20BFC2DD}"/>
              </a:ext>
            </a:extLst>
          </p:cNvPr>
          <p:cNvSpPr/>
          <p:nvPr/>
        </p:nvSpPr>
        <p:spPr>
          <a:xfrm>
            <a:off x="6968531" y="296526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5F03C-2BAF-40D7-DD43-F70C279ACC9F}"/>
              </a:ext>
            </a:extLst>
          </p:cNvPr>
          <p:cNvSpPr/>
          <p:nvPr/>
        </p:nvSpPr>
        <p:spPr>
          <a:xfrm>
            <a:off x="7453331" y="296526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7A826-D1CE-4279-937E-CAAFA5C23233}"/>
              </a:ext>
            </a:extLst>
          </p:cNvPr>
          <p:cNvSpPr/>
          <p:nvPr/>
        </p:nvSpPr>
        <p:spPr>
          <a:xfrm>
            <a:off x="7938131" y="296526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A498A4-ABDB-B5F4-CFB6-86E9F3DFCA85}"/>
              </a:ext>
            </a:extLst>
          </p:cNvPr>
          <p:cNvSpPr/>
          <p:nvPr/>
        </p:nvSpPr>
        <p:spPr>
          <a:xfrm>
            <a:off x="6968531" y="246155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03B09-618C-6E7B-9DF5-4D4C9A6BE830}"/>
              </a:ext>
            </a:extLst>
          </p:cNvPr>
          <p:cNvSpPr/>
          <p:nvPr/>
        </p:nvSpPr>
        <p:spPr>
          <a:xfrm>
            <a:off x="7453331" y="246173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7D127-D11C-158E-A28B-5BD458D46225}"/>
              </a:ext>
            </a:extLst>
          </p:cNvPr>
          <p:cNvSpPr/>
          <p:nvPr/>
        </p:nvSpPr>
        <p:spPr>
          <a:xfrm>
            <a:off x="7938131" y="246155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D2A1AC-4266-95D1-638D-C389D3042431}"/>
              </a:ext>
            </a:extLst>
          </p:cNvPr>
          <p:cNvSpPr/>
          <p:nvPr/>
        </p:nvSpPr>
        <p:spPr>
          <a:xfrm>
            <a:off x="7453331" y="3972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C978DC-F56B-C402-FEE4-7035891364B4}"/>
              </a:ext>
            </a:extLst>
          </p:cNvPr>
          <p:cNvSpPr/>
          <p:nvPr/>
        </p:nvSpPr>
        <p:spPr>
          <a:xfrm>
            <a:off x="6968531" y="1454131"/>
            <a:ext cx="184830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99219-6443-0119-AB8A-1FE4ED56EB23}"/>
              </a:ext>
            </a:extLst>
          </p:cNvPr>
          <p:cNvSpPr/>
          <p:nvPr/>
        </p:nvSpPr>
        <p:spPr>
          <a:xfrm>
            <a:off x="6972960" y="19578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85A44-4C53-9E41-F538-57A2D98837BA}"/>
              </a:ext>
            </a:extLst>
          </p:cNvPr>
          <p:cNvSpPr/>
          <p:nvPr/>
        </p:nvSpPr>
        <p:spPr>
          <a:xfrm>
            <a:off x="7453331" y="19578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56BAE6-EC7A-F039-BEF0-71910E21D8B9}"/>
              </a:ext>
            </a:extLst>
          </p:cNvPr>
          <p:cNvSpPr/>
          <p:nvPr/>
        </p:nvSpPr>
        <p:spPr>
          <a:xfrm>
            <a:off x="7953644" y="19578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^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EC2745-8C7A-2EEC-B90B-FB1793DECD1F}"/>
              </a:ext>
            </a:extLst>
          </p:cNvPr>
          <p:cNvSpPr/>
          <p:nvPr/>
        </p:nvSpPr>
        <p:spPr>
          <a:xfrm>
            <a:off x="8456837" y="195784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D9A7F4-E861-D48C-1FCE-72E3826B2897}"/>
              </a:ext>
            </a:extLst>
          </p:cNvPr>
          <p:cNvSpPr/>
          <p:nvPr/>
        </p:nvSpPr>
        <p:spPr>
          <a:xfrm>
            <a:off x="8456837" y="246155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EC0FC5-D408-7154-5605-DBDE1866C490}"/>
              </a:ext>
            </a:extLst>
          </p:cNvPr>
          <p:cNvSpPr/>
          <p:nvPr/>
        </p:nvSpPr>
        <p:spPr>
          <a:xfrm>
            <a:off x="8456837" y="296526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BF540-E0FA-F232-F6FA-5B9DC339E756}"/>
              </a:ext>
            </a:extLst>
          </p:cNvPr>
          <p:cNvSpPr/>
          <p:nvPr/>
        </p:nvSpPr>
        <p:spPr>
          <a:xfrm>
            <a:off x="8456837" y="346897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49790E-1C24-94C5-D8DC-0EB0C8F842C3}"/>
              </a:ext>
            </a:extLst>
          </p:cNvPr>
          <p:cNvSpPr/>
          <p:nvPr/>
        </p:nvSpPr>
        <p:spPr>
          <a:xfrm>
            <a:off x="7938131" y="3972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0748CD-7350-062A-7383-4C677B51BF97}"/>
              </a:ext>
            </a:extLst>
          </p:cNvPr>
          <p:cNvSpPr/>
          <p:nvPr/>
        </p:nvSpPr>
        <p:spPr>
          <a:xfrm>
            <a:off x="8459717" y="3972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Enter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3BB9FD-C0FC-52BF-3C12-EB1C3AF854E7}"/>
              </a:ext>
            </a:extLst>
          </p:cNvPr>
          <p:cNvSpPr/>
          <p:nvPr/>
        </p:nvSpPr>
        <p:spPr>
          <a:xfrm>
            <a:off x="6968531" y="39726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7284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39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Villalobos</dc:creator>
  <cp:lastModifiedBy>Fernando Villalobos</cp:lastModifiedBy>
  <cp:revision>2</cp:revision>
  <dcterms:created xsi:type="dcterms:W3CDTF">2022-09-11T16:39:32Z</dcterms:created>
  <dcterms:modified xsi:type="dcterms:W3CDTF">2022-09-15T23:27:17Z</dcterms:modified>
</cp:coreProperties>
</file>