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4B49-20E4-DCC3-DB36-712E35FDD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9C3D3-D65B-A9D0-ADCA-0D08C7DD5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0B42-E312-FC14-0D86-6E9822E6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C7E1-1135-488C-3B2D-047529B4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A879-0620-C09E-161C-B0A03D2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E238-3B36-BEE9-162C-D7AEF5F4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CEB3-2342-F267-17B6-FA7232493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11CA-7B55-1C46-4711-A2C4B6B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9D9C-FE24-02E5-D1BC-856A230E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8E5C-0F10-0C03-8153-048E63DE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A2AAB-52A3-E4DF-FC28-14CE2C1F2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0301-FAAD-6AB4-0811-67AAED21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9DEA-23CC-ACE7-F298-4802A69C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2642-C421-725D-7427-D2B01CE3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8E35-D983-35B3-8E48-7A4AF982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302B-824B-2BD5-E4BA-F27C076D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9861-4D19-F89A-CF65-872724D6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5D84-AA94-BA17-102E-ECDF172F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1AE3-ED0A-005B-21B2-785E6AAD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5E2B-6626-2878-DAE1-6393AEF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6EEB-2537-8C00-96DE-A5DF8C48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EE43-5631-E980-6BB2-8DEA8D77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E3C9-F8C1-9023-2775-EA34AC48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6A4E-E187-2768-B4AD-5CF37748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E2B2-A6D4-5B96-ED27-92AF6260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2826-E886-5369-D526-6DC1510F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A6D4-E335-F9A3-0B24-1F1E8D51D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003AC-701A-7E17-8457-D832C2DC8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63337-7A94-7443-8240-6AD78EB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EF79-38E2-418F-C80D-50F1DBA8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73249-1C18-413C-88F3-F5060934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2776-D47D-02D9-8DEE-8A20E0E2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1F3D2-C3C0-B31A-753B-65128217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8AC2-2252-3A0F-DF96-AA3B19A2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755C-9134-EF16-C38D-A63DA7306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2D3BA-3AF7-9E12-8369-4BB467A3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A4013-4C0C-3444-871B-BE9C7664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71819-7D16-D8C6-D8C8-D540C38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1DE02-2E7A-6532-F4C8-49CB7EC9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ACE-5072-C21A-DA19-9B88E651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0397-0427-2989-5528-710AC1BD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A6B79-CD78-1A39-20BC-E28048E3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A328-C255-49AD-5E69-F06503EF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F4F0C-6DD3-32EF-A0F4-1BC146AD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A98D-1C9F-E504-8B6F-88A1407C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F6303-C2A6-D5A3-20C5-7EC4E5EE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C649-D1B2-E055-59DF-1E5A6300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2E9-83B2-34F0-2C66-6CA5CF3C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7BAE5-ED6B-80C0-1174-8F32F852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C2A0-2B9F-419E-0E3D-E67AABD4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875E-9732-678E-B365-7A3414AA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8D42D-F19C-F9B7-3EF7-DD5BE6CC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271-0972-BF9D-E506-18C03AFB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7C3B3-3C71-F4B8-BCD9-02E9B77F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B9942-7ED5-04DF-7DF8-AB0770C4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173F-2EA6-100D-D537-E3C91C2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E82C-CB45-CF9F-79B6-44E6BCA1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F820F-6D04-C619-3591-6F0D2614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0B97-C4D0-A9EE-D396-FEE38EE3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6695-2404-2816-6E51-AB42AD79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AA06-AD47-5B06-AFD6-BB190FE7C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4EEC-D150-4E3C-B767-3FD0FDE878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EE3F-F6B5-C359-E16A-C1DDD0CBB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C085-EFF8-1A12-1A80-DEA8FE40C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B7D7-4D11-46C1-899D-A6CEADACB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44E61-2D88-DA96-4348-AD1FBBA4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6967E8-8598-5D2C-80F2-4737B7FB77ED}"/>
              </a:ext>
            </a:extLst>
          </p:cNvPr>
          <p:cNvSpPr/>
          <p:nvPr/>
        </p:nvSpPr>
        <p:spPr>
          <a:xfrm>
            <a:off x="6791325" y="2181225"/>
            <a:ext cx="904875" cy="5238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6A3F4-5D72-5D39-5D55-59091A8A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3ED4487-7569-04FC-F749-F60B149B33E4}"/>
              </a:ext>
            </a:extLst>
          </p:cNvPr>
          <p:cNvSpPr/>
          <p:nvPr/>
        </p:nvSpPr>
        <p:spPr>
          <a:xfrm>
            <a:off x="7193902" y="3144416"/>
            <a:ext cx="942392" cy="4292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E53DD-FDB2-677E-24B2-40BD2488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BFC9108-9D9E-3985-1B57-81014B245E5E}"/>
              </a:ext>
            </a:extLst>
          </p:cNvPr>
          <p:cNvSpPr/>
          <p:nvPr/>
        </p:nvSpPr>
        <p:spPr>
          <a:xfrm>
            <a:off x="6218853" y="2533455"/>
            <a:ext cx="1504950" cy="3714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9BCE1-C5F7-5AB5-ED0F-10F54C6F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B086BBA-B7E4-6A52-6453-42FF4D5D5755}"/>
              </a:ext>
            </a:extLst>
          </p:cNvPr>
          <p:cNvSpPr/>
          <p:nvPr/>
        </p:nvSpPr>
        <p:spPr>
          <a:xfrm>
            <a:off x="2466975" y="2038350"/>
            <a:ext cx="1685925" cy="3619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EB2B81-20E1-0D9C-C540-B6A1BE2379F3}"/>
              </a:ext>
            </a:extLst>
          </p:cNvPr>
          <p:cNvCxnSpPr/>
          <p:nvPr/>
        </p:nvCxnSpPr>
        <p:spPr>
          <a:xfrm flipH="1">
            <a:off x="4152900" y="2038350"/>
            <a:ext cx="941614" cy="8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B30805-9F95-3F42-C492-33CA3E565BF9}"/>
              </a:ext>
            </a:extLst>
          </p:cNvPr>
          <p:cNvSpPr txBox="1"/>
          <p:nvPr/>
        </p:nvSpPr>
        <p:spPr>
          <a:xfrm>
            <a:off x="5126394" y="1849993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</a:t>
            </a:r>
            <a:r>
              <a:rPr lang="en-US" dirty="0" err="1">
                <a:solidFill>
                  <a:schemeClr val="bg1"/>
                </a:solidFill>
              </a:rPr>
              <a:t>nombre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4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7EBF1-52B1-A246-6AC5-AD6D57C2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ECF655-F993-649C-DC71-065B4D500F61}"/>
              </a:ext>
            </a:extLst>
          </p:cNvPr>
          <p:cNvSpPr/>
          <p:nvPr/>
        </p:nvSpPr>
        <p:spPr>
          <a:xfrm>
            <a:off x="666750" y="2381250"/>
            <a:ext cx="10306050" cy="42576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994033-D87A-75B3-87CF-22A2499C3615}"/>
              </a:ext>
            </a:extLst>
          </p:cNvPr>
          <p:cNvCxnSpPr/>
          <p:nvPr/>
        </p:nvCxnSpPr>
        <p:spPr>
          <a:xfrm flipH="1">
            <a:off x="7949682" y="1931437"/>
            <a:ext cx="223934" cy="44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63EC5B-B357-6A14-3278-4239DA836C94}"/>
              </a:ext>
            </a:extLst>
          </p:cNvPr>
          <p:cNvSpPr txBox="1"/>
          <p:nvPr/>
        </p:nvSpPr>
        <p:spPr>
          <a:xfrm>
            <a:off x="7682203" y="1558212"/>
            <a:ext cx="22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 </a:t>
            </a:r>
            <a:r>
              <a:rPr lang="en-US" dirty="0" err="1">
                <a:solidFill>
                  <a:schemeClr val="bg1"/>
                </a:solidFill>
              </a:rPr>
              <a:t>código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1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6DDAD7-C8D1-71D6-7513-1982C702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9761C8-3D07-EEEE-6F9A-5A59379AD1E6}"/>
              </a:ext>
            </a:extLst>
          </p:cNvPr>
          <p:cNvSpPr/>
          <p:nvPr/>
        </p:nvSpPr>
        <p:spPr>
          <a:xfrm>
            <a:off x="2105025" y="4789131"/>
            <a:ext cx="200025" cy="2286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C2060-7E23-2811-56B5-F1FF30D8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6126FE-BD90-6647-0FC0-0919EFF4093F}"/>
              </a:ext>
            </a:extLst>
          </p:cNvPr>
          <p:cNvSpPr/>
          <p:nvPr/>
        </p:nvSpPr>
        <p:spPr>
          <a:xfrm>
            <a:off x="1875453" y="5402425"/>
            <a:ext cx="1343609" cy="41987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34EA2-CD76-8063-6DAC-EB51AEB4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61D519D-4043-2C3C-1933-9F4D51FAEC3B}"/>
              </a:ext>
            </a:extLst>
          </p:cNvPr>
          <p:cNvSpPr/>
          <p:nvPr/>
        </p:nvSpPr>
        <p:spPr>
          <a:xfrm>
            <a:off x="6979298" y="4739950"/>
            <a:ext cx="1296955" cy="43853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3C839-3F47-3934-1B8F-9D8104B5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CCC58D-2944-7BFC-BBCC-7288E0441E38}"/>
              </a:ext>
            </a:extLst>
          </p:cNvPr>
          <p:cNvSpPr/>
          <p:nvPr/>
        </p:nvSpPr>
        <p:spPr>
          <a:xfrm>
            <a:off x="1676400" y="4819650"/>
            <a:ext cx="1638300" cy="3810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7CEE8-4901-F774-1405-D07C9204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3A5833-FD1C-4A4F-0925-5E492A16192D}"/>
              </a:ext>
            </a:extLst>
          </p:cNvPr>
          <p:cNvSpPr/>
          <p:nvPr/>
        </p:nvSpPr>
        <p:spPr>
          <a:xfrm>
            <a:off x="1847461" y="4021494"/>
            <a:ext cx="1063690" cy="3638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Villalobos</dc:creator>
  <cp:lastModifiedBy>Fernando Villalobos</cp:lastModifiedBy>
  <cp:revision>2</cp:revision>
  <dcterms:created xsi:type="dcterms:W3CDTF">2022-09-16T00:05:44Z</dcterms:created>
  <dcterms:modified xsi:type="dcterms:W3CDTF">2022-09-16T00:18:57Z</dcterms:modified>
</cp:coreProperties>
</file>