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90" autoAdjust="0"/>
  </p:normalViewPr>
  <p:slideViewPr>
    <p:cSldViewPr snapToGrid="0">
      <p:cViewPr varScale="1">
        <p:scale>
          <a:sx n="138" d="100"/>
          <a:sy n="138" d="100"/>
        </p:scale>
        <p:origin x="456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8417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36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067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97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6025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4201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17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255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80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67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4091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7985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9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7611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820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5740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757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FD14587-6A1E-4F6B-A56B-3DC91E585E69}" type="datetimeFigureOut">
              <a:rPr lang="en-FI" smtClean="0"/>
              <a:t>11/03/2023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54098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9600-BC4C-6CAC-354E-AE3E2E96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661" y="2234629"/>
            <a:ext cx="9144000" cy="1641490"/>
          </a:xfrm>
        </p:spPr>
        <p:txBody>
          <a:bodyPr/>
          <a:lstStyle/>
          <a:p>
            <a:pPr algn="l"/>
            <a:r>
              <a:rPr lang="en-US" dirty="0"/>
              <a:t>Distr Chat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3845F-E1C0-7286-6906-4757E7BF0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660" y="3556861"/>
            <a:ext cx="9144000" cy="754025"/>
          </a:xfrm>
        </p:spPr>
        <p:txBody>
          <a:bodyPr/>
          <a:lstStyle/>
          <a:p>
            <a:pPr algn="l"/>
            <a:r>
              <a:rPr lang="en-US" dirty="0"/>
              <a:t>Ville Kylmämaa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7551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462C-6814-B474-5DE7-F075CC85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8C9E-6EE0-7A63-D70E-FCCC89A9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Horizontal scaling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high availability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 a WebSocket based real-time messaging system</a:t>
            </a:r>
          </a:p>
          <a:p>
            <a:r>
              <a:rPr lang="en-US" dirty="0"/>
              <a:t>The number of WebSocket connections to a single application server is a common bottleneck</a:t>
            </a:r>
          </a:p>
          <a:p>
            <a:pPr lvl="1"/>
            <a:r>
              <a:rPr lang="en-US" dirty="0"/>
              <a:t>Being able to horizontally scale application servers is valuable</a:t>
            </a:r>
          </a:p>
          <a:p>
            <a:r>
              <a:rPr lang="en-US" dirty="0"/>
              <a:t>Problem: An application server can only send messages through its own WebSocket clients</a:t>
            </a:r>
          </a:p>
          <a:p>
            <a:pPr lvl="1"/>
            <a:r>
              <a:rPr lang="en-US" dirty="0"/>
              <a:t>Thus, there must be a way of communication between the app servers</a:t>
            </a:r>
          </a:p>
          <a:p>
            <a:r>
              <a:rPr lang="en-US" dirty="0"/>
              <a:t>High availability: An important system should have no single-point-of-failure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9163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462C-6814-B474-5DE7-F075CC85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0EBE0-FEBA-B259-7BA0-0592428A1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8" y="1498657"/>
            <a:ext cx="8414363" cy="47469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660BD-B1E1-6A67-2F73-F75B792C99A2}"/>
              </a:ext>
            </a:extLst>
          </p:cNvPr>
          <p:cNvSpPr txBox="1"/>
          <p:nvPr/>
        </p:nvSpPr>
        <p:spPr>
          <a:xfrm>
            <a:off x="9493134" y="1498657"/>
            <a:ext cx="2193229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Types of nodes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Frontend client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Load balancer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Application server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Backplane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9118814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33</TotalTime>
  <Words>88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Distr Chat</vt:lpstr>
      <vt:lpstr>Purpose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 Chat</dc:title>
  <dc:creator>Ville Kylmämaa</dc:creator>
  <cp:lastModifiedBy>Ville Kylmämaa</cp:lastModifiedBy>
  <cp:revision>7</cp:revision>
  <dcterms:created xsi:type="dcterms:W3CDTF">2023-03-11T16:38:43Z</dcterms:created>
  <dcterms:modified xsi:type="dcterms:W3CDTF">2023-03-11T17:14:09Z</dcterms:modified>
</cp:coreProperties>
</file>