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90" autoAdjust="0"/>
  </p:normalViewPr>
  <p:slideViewPr>
    <p:cSldViewPr snapToGrid="0">
      <p:cViewPr varScale="1">
        <p:scale>
          <a:sx n="136" d="100"/>
          <a:sy n="136" d="100"/>
        </p:scale>
        <p:origin x="5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417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3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067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97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025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201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7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55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80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09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798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9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611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82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740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57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4098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9600-BC4C-6CAC-354E-AE3E2E9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61" y="2234629"/>
            <a:ext cx="9144000" cy="1641490"/>
          </a:xfrm>
        </p:spPr>
        <p:txBody>
          <a:bodyPr/>
          <a:lstStyle/>
          <a:p>
            <a:pPr algn="l"/>
            <a:r>
              <a:rPr lang="en-US" dirty="0"/>
              <a:t>Distr Chat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845F-E1C0-7286-6906-4757E7BF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660" y="3556861"/>
            <a:ext cx="9144000" cy="754025"/>
          </a:xfrm>
        </p:spPr>
        <p:txBody>
          <a:bodyPr/>
          <a:lstStyle/>
          <a:p>
            <a:pPr algn="l"/>
            <a:r>
              <a:rPr lang="en-US" dirty="0"/>
              <a:t>Ville Kylmämaa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755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C9E-6EE0-7A63-D70E-FCCC89A9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Horizontal scaling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high availability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a WebSocket based real-time messaging system</a:t>
            </a:r>
          </a:p>
          <a:p>
            <a:r>
              <a:rPr lang="en-US" dirty="0"/>
              <a:t>The number of WebSocket connections to a single application server is a common bottleneck</a:t>
            </a:r>
          </a:p>
          <a:p>
            <a:pPr lvl="1"/>
            <a:r>
              <a:rPr lang="en-US" dirty="0"/>
              <a:t>Being able to horizontally scale application servers is valuable</a:t>
            </a:r>
          </a:p>
          <a:p>
            <a:r>
              <a:rPr lang="en-US" dirty="0"/>
              <a:t>Problem: An application server can only send messages through its own WebSocket clients</a:t>
            </a:r>
          </a:p>
          <a:p>
            <a:pPr lvl="1"/>
            <a:r>
              <a:rPr lang="en-US" dirty="0"/>
              <a:t>Thus, there must be a way of communication between the app servers</a:t>
            </a:r>
          </a:p>
          <a:p>
            <a:r>
              <a:rPr lang="en-US" dirty="0"/>
              <a:t>High availability: An important system should have no single-point-of-failure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9163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660BD-B1E1-6A67-2F73-F75B792C99A2}"/>
              </a:ext>
            </a:extLst>
          </p:cNvPr>
          <p:cNvSpPr txBox="1"/>
          <p:nvPr/>
        </p:nvSpPr>
        <p:spPr>
          <a:xfrm>
            <a:off x="9149610" y="2073791"/>
            <a:ext cx="2740301" cy="333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 client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TypeScript, React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Load balancer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C# .NET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Application server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C# .NET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WebSocket lib: SignalR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Backplane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Redis</a:t>
            </a:r>
            <a:endParaRPr lang="en-FI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CB9A1-8D7A-2B25-3BF9-D777DAEB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8657"/>
            <a:ext cx="8263932" cy="44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81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53</TotalTime>
  <Words>101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Distr Chat</vt:lpstr>
      <vt:lpstr>Purpose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 Chat</dc:title>
  <dc:creator>Ville Kylmämaa</dc:creator>
  <cp:lastModifiedBy>Ville Kylmämaa</cp:lastModifiedBy>
  <cp:revision>18</cp:revision>
  <dcterms:created xsi:type="dcterms:W3CDTF">2023-03-11T16:38:43Z</dcterms:created>
  <dcterms:modified xsi:type="dcterms:W3CDTF">2023-03-12T07:11:46Z</dcterms:modified>
</cp:coreProperties>
</file>