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09"/>
    <a:srgbClr val="C481D9"/>
    <a:srgbClr val="DE00DE"/>
    <a:srgbClr val="BF2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53D3-9BF6-686B-8A82-71D90FFF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05464-DECF-9377-9142-59DD3DB30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FCD9-4709-5C42-65EF-C4025DC3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E6BD-3B7D-077B-A3E4-37148A41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00601-8A0F-ADBB-F909-90D54ED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DE13-852F-557F-8D62-FFDCF707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4358-BC10-DFF0-88B5-EFC1C73E6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21EC-E821-1A81-84C6-C3618101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4524-801D-DBD4-ABF9-29BE1588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FB30-2378-C30D-2894-F21F6F8A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3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8B40A-73ED-44C6-7F11-7E44127A3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38007-BB50-7308-0687-C1996347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6211-8320-7F04-A54E-6A4DE033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4EC8-4DB1-B695-64DD-A61913EA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6C34-09CF-2000-AA39-566AB6FB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1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8AF7-99FA-DAE6-EBFA-B834CE1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3E45-E36A-9A32-67BF-13CBB665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913-BD7F-41B7-ACBC-53BD9E3B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5848B-4E1E-0AAD-5117-A357E575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8E3-5147-6995-087C-E66543C2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3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680F-28F0-E9E2-6DD0-CEAB2517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6F4F6-977A-A6C3-8DB1-60388609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4841-5E09-F8F3-C1D3-3E9D04D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0676-BFC4-B920-044F-48204D3B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586F-6CC3-8B92-F05C-6873B416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0BAE-F287-12AC-BC27-7F2C64C6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0948-E263-4405-5905-C486CF97A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7CB54-3512-AF0F-827F-82706F252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FF0E7-FEFE-EC93-5531-8ADBD00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74090-F740-6539-4F4C-1D55C8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55975-F647-0274-2BFE-91ED239A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191A-C947-35BD-F5A4-69FAE1E5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01D9-0D6B-FEB1-71D2-4EF24E4F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ED6A9-5142-3C1D-CAA1-9EBC833E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A7EBE-E333-A948-F5AB-3C48B2F37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C8281-CA1B-DEBB-569B-99A06D21A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5A920-C595-8B4C-0BB8-7944C06D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18705-40DD-230E-464A-D39A876E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7DB04-6F4B-6C83-4C05-69636228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7AA4-D74E-F6B3-5CE6-CF63CA22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8DDA7-1F15-914D-C11A-7515CC1E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9DFC1-33E2-B1D7-EE81-CC892913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60D87-87C1-9FD1-DCE7-6D7217B4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9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1A30E-DA78-92AA-CC2F-7872D06F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6808B-D742-110B-F670-631501BE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7C6A2-7C11-FE7B-BC6E-E32EE008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F8E2-5C05-5FD1-88F9-10837D5C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7660-38F6-F7DF-780A-A8F3904D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D44DE-14CB-DD90-A9D7-28C14C4A3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FD7C0-A83A-BB53-86DA-DEA8E9BF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EF024-1B8C-FF54-400D-0D6BE4B5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5C19-F204-9FB4-138C-8B184718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CBA1-3058-7F45-A0C8-4DDCBC7B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2A4F7-8D84-D81F-73E2-FDBB61D33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2ED2B-7798-AFF6-35C5-B1EA76CF7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34B66-8827-7198-225C-44EB2E07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55DFF-3B43-7FFE-5A60-AEF835EA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79F17-396B-6AE8-44D4-A7CA9688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FB4CB-2D71-1F30-CF12-16D042E5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CBFA4-BD45-2B96-A574-5B8D69485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E01E-7680-3BAC-B3E3-ED34D4874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4C88-55AA-4E31-A949-40AC54A4465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D699-FC69-0382-E59F-125EF221E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F709-3A74-D490-27C6-ED0630906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CD927CE-DE2D-3054-F940-2C26CF28EE92}"/>
              </a:ext>
            </a:extLst>
          </p:cNvPr>
          <p:cNvSpPr/>
          <p:nvPr/>
        </p:nvSpPr>
        <p:spPr>
          <a:xfrm>
            <a:off x="1158669" y="690074"/>
            <a:ext cx="4408430" cy="353144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3F6FB11-55B1-BB4A-FD80-95486B60A839}"/>
              </a:ext>
            </a:extLst>
          </p:cNvPr>
          <p:cNvSpPr/>
          <p:nvPr/>
        </p:nvSpPr>
        <p:spPr>
          <a:xfrm>
            <a:off x="1325754" y="772817"/>
            <a:ext cx="4099598" cy="20065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1B42DF0-2B90-A0E3-8285-9C495CC17E74}"/>
              </a:ext>
            </a:extLst>
          </p:cNvPr>
          <p:cNvSpPr/>
          <p:nvPr/>
        </p:nvSpPr>
        <p:spPr>
          <a:xfrm>
            <a:off x="1342424" y="770662"/>
            <a:ext cx="2863337" cy="195907"/>
          </a:xfrm>
          <a:prstGeom prst="roundRect">
            <a:avLst>
              <a:gd name="adj" fmla="val 50000"/>
            </a:avLst>
          </a:prstGeom>
          <a:solidFill>
            <a:srgbClr val="DE00D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2B897B-2D63-C6C9-DD00-5D0A9410933E}"/>
              </a:ext>
            </a:extLst>
          </p:cNvPr>
          <p:cNvSpPr txBox="1"/>
          <p:nvPr/>
        </p:nvSpPr>
        <p:spPr>
          <a:xfrm>
            <a:off x="1553221" y="714912"/>
            <a:ext cx="2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>
                <a:solidFill>
                  <a:schemeClr val="bg1"/>
                </a:solidFill>
              </a:rPr>
              <a:t>65/100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74E4BCD-047F-9FB5-69CA-97E88887882D}"/>
              </a:ext>
            </a:extLst>
          </p:cNvPr>
          <p:cNvSpPr/>
          <p:nvPr/>
        </p:nvSpPr>
        <p:spPr>
          <a:xfrm>
            <a:off x="4718024" y="771502"/>
            <a:ext cx="206490" cy="200654"/>
          </a:xfrm>
          <a:prstGeom prst="arc">
            <a:avLst>
              <a:gd name="adj1" fmla="val 16200000"/>
              <a:gd name="adj2" fmla="val 5574930"/>
            </a:avLst>
          </a:prstGeom>
          <a:ln w="28575">
            <a:solidFill>
              <a:srgbClr val="DE00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8CEB7934-B293-CEE8-6986-19BA476705A3}"/>
              </a:ext>
            </a:extLst>
          </p:cNvPr>
          <p:cNvSpPr/>
          <p:nvPr/>
        </p:nvSpPr>
        <p:spPr>
          <a:xfrm flipH="1">
            <a:off x="1688129" y="1041162"/>
            <a:ext cx="3941444" cy="252804"/>
          </a:xfrm>
          <a:prstGeom prst="parallelogram">
            <a:avLst>
              <a:gd name="adj" fmla="val 88042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9C4226-81FA-C312-C1B9-A2AEACC8F13E}"/>
              </a:ext>
            </a:extLst>
          </p:cNvPr>
          <p:cNvSpPr/>
          <p:nvPr/>
        </p:nvSpPr>
        <p:spPr>
          <a:xfrm>
            <a:off x="5319756" y="76912"/>
            <a:ext cx="1552488" cy="15524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C23D9FD-AD10-614D-B800-54E3EF2A3FB0}"/>
              </a:ext>
            </a:extLst>
          </p:cNvPr>
          <p:cNvSpPr/>
          <p:nvPr/>
        </p:nvSpPr>
        <p:spPr>
          <a:xfrm>
            <a:off x="1331802" y="767751"/>
            <a:ext cx="4099598" cy="20065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948387C1-EE14-15E1-D49F-A8547602E060}"/>
              </a:ext>
            </a:extLst>
          </p:cNvPr>
          <p:cNvSpPr/>
          <p:nvPr/>
        </p:nvSpPr>
        <p:spPr>
          <a:xfrm>
            <a:off x="5335066" y="92222"/>
            <a:ext cx="1521866" cy="1521866"/>
          </a:xfrm>
          <a:prstGeom prst="pie">
            <a:avLst>
              <a:gd name="adj1" fmla="val 1080680"/>
              <a:gd name="adj2" fmla="val 162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FD109E-D2E9-A0A9-E7C5-9AE27984D61F}"/>
              </a:ext>
            </a:extLst>
          </p:cNvPr>
          <p:cNvSpPr/>
          <p:nvPr/>
        </p:nvSpPr>
        <p:spPr>
          <a:xfrm>
            <a:off x="5446519" y="203675"/>
            <a:ext cx="1298961" cy="1298961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42</a:t>
            </a:r>
            <a:r>
              <a:rPr lang="cs-CZ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Wave 3</a:t>
            </a:r>
            <a:endParaRPr lang="en-US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FDE7EB-625A-BC53-78B1-03FB7EE41B5F}"/>
              </a:ext>
            </a:extLst>
          </p:cNvPr>
          <p:cNvCxnSpPr>
            <a:cxnSpLocks/>
          </p:cNvCxnSpPr>
          <p:nvPr/>
        </p:nvCxnSpPr>
        <p:spPr>
          <a:xfrm>
            <a:off x="6644887" y="1401510"/>
            <a:ext cx="43735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69E3E3-6636-16E5-29D6-C236C915DA01}"/>
              </a:ext>
            </a:extLst>
          </p:cNvPr>
          <p:cNvCxnSpPr>
            <a:cxnSpLocks/>
            <a:stCxn id="5" idx="7"/>
          </p:cNvCxnSpPr>
          <p:nvPr/>
        </p:nvCxnSpPr>
        <p:spPr>
          <a:xfrm>
            <a:off x="6644887" y="304269"/>
            <a:ext cx="4373580" cy="21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1642B5D-7EB7-D580-DA38-3C2DDB4BA44B}"/>
              </a:ext>
            </a:extLst>
          </p:cNvPr>
          <p:cNvSpPr/>
          <p:nvPr/>
        </p:nvSpPr>
        <p:spPr>
          <a:xfrm>
            <a:off x="7069152" y="604148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FD7C64-7E8A-4B9E-B676-725E3E5258B4}"/>
              </a:ext>
            </a:extLst>
          </p:cNvPr>
          <p:cNvSpPr/>
          <p:nvPr/>
        </p:nvSpPr>
        <p:spPr>
          <a:xfrm>
            <a:off x="7261432" y="609130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7A9358-F690-5549-66A6-9E40419D60FA}"/>
              </a:ext>
            </a:extLst>
          </p:cNvPr>
          <p:cNvSpPr/>
          <p:nvPr/>
        </p:nvSpPr>
        <p:spPr>
          <a:xfrm>
            <a:off x="7450152" y="612688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F2A53-B729-C42F-EF42-31B8670174A1}"/>
              </a:ext>
            </a:extLst>
          </p:cNvPr>
          <p:cNvSpPr txBox="1"/>
          <p:nvPr/>
        </p:nvSpPr>
        <p:spPr>
          <a:xfrm>
            <a:off x="7108320" y="98870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12x</a:t>
            </a:r>
            <a:endParaRPr lang="en-US" dirty="0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58FFD600-C123-F80C-1F08-6BEA85F0306E}"/>
              </a:ext>
            </a:extLst>
          </p:cNvPr>
          <p:cNvSpPr/>
          <p:nvPr/>
        </p:nvSpPr>
        <p:spPr>
          <a:xfrm flipH="1">
            <a:off x="7083040" y="322291"/>
            <a:ext cx="518091" cy="207055"/>
          </a:xfrm>
          <a:prstGeom prst="chevr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76F7E45E-7C84-0D6D-A581-469002ECF7E5}"/>
              </a:ext>
            </a:extLst>
          </p:cNvPr>
          <p:cNvSpPr/>
          <p:nvPr/>
        </p:nvSpPr>
        <p:spPr>
          <a:xfrm>
            <a:off x="8091422" y="529346"/>
            <a:ext cx="467903" cy="467903"/>
          </a:xfrm>
          <a:prstGeom prst="donut">
            <a:avLst>
              <a:gd name="adj" fmla="val 40691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8D0C87-918F-EA96-878C-7A56FA3D751F}"/>
              </a:ext>
            </a:extLst>
          </p:cNvPr>
          <p:cNvSpPr txBox="1"/>
          <p:nvPr/>
        </p:nvSpPr>
        <p:spPr>
          <a:xfrm>
            <a:off x="8041234" y="9887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2x</a:t>
            </a:r>
            <a:endParaRPr lang="en-US" dirty="0"/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20A56E8-709C-D682-04A5-DBD475069D98}"/>
              </a:ext>
            </a:extLst>
          </p:cNvPr>
          <p:cNvSpPr/>
          <p:nvPr/>
        </p:nvSpPr>
        <p:spPr>
          <a:xfrm flipH="1">
            <a:off x="9049616" y="319889"/>
            <a:ext cx="518091" cy="207055"/>
          </a:xfrm>
          <a:prstGeom prst="chevr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F93E237-FB31-B5D9-5B68-04D4397D58F7}"/>
              </a:ext>
            </a:extLst>
          </p:cNvPr>
          <p:cNvSpPr/>
          <p:nvPr/>
        </p:nvSpPr>
        <p:spPr>
          <a:xfrm rot="16200000">
            <a:off x="10126427" y="620680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9675311-A506-07C7-BD94-6C55D9F09255}"/>
              </a:ext>
            </a:extLst>
          </p:cNvPr>
          <p:cNvSpPr/>
          <p:nvPr/>
        </p:nvSpPr>
        <p:spPr>
          <a:xfrm rot="16200000">
            <a:off x="10299303" y="620680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69F7E54-F559-42A7-5454-19B79C0CC6A7}"/>
              </a:ext>
            </a:extLst>
          </p:cNvPr>
          <p:cNvSpPr/>
          <p:nvPr/>
        </p:nvSpPr>
        <p:spPr>
          <a:xfrm rot="16200000">
            <a:off x="10472179" y="620680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4D75D9D-B3B5-5A75-5572-E1AAE54D901C}"/>
              </a:ext>
            </a:extLst>
          </p:cNvPr>
          <p:cNvSpPr/>
          <p:nvPr/>
        </p:nvSpPr>
        <p:spPr>
          <a:xfrm rot="16200000">
            <a:off x="10645055" y="618077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CA07B458-9974-9C01-7ADF-03025C0CF65E}"/>
              </a:ext>
            </a:extLst>
          </p:cNvPr>
          <p:cNvSpPr/>
          <p:nvPr/>
        </p:nvSpPr>
        <p:spPr>
          <a:xfrm>
            <a:off x="9080015" y="604148"/>
            <a:ext cx="401072" cy="381973"/>
          </a:xfrm>
          <a:prstGeom prst="pentagon">
            <a:avLst/>
          </a:prstGeom>
          <a:solidFill>
            <a:srgbClr val="C481D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67FA280D-5AFF-3EBE-907F-0179FF3C5B01}"/>
              </a:ext>
            </a:extLst>
          </p:cNvPr>
          <p:cNvSpPr/>
          <p:nvPr/>
        </p:nvSpPr>
        <p:spPr>
          <a:xfrm>
            <a:off x="9438559" y="594313"/>
            <a:ext cx="401072" cy="381973"/>
          </a:xfrm>
          <a:prstGeom prst="pentagon">
            <a:avLst/>
          </a:prstGeom>
          <a:solidFill>
            <a:srgbClr val="C481D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BCC23-7221-7F75-9BFB-DD648E3DBA80}"/>
              </a:ext>
            </a:extLst>
          </p:cNvPr>
          <p:cNvSpPr txBox="1"/>
          <p:nvPr/>
        </p:nvSpPr>
        <p:spPr>
          <a:xfrm>
            <a:off x="9095836" y="9762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8x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2E9610-4EEA-AE45-256F-CADE90AE9FFC}"/>
              </a:ext>
            </a:extLst>
          </p:cNvPr>
          <p:cNvSpPr txBox="1"/>
          <p:nvPr/>
        </p:nvSpPr>
        <p:spPr>
          <a:xfrm>
            <a:off x="10198596" y="97628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15x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63C5C7-B34D-F6CA-4608-8469356594FE}"/>
              </a:ext>
            </a:extLst>
          </p:cNvPr>
          <p:cNvCxnSpPr/>
          <p:nvPr/>
        </p:nvCxnSpPr>
        <p:spPr>
          <a:xfrm>
            <a:off x="6973368" y="441020"/>
            <a:ext cx="0" cy="82427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7ECBA0-F839-D44C-D040-12A830CCFEB2}"/>
              </a:ext>
            </a:extLst>
          </p:cNvPr>
          <p:cNvCxnSpPr/>
          <p:nvPr/>
        </p:nvCxnSpPr>
        <p:spPr>
          <a:xfrm>
            <a:off x="8954568" y="441020"/>
            <a:ext cx="0" cy="82427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CBF5693-26F2-3A15-BBC2-66DEFC0639EA}"/>
              </a:ext>
            </a:extLst>
          </p:cNvPr>
          <p:cNvSpPr/>
          <p:nvPr/>
        </p:nvSpPr>
        <p:spPr>
          <a:xfrm>
            <a:off x="7549496" y="217164"/>
            <a:ext cx="3198618" cy="129896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1E29B081-6AAD-AB8F-B895-8F5D58BB6A82}"/>
              </a:ext>
            </a:extLst>
          </p:cNvPr>
          <p:cNvSpPr/>
          <p:nvPr/>
        </p:nvSpPr>
        <p:spPr>
          <a:xfrm flipH="1">
            <a:off x="1812102" y="1115705"/>
            <a:ext cx="609426" cy="126860"/>
          </a:xfrm>
          <a:prstGeom prst="parallelogram">
            <a:avLst>
              <a:gd name="adj" fmla="val 88042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0D197A69-0792-C659-F8C4-9671021FCEC9}"/>
              </a:ext>
            </a:extLst>
          </p:cNvPr>
          <p:cNvSpPr/>
          <p:nvPr/>
        </p:nvSpPr>
        <p:spPr>
          <a:xfrm flipH="1">
            <a:off x="2399053" y="1111466"/>
            <a:ext cx="609426" cy="126860"/>
          </a:xfrm>
          <a:prstGeom prst="parallelogram">
            <a:avLst>
              <a:gd name="adj" fmla="val 88042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00D18D0D-5A2B-5336-A961-25E035BBF943}"/>
              </a:ext>
            </a:extLst>
          </p:cNvPr>
          <p:cNvSpPr/>
          <p:nvPr/>
        </p:nvSpPr>
        <p:spPr>
          <a:xfrm flipH="1">
            <a:off x="2986004" y="1107227"/>
            <a:ext cx="609426" cy="126860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E539C65D-25D9-9682-F90E-E3493F0A0741}"/>
              </a:ext>
            </a:extLst>
          </p:cNvPr>
          <p:cNvSpPr/>
          <p:nvPr/>
        </p:nvSpPr>
        <p:spPr>
          <a:xfrm flipH="1">
            <a:off x="3572955" y="1102988"/>
            <a:ext cx="609426" cy="126860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58D90F8A-4E98-CC54-70C3-6FCC17269CAC}"/>
              </a:ext>
            </a:extLst>
          </p:cNvPr>
          <p:cNvSpPr/>
          <p:nvPr/>
        </p:nvSpPr>
        <p:spPr>
          <a:xfrm flipH="1">
            <a:off x="4159906" y="1098749"/>
            <a:ext cx="609426" cy="126860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BAA74D28-B27B-C9A9-11EA-26A430A4E125}"/>
              </a:ext>
            </a:extLst>
          </p:cNvPr>
          <p:cNvSpPr/>
          <p:nvPr/>
        </p:nvSpPr>
        <p:spPr>
          <a:xfrm flipH="1">
            <a:off x="4746857" y="1094510"/>
            <a:ext cx="609426" cy="126860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BF5E66-615A-F6D2-1387-F041EC7FE83F}"/>
              </a:ext>
            </a:extLst>
          </p:cNvPr>
          <p:cNvSpPr txBox="1"/>
          <p:nvPr/>
        </p:nvSpPr>
        <p:spPr>
          <a:xfrm>
            <a:off x="2272577" y="712757"/>
            <a:ext cx="2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>
                <a:solidFill>
                  <a:srgbClr val="C481D9"/>
                </a:solidFill>
              </a:rPr>
              <a:t>+15</a:t>
            </a:r>
            <a:endParaRPr lang="en-US" sz="1400" dirty="0">
              <a:solidFill>
                <a:srgbClr val="C481D9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5CBE4A-9789-4174-5AA2-CCC7BEBD25CA}"/>
              </a:ext>
            </a:extLst>
          </p:cNvPr>
          <p:cNvSpPr txBox="1"/>
          <p:nvPr/>
        </p:nvSpPr>
        <p:spPr>
          <a:xfrm>
            <a:off x="1325754" y="331006"/>
            <a:ext cx="305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Johnny          13         ……</a:t>
            </a:r>
            <a:endParaRPr lang="en-US" sz="2000" dirty="0"/>
          </a:p>
        </p:txBody>
      </p:sp>
      <p:sp>
        <p:nvSpPr>
          <p:cNvPr id="65" name="Sun 64">
            <a:extLst>
              <a:ext uri="{FF2B5EF4-FFF2-40B4-BE49-F238E27FC236}">
                <a16:creationId xmlns:a16="http://schemas.microsoft.com/office/drawing/2014/main" id="{27BCFAC5-1481-C5D9-3DFE-671524811AF8}"/>
              </a:ext>
            </a:extLst>
          </p:cNvPr>
          <p:cNvSpPr/>
          <p:nvPr/>
        </p:nvSpPr>
        <p:spPr>
          <a:xfrm>
            <a:off x="2986004" y="404831"/>
            <a:ext cx="235634" cy="235634"/>
          </a:xfrm>
          <a:prstGeom prst="sun">
            <a:avLst>
              <a:gd name="adj" fmla="val 125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F0C08E-09A3-0ED7-8BE5-680BAFB41F76}"/>
              </a:ext>
            </a:extLst>
          </p:cNvPr>
          <p:cNvSpPr txBox="1"/>
          <p:nvPr/>
        </p:nvSpPr>
        <p:spPr>
          <a:xfrm>
            <a:off x="4439946" y="271613"/>
            <a:ext cx="102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chemeClr val="accent2">
                    <a:lumMod val="75000"/>
                  </a:schemeClr>
                </a:solidFill>
              </a:rPr>
              <a:t>125$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78EDD7-4D46-DC2F-481B-BB3BE13DB398}"/>
              </a:ext>
            </a:extLst>
          </p:cNvPr>
          <p:cNvSpPr/>
          <p:nvPr/>
        </p:nvSpPr>
        <p:spPr>
          <a:xfrm>
            <a:off x="10672715" y="92222"/>
            <a:ext cx="704294" cy="152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EB46D5F-8547-E763-5397-B593DB73B9CA}"/>
              </a:ext>
            </a:extLst>
          </p:cNvPr>
          <p:cNvSpPr/>
          <p:nvPr/>
        </p:nvSpPr>
        <p:spPr>
          <a:xfrm>
            <a:off x="3183325" y="5671734"/>
            <a:ext cx="958824" cy="9588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9AA9A8F-0114-008A-8783-40FD6D96498D}"/>
              </a:ext>
            </a:extLst>
          </p:cNvPr>
          <p:cNvSpPr/>
          <p:nvPr/>
        </p:nvSpPr>
        <p:spPr>
          <a:xfrm>
            <a:off x="4336447" y="5678721"/>
            <a:ext cx="958824" cy="9588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DE24D33-2C49-AF2D-D862-F346E79C0920}"/>
              </a:ext>
            </a:extLst>
          </p:cNvPr>
          <p:cNvSpPr/>
          <p:nvPr/>
        </p:nvSpPr>
        <p:spPr>
          <a:xfrm>
            <a:off x="5489569" y="5671734"/>
            <a:ext cx="958824" cy="9588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4D457D7-A094-528F-494C-CD5095B5D349}"/>
              </a:ext>
            </a:extLst>
          </p:cNvPr>
          <p:cNvSpPr/>
          <p:nvPr/>
        </p:nvSpPr>
        <p:spPr>
          <a:xfrm>
            <a:off x="6642691" y="5664747"/>
            <a:ext cx="958824" cy="958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C963921-8ACB-36E7-4E1C-CBA6BBC6E4BF}"/>
              </a:ext>
            </a:extLst>
          </p:cNvPr>
          <p:cNvSpPr/>
          <p:nvPr/>
        </p:nvSpPr>
        <p:spPr>
          <a:xfrm>
            <a:off x="7795813" y="5657760"/>
            <a:ext cx="958824" cy="958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FC01FCA-403B-6553-26C7-0333B0C6AD97}"/>
              </a:ext>
            </a:extLst>
          </p:cNvPr>
          <p:cNvSpPr/>
          <p:nvPr/>
        </p:nvSpPr>
        <p:spPr>
          <a:xfrm>
            <a:off x="8948935" y="5650773"/>
            <a:ext cx="958824" cy="958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33879B03-07CF-76EA-E80E-C52C40A9DEC3}"/>
              </a:ext>
            </a:extLst>
          </p:cNvPr>
          <p:cNvSpPr/>
          <p:nvPr/>
        </p:nvSpPr>
        <p:spPr>
          <a:xfrm>
            <a:off x="5378969" y="5605153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F8473D-54B1-C4D8-C082-7D3774F098F3}"/>
              </a:ext>
            </a:extLst>
          </p:cNvPr>
          <p:cNvSpPr txBox="1"/>
          <p:nvPr/>
        </p:nvSpPr>
        <p:spPr>
          <a:xfrm>
            <a:off x="5349611" y="55739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25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2A0C4B2F-E82B-6258-B47B-0A5956CAF53C}"/>
              </a:ext>
            </a:extLst>
          </p:cNvPr>
          <p:cNvSpPr/>
          <p:nvPr/>
        </p:nvSpPr>
        <p:spPr>
          <a:xfrm>
            <a:off x="6520628" y="5597366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09B4A7-4542-8A33-C9D2-32B626D9DA01}"/>
              </a:ext>
            </a:extLst>
          </p:cNvPr>
          <p:cNvSpPr txBox="1"/>
          <p:nvPr/>
        </p:nvSpPr>
        <p:spPr>
          <a:xfrm>
            <a:off x="6491270" y="55661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0949BD61-244D-2F33-1E00-E046134CB1CD}"/>
              </a:ext>
            </a:extLst>
          </p:cNvPr>
          <p:cNvSpPr/>
          <p:nvPr/>
        </p:nvSpPr>
        <p:spPr>
          <a:xfrm>
            <a:off x="7689189" y="5574362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B963CA-7230-E88C-6B34-31A0FE589EAE}"/>
              </a:ext>
            </a:extLst>
          </p:cNvPr>
          <p:cNvSpPr txBox="1"/>
          <p:nvPr/>
        </p:nvSpPr>
        <p:spPr>
          <a:xfrm>
            <a:off x="7659831" y="5543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F0BE054F-AD47-D16E-E387-165E209854C2}"/>
              </a:ext>
            </a:extLst>
          </p:cNvPr>
          <p:cNvSpPr/>
          <p:nvPr/>
        </p:nvSpPr>
        <p:spPr>
          <a:xfrm>
            <a:off x="8857750" y="5551358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4791C7-2C5F-BE19-2968-9F6FB3EFF16F}"/>
              </a:ext>
            </a:extLst>
          </p:cNvPr>
          <p:cNvSpPr txBox="1"/>
          <p:nvPr/>
        </p:nvSpPr>
        <p:spPr>
          <a:xfrm>
            <a:off x="8828392" y="55201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70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6CA0332-3BAD-0C14-BB77-3C6939D2B772}"/>
              </a:ext>
            </a:extLst>
          </p:cNvPr>
          <p:cNvSpPr/>
          <p:nvPr/>
        </p:nvSpPr>
        <p:spPr>
          <a:xfrm>
            <a:off x="4330044" y="5997001"/>
            <a:ext cx="958824" cy="640544"/>
          </a:xfrm>
          <a:prstGeom prst="roundRect">
            <a:avLst/>
          </a:prstGeom>
          <a:solidFill>
            <a:schemeClr val="tx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35CAFC5-C7E0-F283-069F-7276835C6EF9}"/>
              </a:ext>
            </a:extLst>
          </p:cNvPr>
          <p:cNvSpPr/>
          <p:nvPr/>
        </p:nvSpPr>
        <p:spPr>
          <a:xfrm>
            <a:off x="7815993" y="6206692"/>
            <a:ext cx="958824" cy="400111"/>
          </a:xfrm>
          <a:prstGeom prst="roundRect">
            <a:avLst/>
          </a:prstGeom>
          <a:solidFill>
            <a:schemeClr val="tx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E2770E3-E4C1-711F-0DC3-00DFD6D67240}"/>
              </a:ext>
            </a:extLst>
          </p:cNvPr>
          <p:cNvSpPr/>
          <p:nvPr/>
        </p:nvSpPr>
        <p:spPr>
          <a:xfrm>
            <a:off x="3147338" y="5619120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A9D353-4C9C-8979-A434-A3338090BAA6}"/>
              </a:ext>
            </a:extLst>
          </p:cNvPr>
          <p:cNvSpPr txBox="1"/>
          <p:nvPr/>
        </p:nvSpPr>
        <p:spPr>
          <a:xfrm>
            <a:off x="3087290" y="55863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80F6906-AD16-423F-275C-286F0CEBC74E}"/>
              </a:ext>
            </a:extLst>
          </p:cNvPr>
          <p:cNvSpPr/>
          <p:nvPr/>
        </p:nvSpPr>
        <p:spPr>
          <a:xfrm>
            <a:off x="4278131" y="5614603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614E70-99DE-9B3C-C43E-F94260458237}"/>
              </a:ext>
            </a:extLst>
          </p:cNvPr>
          <p:cNvSpPr txBox="1"/>
          <p:nvPr/>
        </p:nvSpPr>
        <p:spPr>
          <a:xfrm>
            <a:off x="4227959" y="55755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</a:rPr>
              <a:t>80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2E967AB-6A83-6023-266F-D5010423D343}"/>
              </a:ext>
            </a:extLst>
          </p:cNvPr>
          <p:cNvSpPr/>
          <p:nvPr/>
        </p:nvSpPr>
        <p:spPr>
          <a:xfrm>
            <a:off x="2222508" y="5551525"/>
            <a:ext cx="813903" cy="81390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innerShdw blurRad="254000">
              <a:srgbClr val="00B0F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hord 99">
            <a:extLst>
              <a:ext uri="{FF2B5EF4-FFF2-40B4-BE49-F238E27FC236}">
                <a16:creationId xmlns:a16="http://schemas.microsoft.com/office/drawing/2014/main" id="{95F3B57F-5EE6-13F1-D8C0-BAA1099B6E71}"/>
              </a:ext>
            </a:extLst>
          </p:cNvPr>
          <p:cNvSpPr/>
          <p:nvPr/>
        </p:nvSpPr>
        <p:spPr>
          <a:xfrm rot="7063128">
            <a:off x="2244324" y="5571855"/>
            <a:ext cx="779668" cy="779668"/>
          </a:xfrm>
          <a:prstGeom prst="chord">
            <a:avLst>
              <a:gd name="adj1" fmla="val 2293319"/>
              <a:gd name="adj2" fmla="val 16200000"/>
            </a:avLst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F6B73B-897D-BFC7-892B-0D4C9567D676}"/>
              </a:ext>
            </a:extLst>
          </p:cNvPr>
          <p:cNvSpPr txBox="1"/>
          <p:nvPr/>
        </p:nvSpPr>
        <p:spPr>
          <a:xfrm>
            <a:off x="2328735" y="5513616"/>
            <a:ext cx="6014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/30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06FB6F29-38E5-CD88-1385-D83377EE27C9}"/>
              </a:ext>
            </a:extLst>
          </p:cNvPr>
          <p:cNvSpPr/>
          <p:nvPr/>
        </p:nvSpPr>
        <p:spPr>
          <a:xfrm>
            <a:off x="1505060" y="6030161"/>
            <a:ext cx="800930" cy="690457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ADEC3E-04F9-5C3D-75BC-21253CBE3FB3}"/>
              </a:ext>
            </a:extLst>
          </p:cNvPr>
          <p:cNvSpPr txBox="1"/>
          <p:nvPr/>
        </p:nvSpPr>
        <p:spPr>
          <a:xfrm>
            <a:off x="1580872" y="6083001"/>
            <a:ext cx="65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35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1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15909F-CF5E-BFAB-9AFD-F897D954575C}"/>
              </a:ext>
            </a:extLst>
          </p:cNvPr>
          <p:cNvGrpSpPr/>
          <p:nvPr/>
        </p:nvGrpSpPr>
        <p:grpSpPr>
          <a:xfrm flipH="1">
            <a:off x="-195023" y="505470"/>
            <a:ext cx="5911185" cy="603892"/>
            <a:chOff x="2401340" y="2634332"/>
            <a:chExt cx="5995661" cy="60389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8C9BDD-7C65-9D8A-5EC0-26969FC7D9BB}"/>
                </a:ext>
              </a:extLst>
            </p:cNvPr>
            <p:cNvSpPr/>
            <p:nvPr/>
          </p:nvSpPr>
          <p:spPr>
            <a:xfrm>
              <a:off x="2401340" y="2634332"/>
              <a:ext cx="4408430" cy="35314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7AACA7-E485-4ABC-C954-B6E1C48F3797}"/>
                </a:ext>
              </a:extLst>
            </p:cNvPr>
            <p:cNvSpPr/>
            <p:nvPr/>
          </p:nvSpPr>
          <p:spPr>
            <a:xfrm>
              <a:off x="2568425" y="2717075"/>
              <a:ext cx="4099598" cy="20065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3AC5A0-0D3E-11D7-9B48-758CB15F8349}"/>
                </a:ext>
              </a:extLst>
            </p:cNvPr>
            <p:cNvSpPr/>
            <p:nvPr/>
          </p:nvSpPr>
          <p:spPr>
            <a:xfrm>
              <a:off x="2585095" y="2714920"/>
              <a:ext cx="2863337" cy="195907"/>
            </a:xfrm>
            <a:prstGeom prst="roundRect">
              <a:avLst>
                <a:gd name="adj" fmla="val 50000"/>
              </a:avLst>
            </a:prstGeom>
            <a:solidFill>
              <a:srgbClr val="DE00D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88B76F-6E40-17CB-F04E-F8961BE90C7E}"/>
                </a:ext>
              </a:extLst>
            </p:cNvPr>
            <p:cNvSpPr txBox="1"/>
            <p:nvPr/>
          </p:nvSpPr>
          <p:spPr>
            <a:xfrm>
              <a:off x="4720904" y="2658234"/>
              <a:ext cx="2671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1400" dirty="0">
                  <a:solidFill>
                    <a:schemeClr val="bg1"/>
                  </a:solidFill>
                </a:rPr>
                <a:t>65/100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1C5EA4AA-8F16-88E8-6747-1D22426F2AFE}"/>
                </a:ext>
              </a:extLst>
            </p:cNvPr>
            <p:cNvSpPr/>
            <p:nvPr/>
          </p:nvSpPr>
          <p:spPr>
            <a:xfrm>
              <a:off x="5960695" y="2715760"/>
              <a:ext cx="206490" cy="200654"/>
            </a:xfrm>
            <a:prstGeom prst="arc">
              <a:avLst>
                <a:gd name="adj1" fmla="val 16200000"/>
                <a:gd name="adj2" fmla="val 5574930"/>
              </a:avLst>
            </a:prstGeom>
            <a:ln w="28575">
              <a:solidFill>
                <a:srgbClr val="DE0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E8232FA-2F8C-52A5-735F-B4FE0032D50F}"/>
                </a:ext>
              </a:extLst>
            </p:cNvPr>
            <p:cNvSpPr/>
            <p:nvPr/>
          </p:nvSpPr>
          <p:spPr>
            <a:xfrm flipH="1">
              <a:off x="2930800" y="2985420"/>
              <a:ext cx="3941444" cy="252804"/>
            </a:xfrm>
            <a:prstGeom prst="parallelogram">
              <a:avLst>
                <a:gd name="adj" fmla="val 88042"/>
              </a:avLst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E6C4BE3-5E23-F2A3-61E8-6DD40EFF9BDD}"/>
                </a:ext>
              </a:extLst>
            </p:cNvPr>
            <p:cNvSpPr/>
            <p:nvPr/>
          </p:nvSpPr>
          <p:spPr>
            <a:xfrm>
              <a:off x="2574473" y="2712009"/>
              <a:ext cx="4099598" cy="20065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776564F1-3B5D-7B7F-4CD3-37CB16422404}"/>
                </a:ext>
              </a:extLst>
            </p:cNvPr>
            <p:cNvSpPr/>
            <p:nvPr/>
          </p:nvSpPr>
          <p:spPr>
            <a:xfrm flipH="1">
              <a:off x="3054773" y="3059963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91D2182E-02E0-278F-D1E3-BF450F46BDC3}"/>
                </a:ext>
              </a:extLst>
            </p:cNvPr>
            <p:cNvSpPr/>
            <p:nvPr/>
          </p:nvSpPr>
          <p:spPr>
            <a:xfrm flipH="1">
              <a:off x="3641724" y="3055724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0088C5BA-53A2-3C3E-D331-F81A17B17BA4}"/>
                </a:ext>
              </a:extLst>
            </p:cNvPr>
            <p:cNvSpPr/>
            <p:nvPr/>
          </p:nvSpPr>
          <p:spPr>
            <a:xfrm flipH="1">
              <a:off x="4228675" y="3051485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ABDE20D2-A3D4-2434-426C-4612794CC2B8}"/>
                </a:ext>
              </a:extLst>
            </p:cNvPr>
            <p:cNvSpPr/>
            <p:nvPr/>
          </p:nvSpPr>
          <p:spPr>
            <a:xfrm flipH="1">
              <a:off x="4815626" y="3047246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C5A125BD-9C83-4DE3-F075-172B7A167929}"/>
                </a:ext>
              </a:extLst>
            </p:cNvPr>
            <p:cNvSpPr/>
            <p:nvPr/>
          </p:nvSpPr>
          <p:spPr>
            <a:xfrm flipH="1">
              <a:off x="5402577" y="3043007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6F854C45-4554-578B-6250-FDD6333174FB}"/>
                </a:ext>
              </a:extLst>
            </p:cNvPr>
            <p:cNvSpPr/>
            <p:nvPr/>
          </p:nvSpPr>
          <p:spPr>
            <a:xfrm flipH="1">
              <a:off x="5989528" y="3038768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DD919E-E389-6D40-09B2-09FBDC805FAB}"/>
                </a:ext>
              </a:extLst>
            </p:cNvPr>
            <p:cNvSpPr txBox="1"/>
            <p:nvPr/>
          </p:nvSpPr>
          <p:spPr>
            <a:xfrm>
              <a:off x="5725313" y="2665890"/>
              <a:ext cx="2671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1400" dirty="0">
                  <a:solidFill>
                    <a:srgbClr val="C481D9"/>
                  </a:solidFill>
                </a:rPr>
                <a:t>+15</a:t>
              </a:r>
              <a:endParaRPr lang="en-US" sz="1400" dirty="0">
                <a:solidFill>
                  <a:srgbClr val="C481D9"/>
                </a:solidFill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F9C4226-81FA-C312-C1B9-A2AEACC8F13E}"/>
              </a:ext>
            </a:extLst>
          </p:cNvPr>
          <p:cNvSpPr/>
          <p:nvPr/>
        </p:nvSpPr>
        <p:spPr>
          <a:xfrm>
            <a:off x="34897" y="25283"/>
            <a:ext cx="1552488" cy="15524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948387C1-EE14-15E1-D49F-A8547602E060}"/>
              </a:ext>
            </a:extLst>
          </p:cNvPr>
          <p:cNvSpPr/>
          <p:nvPr/>
        </p:nvSpPr>
        <p:spPr>
          <a:xfrm>
            <a:off x="50207" y="40593"/>
            <a:ext cx="1521866" cy="1521866"/>
          </a:xfrm>
          <a:prstGeom prst="pie">
            <a:avLst>
              <a:gd name="adj1" fmla="val 1080680"/>
              <a:gd name="adj2" fmla="val 162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FD109E-D2E9-A0A9-E7C5-9AE27984D61F}"/>
              </a:ext>
            </a:extLst>
          </p:cNvPr>
          <p:cNvSpPr/>
          <p:nvPr/>
        </p:nvSpPr>
        <p:spPr>
          <a:xfrm>
            <a:off x="161660" y="152046"/>
            <a:ext cx="1298961" cy="1298961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42</a:t>
            </a:r>
            <a:r>
              <a:rPr lang="cs-CZ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Wave 3</a:t>
            </a:r>
            <a:endParaRPr lang="en-US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642B5D-7EB7-D580-DA38-3C2DDB4BA44B}"/>
              </a:ext>
            </a:extLst>
          </p:cNvPr>
          <p:cNvSpPr/>
          <p:nvPr/>
        </p:nvSpPr>
        <p:spPr>
          <a:xfrm>
            <a:off x="400991" y="1869556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FD7C64-7E8A-4B9E-B676-725E3E5258B4}"/>
              </a:ext>
            </a:extLst>
          </p:cNvPr>
          <p:cNvSpPr/>
          <p:nvPr/>
        </p:nvSpPr>
        <p:spPr>
          <a:xfrm>
            <a:off x="593271" y="1874538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7A9358-F690-5549-66A6-9E40419D60FA}"/>
              </a:ext>
            </a:extLst>
          </p:cNvPr>
          <p:cNvSpPr/>
          <p:nvPr/>
        </p:nvSpPr>
        <p:spPr>
          <a:xfrm>
            <a:off x="781991" y="1878096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F2A53-B729-C42F-EF42-31B8670174A1}"/>
              </a:ext>
            </a:extLst>
          </p:cNvPr>
          <p:cNvSpPr txBox="1"/>
          <p:nvPr/>
        </p:nvSpPr>
        <p:spPr>
          <a:xfrm>
            <a:off x="-41133" y="18602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12x</a:t>
            </a:r>
            <a:endParaRPr lang="en-US" dirty="0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76F7E45E-7C84-0D6D-A581-469002ECF7E5}"/>
              </a:ext>
            </a:extLst>
          </p:cNvPr>
          <p:cNvSpPr/>
          <p:nvPr/>
        </p:nvSpPr>
        <p:spPr>
          <a:xfrm>
            <a:off x="440159" y="2414226"/>
            <a:ext cx="467903" cy="467903"/>
          </a:xfrm>
          <a:prstGeom prst="donut">
            <a:avLst>
              <a:gd name="adj" fmla="val 40691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8D0C87-918F-EA96-878C-7A56FA3D751F}"/>
              </a:ext>
            </a:extLst>
          </p:cNvPr>
          <p:cNvSpPr txBox="1"/>
          <p:nvPr/>
        </p:nvSpPr>
        <p:spPr>
          <a:xfrm>
            <a:off x="34664" y="246351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2x</a:t>
            </a:r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F93E237-FB31-B5D9-5B68-04D4397D58F7}"/>
              </a:ext>
            </a:extLst>
          </p:cNvPr>
          <p:cNvSpPr/>
          <p:nvPr/>
        </p:nvSpPr>
        <p:spPr>
          <a:xfrm rot="16200000">
            <a:off x="361774" y="3789132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9675311-A506-07C7-BD94-6C55D9F09255}"/>
              </a:ext>
            </a:extLst>
          </p:cNvPr>
          <p:cNvSpPr/>
          <p:nvPr/>
        </p:nvSpPr>
        <p:spPr>
          <a:xfrm rot="16200000">
            <a:off x="534650" y="3789132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69F7E54-F559-42A7-5454-19B79C0CC6A7}"/>
              </a:ext>
            </a:extLst>
          </p:cNvPr>
          <p:cNvSpPr/>
          <p:nvPr/>
        </p:nvSpPr>
        <p:spPr>
          <a:xfrm rot="16200000">
            <a:off x="707526" y="3789132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4D75D9D-B3B5-5A75-5572-E1AAE54D901C}"/>
              </a:ext>
            </a:extLst>
          </p:cNvPr>
          <p:cNvSpPr/>
          <p:nvPr/>
        </p:nvSpPr>
        <p:spPr>
          <a:xfrm rot="16200000">
            <a:off x="880402" y="3786529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CA07B458-9974-9C01-7ADF-03025C0CF65E}"/>
              </a:ext>
            </a:extLst>
          </p:cNvPr>
          <p:cNvSpPr/>
          <p:nvPr/>
        </p:nvSpPr>
        <p:spPr>
          <a:xfrm>
            <a:off x="391626" y="3229449"/>
            <a:ext cx="401072" cy="381973"/>
          </a:xfrm>
          <a:prstGeom prst="pentagon">
            <a:avLst/>
          </a:prstGeom>
          <a:solidFill>
            <a:srgbClr val="C481D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67FA280D-5AFF-3EBE-907F-0179FF3C5B01}"/>
              </a:ext>
            </a:extLst>
          </p:cNvPr>
          <p:cNvSpPr/>
          <p:nvPr/>
        </p:nvSpPr>
        <p:spPr>
          <a:xfrm>
            <a:off x="750170" y="3219614"/>
            <a:ext cx="401072" cy="381973"/>
          </a:xfrm>
          <a:prstGeom prst="pentagon">
            <a:avLst/>
          </a:prstGeom>
          <a:solidFill>
            <a:srgbClr val="C481D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BCC23-7221-7F75-9BFB-DD648E3DBA80}"/>
              </a:ext>
            </a:extLst>
          </p:cNvPr>
          <p:cNvSpPr txBox="1"/>
          <p:nvPr/>
        </p:nvSpPr>
        <p:spPr>
          <a:xfrm>
            <a:off x="-81" y="330683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8x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2E9610-4EEA-AE45-256F-CADE90AE9FFC}"/>
              </a:ext>
            </a:extLst>
          </p:cNvPr>
          <p:cNvSpPr txBox="1"/>
          <p:nvPr/>
        </p:nvSpPr>
        <p:spPr>
          <a:xfrm>
            <a:off x="-44092" y="382181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15x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63C5C7-B34D-F6CA-4608-8469356594FE}"/>
              </a:ext>
            </a:extLst>
          </p:cNvPr>
          <p:cNvCxnSpPr>
            <a:cxnSpLocks/>
          </p:cNvCxnSpPr>
          <p:nvPr/>
        </p:nvCxnSpPr>
        <p:spPr>
          <a:xfrm>
            <a:off x="422291" y="1800928"/>
            <a:ext cx="74588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95CBE4A-9789-4174-5AA2-CCC7BEBD25CA}"/>
              </a:ext>
            </a:extLst>
          </p:cNvPr>
          <p:cNvSpPr txBox="1"/>
          <p:nvPr/>
        </p:nvSpPr>
        <p:spPr>
          <a:xfrm>
            <a:off x="1531657" y="162764"/>
            <a:ext cx="305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Johnny          13         ……</a:t>
            </a:r>
            <a:endParaRPr lang="en-US" sz="2000" dirty="0"/>
          </a:p>
        </p:txBody>
      </p:sp>
      <p:sp>
        <p:nvSpPr>
          <p:cNvPr id="65" name="Sun 64">
            <a:extLst>
              <a:ext uri="{FF2B5EF4-FFF2-40B4-BE49-F238E27FC236}">
                <a16:creationId xmlns:a16="http://schemas.microsoft.com/office/drawing/2014/main" id="{27BCFAC5-1481-C5D9-3DFE-671524811AF8}"/>
              </a:ext>
            </a:extLst>
          </p:cNvPr>
          <p:cNvSpPr/>
          <p:nvPr/>
        </p:nvSpPr>
        <p:spPr>
          <a:xfrm>
            <a:off x="3191907" y="236589"/>
            <a:ext cx="235634" cy="235634"/>
          </a:xfrm>
          <a:prstGeom prst="sun">
            <a:avLst>
              <a:gd name="adj" fmla="val 125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F0C08E-09A3-0ED7-8BE5-680BAFB41F76}"/>
              </a:ext>
            </a:extLst>
          </p:cNvPr>
          <p:cNvSpPr txBox="1"/>
          <p:nvPr/>
        </p:nvSpPr>
        <p:spPr>
          <a:xfrm>
            <a:off x="4175892" y="93948"/>
            <a:ext cx="102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chemeClr val="accent2">
                    <a:lumMod val="75000"/>
                  </a:schemeClr>
                </a:solidFill>
              </a:rPr>
              <a:t>125$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EB46D5F-8547-E763-5397-B593DB73B9CA}"/>
              </a:ext>
            </a:extLst>
          </p:cNvPr>
          <p:cNvSpPr/>
          <p:nvPr/>
        </p:nvSpPr>
        <p:spPr>
          <a:xfrm>
            <a:off x="3183325" y="5671734"/>
            <a:ext cx="958824" cy="9588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9AA9A8F-0114-008A-8783-40FD6D96498D}"/>
              </a:ext>
            </a:extLst>
          </p:cNvPr>
          <p:cNvSpPr/>
          <p:nvPr/>
        </p:nvSpPr>
        <p:spPr>
          <a:xfrm>
            <a:off x="4336447" y="5678721"/>
            <a:ext cx="958824" cy="9588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DE24D33-2C49-AF2D-D862-F346E79C0920}"/>
              </a:ext>
            </a:extLst>
          </p:cNvPr>
          <p:cNvSpPr/>
          <p:nvPr/>
        </p:nvSpPr>
        <p:spPr>
          <a:xfrm>
            <a:off x="5489569" y="5671734"/>
            <a:ext cx="958824" cy="9588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4D457D7-A094-528F-494C-CD5095B5D349}"/>
              </a:ext>
            </a:extLst>
          </p:cNvPr>
          <p:cNvSpPr/>
          <p:nvPr/>
        </p:nvSpPr>
        <p:spPr>
          <a:xfrm>
            <a:off x="6642691" y="5664747"/>
            <a:ext cx="958824" cy="958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C963921-8ACB-36E7-4E1C-CBA6BBC6E4BF}"/>
              </a:ext>
            </a:extLst>
          </p:cNvPr>
          <p:cNvSpPr/>
          <p:nvPr/>
        </p:nvSpPr>
        <p:spPr>
          <a:xfrm>
            <a:off x="7795813" y="5657760"/>
            <a:ext cx="958824" cy="958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FC01FCA-403B-6553-26C7-0333B0C6AD97}"/>
              </a:ext>
            </a:extLst>
          </p:cNvPr>
          <p:cNvSpPr/>
          <p:nvPr/>
        </p:nvSpPr>
        <p:spPr>
          <a:xfrm>
            <a:off x="8948935" y="5650773"/>
            <a:ext cx="958824" cy="958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33879B03-07CF-76EA-E80E-C52C40A9DEC3}"/>
              </a:ext>
            </a:extLst>
          </p:cNvPr>
          <p:cNvSpPr/>
          <p:nvPr/>
        </p:nvSpPr>
        <p:spPr>
          <a:xfrm>
            <a:off x="5378969" y="5605153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F8473D-54B1-C4D8-C082-7D3774F098F3}"/>
              </a:ext>
            </a:extLst>
          </p:cNvPr>
          <p:cNvSpPr txBox="1"/>
          <p:nvPr/>
        </p:nvSpPr>
        <p:spPr>
          <a:xfrm>
            <a:off x="5349611" y="55739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25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2A0C4B2F-E82B-6258-B47B-0A5956CAF53C}"/>
              </a:ext>
            </a:extLst>
          </p:cNvPr>
          <p:cNvSpPr/>
          <p:nvPr/>
        </p:nvSpPr>
        <p:spPr>
          <a:xfrm>
            <a:off x="6520628" y="5597366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09B4A7-4542-8A33-C9D2-32B626D9DA01}"/>
              </a:ext>
            </a:extLst>
          </p:cNvPr>
          <p:cNvSpPr txBox="1"/>
          <p:nvPr/>
        </p:nvSpPr>
        <p:spPr>
          <a:xfrm>
            <a:off x="6491270" y="55661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0949BD61-244D-2F33-1E00-E046134CB1CD}"/>
              </a:ext>
            </a:extLst>
          </p:cNvPr>
          <p:cNvSpPr/>
          <p:nvPr/>
        </p:nvSpPr>
        <p:spPr>
          <a:xfrm>
            <a:off x="7689189" y="5574362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B963CA-7230-E88C-6B34-31A0FE589EAE}"/>
              </a:ext>
            </a:extLst>
          </p:cNvPr>
          <p:cNvSpPr txBox="1"/>
          <p:nvPr/>
        </p:nvSpPr>
        <p:spPr>
          <a:xfrm>
            <a:off x="7659831" y="5543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F0BE054F-AD47-D16E-E387-165E209854C2}"/>
              </a:ext>
            </a:extLst>
          </p:cNvPr>
          <p:cNvSpPr/>
          <p:nvPr/>
        </p:nvSpPr>
        <p:spPr>
          <a:xfrm>
            <a:off x="8857750" y="5551358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4791C7-2C5F-BE19-2968-9F6FB3EFF16F}"/>
              </a:ext>
            </a:extLst>
          </p:cNvPr>
          <p:cNvSpPr txBox="1"/>
          <p:nvPr/>
        </p:nvSpPr>
        <p:spPr>
          <a:xfrm>
            <a:off x="8828392" y="55201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70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6CA0332-3BAD-0C14-BB77-3C6939D2B772}"/>
              </a:ext>
            </a:extLst>
          </p:cNvPr>
          <p:cNvSpPr/>
          <p:nvPr/>
        </p:nvSpPr>
        <p:spPr>
          <a:xfrm>
            <a:off x="4330044" y="5997001"/>
            <a:ext cx="958824" cy="640544"/>
          </a:xfrm>
          <a:prstGeom prst="roundRect">
            <a:avLst/>
          </a:prstGeom>
          <a:solidFill>
            <a:schemeClr val="tx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35CAFC5-C7E0-F283-069F-7276835C6EF9}"/>
              </a:ext>
            </a:extLst>
          </p:cNvPr>
          <p:cNvSpPr/>
          <p:nvPr/>
        </p:nvSpPr>
        <p:spPr>
          <a:xfrm>
            <a:off x="7815993" y="6206692"/>
            <a:ext cx="958824" cy="400111"/>
          </a:xfrm>
          <a:prstGeom prst="roundRect">
            <a:avLst/>
          </a:prstGeom>
          <a:solidFill>
            <a:schemeClr val="tx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E2770E3-E4C1-711F-0DC3-00DFD6D67240}"/>
              </a:ext>
            </a:extLst>
          </p:cNvPr>
          <p:cNvSpPr/>
          <p:nvPr/>
        </p:nvSpPr>
        <p:spPr>
          <a:xfrm>
            <a:off x="3147338" y="5619120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A9D353-4C9C-8979-A434-A3338090BAA6}"/>
              </a:ext>
            </a:extLst>
          </p:cNvPr>
          <p:cNvSpPr txBox="1"/>
          <p:nvPr/>
        </p:nvSpPr>
        <p:spPr>
          <a:xfrm>
            <a:off x="3087290" y="55863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80F6906-AD16-423F-275C-286F0CEBC74E}"/>
              </a:ext>
            </a:extLst>
          </p:cNvPr>
          <p:cNvSpPr/>
          <p:nvPr/>
        </p:nvSpPr>
        <p:spPr>
          <a:xfrm>
            <a:off x="4278131" y="5614603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614E70-99DE-9B3C-C43E-F94260458237}"/>
              </a:ext>
            </a:extLst>
          </p:cNvPr>
          <p:cNvSpPr txBox="1"/>
          <p:nvPr/>
        </p:nvSpPr>
        <p:spPr>
          <a:xfrm>
            <a:off x="4227959" y="55755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</a:rPr>
              <a:t>80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2E967AB-6A83-6023-266F-D5010423D343}"/>
              </a:ext>
            </a:extLst>
          </p:cNvPr>
          <p:cNvSpPr/>
          <p:nvPr/>
        </p:nvSpPr>
        <p:spPr>
          <a:xfrm>
            <a:off x="2222508" y="5551525"/>
            <a:ext cx="813903" cy="81390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innerShdw blurRad="254000">
              <a:srgbClr val="00B0F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hord 99">
            <a:extLst>
              <a:ext uri="{FF2B5EF4-FFF2-40B4-BE49-F238E27FC236}">
                <a16:creationId xmlns:a16="http://schemas.microsoft.com/office/drawing/2014/main" id="{95F3B57F-5EE6-13F1-D8C0-BAA1099B6E71}"/>
              </a:ext>
            </a:extLst>
          </p:cNvPr>
          <p:cNvSpPr/>
          <p:nvPr/>
        </p:nvSpPr>
        <p:spPr>
          <a:xfrm rot="7063128">
            <a:off x="2244324" y="5571855"/>
            <a:ext cx="779668" cy="779668"/>
          </a:xfrm>
          <a:prstGeom prst="chord">
            <a:avLst>
              <a:gd name="adj1" fmla="val 2293319"/>
              <a:gd name="adj2" fmla="val 16200000"/>
            </a:avLst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F6B73B-897D-BFC7-892B-0D4C9567D676}"/>
              </a:ext>
            </a:extLst>
          </p:cNvPr>
          <p:cNvSpPr txBox="1"/>
          <p:nvPr/>
        </p:nvSpPr>
        <p:spPr>
          <a:xfrm>
            <a:off x="2328735" y="5513616"/>
            <a:ext cx="6014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/30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06FB6F29-38E5-CD88-1385-D83377EE27C9}"/>
              </a:ext>
            </a:extLst>
          </p:cNvPr>
          <p:cNvSpPr/>
          <p:nvPr/>
        </p:nvSpPr>
        <p:spPr>
          <a:xfrm>
            <a:off x="1505060" y="6030161"/>
            <a:ext cx="800930" cy="690457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ADEC3E-04F9-5C3D-75BC-21253CBE3FB3}"/>
              </a:ext>
            </a:extLst>
          </p:cNvPr>
          <p:cNvSpPr txBox="1"/>
          <p:nvPr/>
        </p:nvSpPr>
        <p:spPr>
          <a:xfrm>
            <a:off x="1580872" y="6083001"/>
            <a:ext cx="65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35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071BD7-BE93-321E-9797-6959143E7C46}"/>
              </a:ext>
            </a:extLst>
          </p:cNvPr>
          <p:cNvSpPr txBox="1"/>
          <p:nvPr/>
        </p:nvSpPr>
        <p:spPr>
          <a:xfrm>
            <a:off x="306580" y="1511769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4</a:t>
            </a:r>
            <a:r>
              <a:rPr lang="cs-CZ" sz="1400" dirty="0"/>
              <a:t>th </a:t>
            </a:r>
            <a:r>
              <a:rPr lang="cs-CZ" sz="1400" dirty="0" err="1"/>
              <a:t>wave</a:t>
            </a:r>
            <a:endParaRPr lang="en-US" sz="1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F1AC0F-32B2-A144-7112-83E8D3B802BA}"/>
              </a:ext>
            </a:extLst>
          </p:cNvPr>
          <p:cNvCxnSpPr>
            <a:cxnSpLocks/>
          </p:cNvCxnSpPr>
          <p:nvPr/>
        </p:nvCxnSpPr>
        <p:spPr>
          <a:xfrm>
            <a:off x="405356" y="3146730"/>
            <a:ext cx="74588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FF603C-94A3-C144-A962-3EE55D87EE1C}"/>
              </a:ext>
            </a:extLst>
          </p:cNvPr>
          <p:cNvSpPr txBox="1"/>
          <p:nvPr/>
        </p:nvSpPr>
        <p:spPr>
          <a:xfrm>
            <a:off x="289645" y="2857571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5</a:t>
            </a:r>
            <a:r>
              <a:rPr lang="cs-CZ" sz="1400" dirty="0"/>
              <a:t>th </a:t>
            </a:r>
            <a:r>
              <a:rPr lang="cs-CZ" sz="1400" dirty="0" err="1"/>
              <a:t>wave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149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54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Vilém Gutvald</dc:creator>
  <cp:lastModifiedBy>Vilém Gutvald</cp:lastModifiedBy>
  <cp:revision>2</cp:revision>
  <dcterms:created xsi:type="dcterms:W3CDTF">2023-04-01T20:14:00Z</dcterms:created>
  <dcterms:modified xsi:type="dcterms:W3CDTF">2023-04-07T19:58:11Z</dcterms:modified>
</cp:coreProperties>
</file>