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A6E4"/>
    <a:srgbClr val="C481D9"/>
    <a:srgbClr val="DE00DE"/>
    <a:srgbClr val="FF7809"/>
    <a:srgbClr val="BF2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53D3-9BF6-686B-8A82-71D90FFFE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05464-DECF-9377-9142-59DD3DB30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9FCD9-4709-5C42-65EF-C4025DC3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8E6BD-3B7D-077B-A3E4-37148A41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00601-8A0F-ADBB-F909-90D54EDD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4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DE13-852F-557F-8D62-FFDCF707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B4358-BC10-DFF0-88B5-EFC1C73E6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321EC-E821-1A81-84C6-C3618101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44524-801D-DBD4-ABF9-29BE1588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6FB30-2378-C30D-2894-F21F6F8A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3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8B40A-73ED-44C6-7F11-7E44127A3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38007-BB50-7308-0687-C19963479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A6211-8320-7F04-A54E-6A4DE033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E4EC8-4DB1-B695-64DD-A61913EA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96C34-09CF-2000-AA39-566AB6FB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1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8AF7-99FA-DAE6-EBFA-B834CE15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23E45-E36A-9A32-67BF-13CBB665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AB913-BD7F-41B7-ACBC-53BD9E3B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5848B-4E1E-0AAD-5117-A357E575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88E3-5147-6995-087C-E66543C2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3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680F-28F0-E9E2-6DD0-CEAB2517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6F4F6-977A-A6C3-8DB1-603886095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64841-5E09-F8F3-C1D3-3E9D04D2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0676-BFC4-B920-044F-48204D3B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8586F-6CC3-8B92-F05C-6873B416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8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0BAE-F287-12AC-BC27-7F2C64C6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0948-E263-4405-5905-C486CF97A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7CB54-3512-AF0F-827F-82706F252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FF0E7-FEFE-EC93-5531-8ADBD004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74090-F740-6539-4F4C-1D55C8D5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55975-F647-0274-2BFE-91ED239A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0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191A-C947-35BD-F5A4-69FAE1E5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01D9-0D6B-FEB1-71D2-4EF24E4FF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ED6A9-5142-3C1D-CAA1-9EBC833E0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A7EBE-E333-A948-F5AB-3C48B2F37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C8281-CA1B-DEBB-569B-99A06D21A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5A920-C595-8B4C-0BB8-7944C06D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18705-40DD-230E-464A-D39A876E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47DB04-6F4B-6C83-4C05-69636228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5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7AA4-D74E-F6B3-5CE6-CF63CA22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8DDA7-1F15-914D-C11A-7515CC1E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9DFC1-33E2-B1D7-EE81-CC892913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60D87-87C1-9FD1-DCE7-6D7217B4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9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1A30E-DA78-92AA-CC2F-7872D06F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6808B-D742-110B-F670-631501BE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7C6A2-7C11-FE7B-BC6E-E32EE008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F8E2-5C05-5FD1-88F9-10837D5C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77660-38F6-F7DF-780A-A8F3904D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D44DE-14CB-DD90-A9D7-28C14C4A3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FD7C0-A83A-BB53-86DA-DEA8E9BF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EF024-1B8C-FF54-400D-0D6BE4B5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A5C19-F204-9FB4-138C-8B184718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6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CBA1-3058-7F45-A0C8-4DDCBC7B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2A4F7-8D84-D81F-73E2-FDBB61D33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2ED2B-7798-AFF6-35C5-B1EA76CF7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34B66-8827-7198-225C-44EB2E07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55DFF-3B43-7FFE-5A60-AEF835EA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79F17-396B-6AE8-44D4-A7CA9688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3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FB4CB-2D71-1F30-CF12-16D042E5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CBFA4-BD45-2B96-A574-5B8D69485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AE01E-7680-3BAC-B3E3-ED34D4874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4C88-55AA-4E31-A949-40AC54A4465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5D699-FC69-0382-E59F-125EF221E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9F709-3A74-D490-27C6-ED0630906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5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CD927CE-DE2D-3054-F940-2C26CF28EE92}"/>
              </a:ext>
            </a:extLst>
          </p:cNvPr>
          <p:cNvSpPr/>
          <p:nvPr/>
        </p:nvSpPr>
        <p:spPr>
          <a:xfrm>
            <a:off x="1158669" y="690074"/>
            <a:ext cx="4408430" cy="353144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3F6FB11-55B1-BB4A-FD80-95486B60A839}"/>
              </a:ext>
            </a:extLst>
          </p:cNvPr>
          <p:cNvSpPr/>
          <p:nvPr/>
        </p:nvSpPr>
        <p:spPr>
          <a:xfrm>
            <a:off x="1325754" y="772817"/>
            <a:ext cx="4099598" cy="200654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1B42DF0-2B90-A0E3-8285-9C495CC17E74}"/>
              </a:ext>
            </a:extLst>
          </p:cNvPr>
          <p:cNvSpPr/>
          <p:nvPr/>
        </p:nvSpPr>
        <p:spPr>
          <a:xfrm>
            <a:off x="1342424" y="770662"/>
            <a:ext cx="2863337" cy="195907"/>
          </a:xfrm>
          <a:prstGeom prst="roundRect">
            <a:avLst>
              <a:gd name="adj" fmla="val 50000"/>
            </a:avLst>
          </a:prstGeom>
          <a:solidFill>
            <a:srgbClr val="DE00D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2B897B-2D63-C6C9-DD00-5D0A9410933E}"/>
              </a:ext>
            </a:extLst>
          </p:cNvPr>
          <p:cNvSpPr txBox="1"/>
          <p:nvPr/>
        </p:nvSpPr>
        <p:spPr>
          <a:xfrm>
            <a:off x="1553221" y="714912"/>
            <a:ext cx="267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dirty="0">
                <a:solidFill>
                  <a:schemeClr val="bg1"/>
                </a:solidFill>
              </a:rPr>
              <a:t>65/100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774E4BCD-047F-9FB5-69CA-97E88887882D}"/>
              </a:ext>
            </a:extLst>
          </p:cNvPr>
          <p:cNvSpPr/>
          <p:nvPr/>
        </p:nvSpPr>
        <p:spPr>
          <a:xfrm>
            <a:off x="4718024" y="771502"/>
            <a:ext cx="206490" cy="200654"/>
          </a:xfrm>
          <a:prstGeom prst="arc">
            <a:avLst>
              <a:gd name="adj1" fmla="val 16200000"/>
              <a:gd name="adj2" fmla="val 5574930"/>
            </a:avLst>
          </a:prstGeom>
          <a:ln w="28575">
            <a:solidFill>
              <a:srgbClr val="DE00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8CEB7934-B293-CEE8-6986-19BA476705A3}"/>
              </a:ext>
            </a:extLst>
          </p:cNvPr>
          <p:cNvSpPr/>
          <p:nvPr/>
        </p:nvSpPr>
        <p:spPr>
          <a:xfrm flipH="1">
            <a:off x="1688129" y="1041162"/>
            <a:ext cx="3941444" cy="252804"/>
          </a:xfrm>
          <a:prstGeom prst="parallelogram">
            <a:avLst>
              <a:gd name="adj" fmla="val 88042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9C4226-81FA-C312-C1B9-A2AEACC8F13E}"/>
              </a:ext>
            </a:extLst>
          </p:cNvPr>
          <p:cNvSpPr/>
          <p:nvPr/>
        </p:nvSpPr>
        <p:spPr>
          <a:xfrm>
            <a:off x="5319756" y="76912"/>
            <a:ext cx="1552488" cy="1552488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C23D9FD-AD10-614D-B800-54E3EF2A3FB0}"/>
              </a:ext>
            </a:extLst>
          </p:cNvPr>
          <p:cNvSpPr/>
          <p:nvPr/>
        </p:nvSpPr>
        <p:spPr>
          <a:xfrm>
            <a:off x="1331802" y="767751"/>
            <a:ext cx="4099598" cy="200654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948387C1-EE14-15E1-D49F-A8547602E060}"/>
              </a:ext>
            </a:extLst>
          </p:cNvPr>
          <p:cNvSpPr/>
          <p:nvPr/>
        </p:nvSpPr>
        <p:spPr>
          <a:xfrm>
            <a:off x="5335066" y="92222"/>
            <a:ext cx="1521866" cy="1521866"/>
          </a:xfrm>
          <a:prstGeom prst="pie">
            <a:avLst>
              <a:gd name="adj1" fmla="val 1080680"/>
              <a:gd name="adj2" fmla="val 162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FD109E-D2E9-A0A9-E7C5-9AE27984D61F}"/>
              </a:ext>
            </a:extLst>
          </p:cNvPr>
          <p:cNvSpPr/>
          <p:nvPr/>
        </p:nvSpPr>
        <p:spPr>
          <a:xfrm>
            <a:off x="5446519" y="203675"/>
            <a:ext cx="1298961" cy="1298961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44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42</a:t>
            </a:r>
            <a:r>
              <a:rPr lang="cs-CZ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Wave 3</a:t>
            </a:r>
            <a:endParaRPr lang="en-US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FDE7EB-625A-BC53-78B1-03FB7EE41B5F}"/>
              </a:ext>
            </a:extLst>
          </p:cNvPr>
          <p:cNvCxnSpPr>
            <a:cxnSpLocks/>
          </p:cNvCxnSpPr>
          <p:nvPr/>
        </p:nvCxnSpPr>
        <p:spPr>
          <a:xfrm>
            <a:off x="6644887" y="1401510"/>
            <a:ext cx="43735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69E3E3-6636-16E5-29D6-C236C915DA01}"/>
              </a:ext>
            </a:extLst>
          </p:cNvPr>
          <p:cNvCxnSpPr>
            <a:cxnSpLocks/>
            <a:stCxn id="5" idx="7"/>
          </p:cNvCxnSpPr>
          <p:nvPr/>
        </p:nvCxnSpPr>
        <p:spPr>
          <a:xfrm>
            <a:off x="6644887" y="304269"/>
            <a:ext cx="4373580" cy="219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1642B5D-7EB7-D580-DA38-3C2DDB4BA44B}"/>
              </a:ext>
            </a:extLst>
          </p:cNvPr>
          <p:cNvSpPr/>
          <p:nvPr/>
        </p:nvSpPr>
        <p:spPr>
          <a:xfrm>
            <a:off x="7069152" y="604148"/>
            <a:ext cx="384561" cy="384561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FD7C64-7E8A-4B9E-B676-725E3E5258B4}"/>
              </a:ext>
            </a:extLst>
          </p:cNvPr>
          <p:cNvSpPr/>
          <p:nvPr/>
        </p:nvSpPr>
        <p:spPr>
          <a:xfrm>
            <a:off x="7261432" y="609130"/>
            <a:ext cx="384561" cy="384561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57A9358-F690-5549-66A6-9E40419D60FA}"/>
              </a:ext>
            </a:extLst>
          </p:cNvPr>
          <p:cNvSpPr/>
          <p:nvPr/>
        </p:nvSpPr>
        <p:spPr>
          <a:xfrm>
            <a:off x="7450152" y="612688"/>
            <a:ext cx="384561" cy="384561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5F2A53-B729-C42F-EF42-31B8670174A1}"/>
              </a:ext>
            </a:extLst>
          </p:cNvPr>
          <p:cNvSpPr txBox="1"/>
          <p:nvPr/>
        </p:nvSpPr>
        <p:spPr>
          <a:xfrm>
            <a:off x="7108320" y="98870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12x</a:t>
            </a:r>
            <a:endParaRPr lang="en-US" dirty="0"/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58FFD600-C123-F80C-1F08-6BEA85F0306E}"/>
              </a:ext>
            </a:extLst>
          </p:cNvPr>
          <p:cNvSpPr/>
          <p:nvPr/>
        </p:nvSpPr>
        <p:spPr>
          <a:xfrm flipH="1">
            <a:off x="7083040" y="322291"/>
            <a:ext cx="518091" cy="207055"/>
          </a:xfrm>
          <a:prstGeom prst="chevr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76F7E45E-7C84-0D6D-A581-469002ECF7E5}"/>
              </a:ext>
            </a:extLst>
          </p:cNvPr>
          <p:cNvSpPr/>
          <p:nvPr/>
        </p:nvSpPr>
        <p:spPr>
          <a:xfrm>
            <a:off x="8091422" y="529346"/>
            <a:ext cx="467903" cy="467903"/>
          </a:xfrm>
          <a:prstGeom prst="donut">
            <a:avLst>
              <a:gd name="adj" fmla="val 40691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8D0C87-918F-EA96-878C-7A56FA3D751F}"/>
              </a:ext>
            </a:extLst>
          </p:cNvPr>
          <p:cNvSpPr txBox="1"/>
          <p:nvPr/>
        </p:nvSpPr>
        <p:spPr>
          <a:xfrm>
            <a:off x="8041234" y="98870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2x</a:t>
            </a:r>
            <a:endParaRPr lang="en-US" dirty="0"/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E20A56E8-709C-D682-04A5-DBD475069D98}"/>
              </a:ext>
            </a:extLst>
          </p:cNvPr>
          <p:cNvSpPr/>
          <p:nvPr/>
        </p:nvSpPr>
        <p:spPr>
          <a:xfrm flipH="1">
            <a:off x="9049616" y="319889"/>
            <a:ext cx="518091" cy="207055"/>
          </a:xfrm>
          <a:prstGeom prst="chevr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4F93E237-FB31-B5D9-5B68-04D4397D58F7}"/>
              </a:ext>
            </a:extLst>
          </p:cNvPr>
          <p:cNvSpPr/>
          <p:nvPr/>
        </p:nvSpPr>
        <p:spPr>
          <a:xfrm rot="16200000">
            <a:off x="10126427" y="620680"/>
            <a:ext cx="401072" cy="345752"/>
          </a:xfrm>
          <a:prstGeom prst="triangl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9675311-A506-07C7-BD94-6C55D9F09255}"/>
              </a:ext>
            </a:extLst>
          </p:cNvPr>
          <p:cNvSpPr/>
          <p:nvPr/>
        </p:nvSpPr>
        <p:spPr>
          <a:xfrm rot="16200000">
            <a:off x="10299303" y="620680"/>
            <a:ext cx="401072" cy="345752"/>
          </a:xfrm>
          <a:prstGeom prst="triangl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269F7E54-F559-42A7-5454-19B79C0CC6A7}"/>
              </a:ext>
            </a:extLst>
          </p:cNvPr>
          <p:cNvSpPr/>
          <p:nvPr/>
        </p:nvSpPr>
        <p:spPr>
          <a:xfrm rot="16200000">
            <a:off x="10472179" y="620680"/>
            <a:ext cx="401072" cy="345752"/>
          </a:xfrm>
          <a:prstGeom prst="triangl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24D75D9D-B3B5-5A75-5572-E1AAE54D901C}"/>
              </a:ext>
            </a:extLst>
          </p:cNvPr>
          <p:cNvSpPr/>
          <p:nvPr/>
        </p:nvSpPr>
        <p:spPr>
          <a:xfrm rot="16200000">
            <a:off x="10645055" y="618077"/>
            <a:ext cx="401072" cy="345752"/>
          </a:xfrm>
          <a:prstGeom prst="triangl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entagon 29">
            <a:extLst>
              <a:ext uri="{FF2B5EF4-FFF2-40B4-BE49-F238E27FC236}">
                <a16:creationId xmlns:a16="http://schemas.microsoft.com/office/drawing/2014/main" id="{CA07B458-9974-9C01-7ADF-03025C0CF65E}"/>
              </a:ext>
            </a:extLst>
          </p:cNvPr>
          <p:cNvSpPr/>
          <p:nvPr/>
        </p:nvSpPr>
        <p:spPr>
          <a:xfrm>
            <a:off x="9080015" y="604148"/>
            <a:ext cx="401072" cy="381973"/>
          </a:xfrm>
          <a:prstGeom prst="pentagon">
            <a:avLst/>
          </a:prstGeom>
          <a:solidFill>
            <a:srgbClr val="C481D9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entagon 30">
            <a:extLst>
              <a:ext uri="{FF2B5EF4-FFF2-40B4-BE49-F238E27FC236}">
                <a16:creationId xmlns:a16="http://schemas.microsoft.com/office/drawing/2014/main" id="{67FA280D-5AFF-3EBE-907F-0179FF3C5B01}"/>
              </a:ext>
            </a:extLst>
          </p:cNvPr>
          <p:cNvSpPr/>
          <p:nvPr/>
        </p:nvSpPr>
        <p:spPr>
          <a:xfrm>
            <a:off x="9438559" y="594313"/>
            <a:ext cx="401072" cy="381973"/>
          </a:xfrm>
          <a:prstGeom prst="pentagon">
            <a:avLst/>
          </a:prstGeom>
          <a:solidFill>
            <a:srgbClr val="C481D9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FBCC23-7221-7F75-9BFB-DD648E3DBA80}"/>
              </a:ext>
            </a:extLst>
          </p:cNvPr>
          <p:cNvSpPr txBox="1"/>
          <p:nvPr/>
        </p:nvSpPr>
        <p:spPr>
          <a:xfrm>
            <a:off x="9095836" y="97628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8x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2E9610-4EEA-AE45-256F-CADE90AE9FFC}"/>
              </a:ext>
            </a:extLst>
          </p:cNvPr>
          <p:cNvSpPr txBox="1"/>
          <p:nvPr/>
        </p:nvSpPr>
        <p:spPr>
          <a:xfrm>
            <a:off x="10198596" y="97628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15x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63C5C7-B34D-F6CA-4608-8469356594FE}"/>
              </a:ext>
            </a:extLst>
          </p:cNvPr>
          <p:cNvCxnSpPr/>
          <p:nvPr/>
        </p:nvCxnSpPr>
        <p:spPr>
          <a:xfrm>
            <a:off x="6973368" y="441020"/>
            <a:ext cx="0" cy="82427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7ECBA0-F839-D44C-D040-12A830CCFEB2}"/>
              </a:ext>
            </a:extLst>
          </p:cNvPr>
          <p:cNvCxnSpPr/>
          <p:nvPr/>
        </p:nvCxnSpPr>
        <p:spPr>
          <a:xfrm>
            <a:off x="8954568" y="441020"/>
            <a:ext cx="0" cy="82427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CBF5693-26F2-3A15-BBC2-66DEFC0639EA}"/>
              </a:ext>
            </a:extLst>
          </p:cNvPr>
          <p:cNvSpPr/>
          <p:nvPr/>
        </p:nvSpPr>
        <p:spPr>
          <a:xfrm>
            <a:off x="7549496" y="217164"/>
            <a:ext cx="3198618" cy="129896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1E29B081-6AAD-AB8F-B895-8F5D58BB6A82}"/>
              </a:ext>
            </a:extLst>
          </p:cNvPr>
          <p:cNvSpPr/>
          <p:nvPr/>
        </p:nvSpPr>
        <p:spPr>
          <a:xfrm flipH="1">
            <a:off x="1812102" y="1115705"/>
            <a:ext cx="609426" cy="126860"/>
          </a:xfrm>
          <a:prstGeom prst="parallelogram">
            <a:avLst>
              <a:gd name="adj" fmla="val 88042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0D197A69-0792-C659-F8C4-9671021FCEC9}"/>
              </a:ext>
            </a:extLst>
          </p:cNvPr>
          <p:cNvSpPr/>
          <p:nvPr/>
        </p:nvSpPr>
        <p:spPr>
          <a:xfrm flipH="1">
            <a:off x="2399053" y="1111466"/>
            <a:ext cx="609426" cy="126860"/>
          </a:xfrm>
          <a:prstGeom prst="parallelogram">
            <a:avLst>
              <a:gd name="adj" fmla="val 88042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00D18D0D-5A2B-5336-A961-25E035BBF943}"/>
              </a:ext>
            </a:extLst>
          </p:cNvPr>
          <p:cNvSpPr/>
          <p:nvPr/>
        </p:nvSpPr>
        <p:spPr>
          <a:xfrm flipH="1">
            <a:off x="2986004" y="1107227"/>
            <a:ext cx="609426" cy="126860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E539C65D-25D9-9682-F90E-E3493F0A0741}"/>
              </a:ext>
            </a:extLst>
          </p:cNvPr>
          <p:cNvSpPr/>
          <p:nvPr/>
        </p:nvSpPr>
        <p:spPr>
          <a:xfrm flipH="1">
            <a:off x="3572955" y="1102988"/>
            <a:ext cx="609426" cy="126860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58D90F8A-4E98-CC54-70C3-6FCC17269CAC}"/>
              </a:ext>
            </a:extLst>
          </p:cNvPr>
          <p:cNvSpPr/>
          <p:nvPr/>
        </p:nvSpPr>
        <p:spPr>
          <a:xfrm flipH="1">
            <a:off x="4159906" y="1098749"/>
            <a:ext cx="609426" cy="126860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BAA74D28-B27B-C9A9-11EA-26A430A4E125}"/>
              </a:ext>
            </a:extLst>
          </p:cNvPr>
          <p:cNvSpPr/>
          <p:nvPr/>
        </p:nvSpPr>
        <p:spPr>
          <a:xfrm flipH="1">
            <a:off x="4746857" y="1094510"/>
            <a:ext cx="609426" cy="126860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BF5E66-615A-F6D2-1387-F041EC7FE83F}"/>
              </a:ext>
            </a:extLst>
          </p:cNvPr>
          <p:cNvSpPr txBox="1"/>
          <p:nvPr/>
        </p:nvSpPr>
        <p:spPr>
          <a:xfrm>
            <a:off x="2272577" y="712757"/>
            <a:ext cx="267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dirty="0">
                <a:solidFill>
                  <a:srgbClr val="C481D9"/>
                </a:solidFill>
              </a:rPr>
              <a:t>+15</a:t>
            </a:r>
            <a:endParaRPr lang="en-US" sz="1400" dirty="0">
              <a:solidFill>
                <a:srgbClr val="C481D9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95CBE4A-9789-4174-5AA2-CCC7BEBD25CA}"/>
              </a:ext>
            </a:extLst>
          </p:cNvPr>
          <p:cNvSpPr txBox="1"/>
          <p:nvPr/>
        </p:nvSpPr>
        <p:spPr>
          <a:xfrm>
            <a:off x="1325754" y="331006"/>
            <a:ext cx="3052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Johnny          13         ……</a:t>
            </a:r>
            <a:endParaRPr lang="en-US" sz="2000" dirty="0"/>
          </a:p>
        </p:txBody>
      </p:sp>
      <p:sp>
        <p:nvSpPr>
          <p:cNvPr id="65" name="Sun 64">
            <a:extLst>
              <a:ext uri="{FF2B5EF4-FFF2-40B4-BE49-F238E27FC236}">
                <a16:creationId xmlns:a16="http://schemas.microsoft.com/office/drawing/2014/main" id="{27BCFAC5-1481-C5D9-3DFE-671524811AF8}"/>
              </a:ext>
            </a:extLst>
          </p:cNvPr>
          <p:cNvSpPr/>
          <p:nvPr/>
        </p:nvSpPr>
        <p:spPr>
          <a:xfrm>
            <a:off x="2986004" y="404831"/>
            <a:ext cx="235634" cy="235634"/>
          </a:xfrm>
          <a:prstGeom prst="sun">
            <a:avLst>
              <a:gd name="adj" fmla="val 12500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F0C08E-09A3-0ED7-8BE5-680BAFB41F76}"/>
              </a:ext>
            </a:extLst>
          </p:cNvPr>
          <p:cNvSpPr txBox="1"/>
          <p:nvPr/>
        </p:nvSpPr>
        <p:spPr>
          <a:xfrm>
            <a:off x="4439946" y="271613"/>
            <a:ext cx="1023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solidFill>
                  <a:schemeClr val="accent2">
                    <a:lumMod val="75000"/>
                  </a:schemeClr>
                </a:solidFill>
              </a:rPr>
              <a:t>125$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C78EDD7-4D46-DC2F-481B-BB3BE13DB398}"/>
              </a:ext>
            </a:extLst>
          </p:cNvPr>
          <p:cNvSpPr/>
          <p:nvPr/>
        </p:nvSpPr>
        <p:spPr>
          <a:xfrm>
            <a:off x="10672715" y="92222"/>
            <a:ext cx="704294" cy="1521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EB46D5F-8547-E763-5397-B593DB73B9CA}"/>
              </a:ext>
            </a:extLst>
          </p:cNvPr>
          <p:cNvSpPr/>
          <p:nvPr/>
        </p:nvSpPr>
        <p:spPr>
          <a:xfrm>
            <a:off x="3183325" y="5671734"/>
            <a:ext cx="958824" cy="9588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9AA9A8F-0114-008A-8783-40FD6D96498D}"/>
              </a:ext>
            </a:extLst>
          </p:cNvPr>
          <p:cNvSpPr/>
          <p:nvPr/>
        </p:nvSpPr>
        <p:spPr>
          <a:xfrm>
            <a:off x="4336447" y="5678721"/>
            <a:ext cx="958824" cy="9588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4DE24D33-2C49-AF2D-D862-F346E79C0920}"/>
              </a:ext>
            </a:extLst>
          </p:cNvPr>
          <p:cNvSpPr/>
          <p:nvPr/>
        </p:nvSpPr>
        <p:spPr>
          <a:xfrm>
            <a:off x="5489569" y="5671734"/>
            <a:ext cx="958824" cy="9588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4D457D7-A094-528F-494C-CD5095B5D349}"/>
              </a:ext>
            </a:extLst>
          </p:cNvPr>
          <p:cNvSpPr/>
          <p:nvPr/>
        </p:nvSpPr>
        <p:spPr>
          <a:xfrm>
            <a:off x="6642691" y="5664747"/>
            <a:ext cx="958824" cy="9588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C963921-8ACB-36E7-4E1C-CBA6BBC6E4BF}"/>
              </a:ext>
            </a:extLst>
          </p:cNvPr>
          <p:cNvSpPr/>
          <p:nvPr/>
        </p:nvSpPr>
        <p:spPr>
          <a:xfrm>
            <a:off x="7795813" y="5657760"/>
            <a:ext cx="958824" cy="9588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FC01FCA-403B-6553-26C7-0333B0C6AD97}"/>
              </a:ext>
            </a:extLst>
          </p:cNvPr>
          <p:cNvSpPr/>
          <p:nvPr/>
        </p:nvSpPr>
        <p:spPr>
          <a:xfrm>
            <a:off x="8948935" y="5650773"/>
            <a:ext cx="958824" cy="9588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33879B03-07CF-76EA-E80E-C52C40A9DEC3}"/>
              </a:ext>
            </a:extLst>
          </p:cNvPr>
          <p:cNvSpPr/>
          <p:nvPr/>
        </p:nvSpPr>
        <p:spPr>
          <a:xfrm>
            <a:off x="5378969" y="5605153"/>
            <a:ext cx="385585" cy="332401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F8473D-54B1-C4D8-C082-7D3774F098F3}"/>
              </a:ext>
            </a:extLst>
          </p:cNvPr>
          <p:cNvSpPr txBox="1"/>
          <p:nvPr/>
        </p:nvSpPr>
        <p:spPr>
          <a:xfrm>
            <a:off x="5349611" y="557393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rgbClr val="C00000"/>
                </a:solidFill>
              </a:rPr>
              <a:t>25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1" name="Hexagon 80">
            <a:extLst>
              <a:ext uri="{FF2B5EF4-FFF2-40B4-BE49-F238E27FC236}">
                <a16:creationId xmlns:a16="http://schemas.microsoft.com/office/drawing/2014/main" id="{2A0C4B2F-E82B-6258-B47B-0A5956CAF53C}"/>
              </a:ext>
            </a:extLst>
          </p:cNvPr>
          <p:cNvSpPr/>
          <p:nvPr/>
        </p:nvSpPr>
        <p:spPr>
          <a:xfrm>
            <a:off x="6520628" y="5597366"/>
            <a:ext cx="385585" cy="332401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09B4A7-4542-8A33-C9D2-32B626D9DA01}"/>
              </a:ext>
            </a:extLst>
          </p:cNvPr>
          <p:cNvSpPr txBox="1"/>
          <p:nvPr/>
        </p:nvSpPr>
        <p:spPr>
          <a:xfrm>
            <a:off x="6491270" y="556615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15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9" name="Hexagon 88">
            <a:extLst>
              <a:ext uri="{FF2B5EF4-FFF2-40B4-BE49-F238E27FC236}">
                <a16:creationId xmlns:a16="http://schemas.microsoft.com/office/drawing/2014/main" id="{0949BD61-244D-2F33-1E00-E046134CB1CD}"/>
              </a:ext>
            </a:extLst>
          </p:cNvPr>
          <p:cNvSpPr/>
          <p:nvPr/>
        </p:nvSpPr>
        <p:spPr>
          <a:xfrm>
            <a:off x="7689189" y="5574362"/>
            <a:ext cx="385585" cy="332401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BB963CA-7230-E88C-6B34-31A0FE589EAE}"/>
              </a:ext>
            </a:extLst>
          </p:cNvPr>
          <p:cNvSpPr txBox="1"/>
          <p:nvPr/>
        </p:nvSpPr>
        <p:spPr>
          <a:xfrm>
            <a:off x="7659831" y="5543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chemeClr val="bg1">
                    <a:lumMod val="85000"/>
                  </a:schemeClr>
                </a:solidFill>
              </a:rPr>
              <a:t>20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F0BE054F-AD47-D16E-E387-165E209854C2}"/>
              </a:ext>
            </a:extLst>
          </p:cNvPr>
          <p:cNvSpPr/>
          <p:nvPr/>
        </p:nvSpPr>
        <p:spPr>
          <a:xfrm>
            <a:off x="8857750" y="5551358"/>
            <a:ext cx="385585" cy="332401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74791C7-2C5F-BE19-2968-9F6FB3EFF16F}"/>
              </a:ext>
            </a:extLst>
          </p:cNvPr>
          <p:cNvSpPr txBox="1"/>
          <p:nvPr/>
        </p:nvSpPr>
        <p:spPr>
          <a:xfrm>
            <a:off x="8828392" y="552014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rgbClr val="C00000"/>
                </a:solidFill>
              </a:rPr>
              <a:t>70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56CA0332-3BAD-0C14-BB77-3C6939D2B772}"/>
              </a:ext>
            </a:extLst>
          </p:cNvPr>
          <p:cNvSpPr/>
          <p:nvPr/>
        </p:nvSpPr>
        <p:spPr>
          <a:xfrm>
            <a:off x="4330044" y="5997001"/>
            <a:ext cx="958824" cy="640544"/>
          </a:xfrm>
          <a:prstGeom prst="roundRect">
            <a:avLst/>
          </a:prstGeom>
          <a:solidFill>
            <a:schemeClr val="tx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035CAFC5-C7E0-F283-069F-7276835C6EF9}"/>
              </a:ext>
            </a:extLst>
          </p:cNvPr>
          <p:cNvSpPr/>
          <p:nvPr/>
        </p:nvSpPr>
        <p:spPr>
          <a:xfrm>
            <a:off x="7815993" y="6206692"/>
            <a:ext cx="958824" cy="400111"/>
          </a:xfrm>
          <a:prstGeom prst="roundRect">
            <a:avLst/>
          </a:prstGeom>
          <a:solidFill>
            <a:schemeClr val="tx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E2770E3-E4C1-711F-0DC3-00DFD6D67240}"/>
              </a:ext>
            </a:extLst>
          </p:cNvPr>
          <p:cNvSpPr/>
          <p:nvPr/>
        </p:nvSpPr>
        <p:spPr>
          <a:xfrm>
            <a:off x="3147338" y="5619120"/>
            <a:ext cx="325537" cy="32553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A9D353-4C9C-8979-A434-A3338090BAA6}"/>
              </a:ext>
            </a:extLst>
          </p:cNvPr>
          <p:cNvSpPr txBox="1"/>
          <p:nvPr/>
        </p:nvSpPr>
        <p:spPr>
          <a:xfrm>
            <a:off x="3087290" y="558638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15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80F6906-AD16-423F-275C-286F0CEBC74E}"/>
              </a:ext>
            </a:extLst>
          </p:cNvPr>
          <p:cNvSpPr/>
          <p:nvPr/>
        </p:nvSpPr>
        <p:spPr>
          <a:xfrm>
            <a:off x="4278131" y="5614603"/>
            <a:ext cx="325537" cy="32553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614E70-99DE-9B3C-C43E-F94260458237}"/>
              </a:ext>
            </a:extLst>
          </p:cNvPr>
          <p:cNvSpPr txBox="1"/>
          <p:nvPr/>
        </p:nvSpPr>
        <p:spPr>
          <a:xfrm>
            <a:off x="4227959" y="557553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</a:rPr>
              <a:t>80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2E967AB-6A83-6023-266F-D5010423D343}"/>
              </a:ext>
            </a:extLst>
          </p:cNvPr>
          <p:cNvSpPr/>
          <p:nvPr/>
        </p:nvSpPr>
        <p:spPr>
          <a:xfrm>
            <a:off x="2222508" y="5551525"/>
            <a:ext cx="813903" cy="813903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innerShdw blurRad="254000">
              <a:srgbClr val="00B0F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Chord 99">
            <a:extLst>
              <a:ext uri="{FF2B5EF4-FFF2-40B4-BE49-F238E27FC236}">
                <a16:creationId xmlns:a16="http://schemas.microsoft.com/office/drawing/2014/main" id="{95F3B57F-5EE6-13F1-D8C0-BAA1099B6E71}"/>
              </a:ext>
            </a:extLst>
          </p:cNvPr>
          <p:cNvSpPr/>
          <p:nvPr/>
        </p:nvSpPr>
        <p:spPr>
          <a:xfrm rot="7063128">
            <a:off x="2244324" y="5571855"/>
            <a:ext cx="779668" cy="779668"/>
          </a:xfrm>
          <a:prstGeom prst="chord">
            <a:avLst>
              <a:gd name="adj1" fmla="val 2293319"/>
              <a:gd name="adj2" fmla="val 16200000"/>
            </a:avLst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F6B73B-897D-BFC7-892B-0D4C9567D676}"/>
              </a:ext>
            </a:extLst>
          </p:cNvPr>
          <p:cNvSpPr txBox="1"/>
          <p:nvPr/>
        </p:nvSpPr>
        <p:spPr>
          <a:xfrm>
            <a:off x="2328735" y="5513616"/>
            <a:ext cx="6014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10</a:t>
            </a:r>
          </a:p>
          <a:p>
            <a:pPr algn="ctr"/>
            <a:r>
              <a:rPr lang="cs-CZ" dirty="0">
                <a:solidFill>
                  <a:schemeClr val="bg1"/>
                </a:solidFill>
              </a:rPr>
              <a:t>/30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" name="Hexagon 102">
            <a:extLst>
              <a:ext uri="{FF2B5EF4-FFF2-40B4-BE49-F238E27FC236}">
                <a16:creationId xmlns:a16="http://schemas.microsoft.com/office/drawing/2014/main" id="{06FB6F29-38E5-CD88-1385-D83377EE27C9}"/>
              </a:ext>
            </a:extLst>
          </p:cNvPr>
          <p:cNvSpPr/>
          <p:nvPr/>
        </p:nvSpPr>
        <p:spPr>
          <a:xfrm>
            <a:off x="1505060" y="6030161"/>
            <a:ext cx="800930" cy="690457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7ADEC3E-04F9-5C3D-75BC-21253CBE3FB3}"/>
              </a:ext>
            </a:extLst>
          </p:cNvPr>
          <p:cNvSpPr txBox="1"/>
          <p:nvPr/>
        </p:nvSpPr>
        <p:spPr>
          <a:xfrm>
            <a:off x="1580872" y="6083001"/>
            <a:ext cx="658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35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1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815909F-CF5E-BFAB-9AFD-F897D954575C}"/>
              </a:ext>
            </a:extLst>
          </p:cNvPr>
          <p:cNvGrpSpPr/>
          <p:nvPr/>
        </p:nvGrpSpPr>
        <p:grpSpPr>
          <a:xfrm flipH="1">
            <a:off x="-195023" y="505470"/>
            <a:ext cx="5911185" cy="603892"/>
            <a:chOff x="2401340" y="2634332"/>
            <a:chExt cx="5995661" cy="60389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D8C9BDD-7C65-9D8A-5EC0-26969FC7D9BB}"/>
                </a:ext>
              </a:extLst>
            </p:cNvPr>
            <p:cNvSpPr/>
            <p:nvPr/>
          </p:nvSpPr>
          <p:spPr>
            <a:xfrm>
              <a:off x="2401340" y="2634332"/>
              <a:ext cx="4408430" cy="35314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27AACA7-E485-4ABC-C954-B6E1C48F3797}"/>
                </a:ext>
              </a:extLst>
            </p:cNvPr>
            <p:cNvSpPr/>
            <p:nvPr/>
          </p:nvSpPr>
          <p:spPr>
            <a:xfrm>
              <a:off x="2568425" y="2717075"/>
              <a:ext cx="4099598" cy="20065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73AC5A0-0D3E-11D7-9B48-758CB15F8349}"/>
                </a:ext>
              </a:extLst>
            </p:cNvPr>
            <p:cNvSpPr/>
            <p:nvPr/>
          </p:nvSpPr>
          <p:spPr>
            <a:xfrm>
              <a:off x="2585095" y="2714920"/>
              <a:ext cx="2863337" cy="195907"/>
            </a:xfrm>
            <a:prstGeom prst="roundRect">
              <a:avLst>
                <a:gd name="adj" fmla="val 50000"/>
              </a:avLst>
            </a:prstGeom>
            <a:solidFill>
              <a:srgbClr val="DE00D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88B76F-6E40-17CB-F04E-F8961BE90C7E}"/>
                </a:ext>
              </a:extLst>
            </p:cNvPr>
            <p:cNvSpPr txBox="1"/>
            <p:nvPr/>
          </p:nvSpPr>
          <p:spPr>
            <a:xfrm>
              <a:off x="4720904" y="2658234"/>
              <a:ext cx="2671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cs-CZ" sz="1400" dirty="0">
                  <a:solidFill>
                    <a:schemeClr val="bg1"/>
                  </a:solidFill>
                </a:rPr>
                <a:t>65/100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1C5EA4AA-8F16-88E8-6747-1D22426F2AFE}"/>
                </a:ext>
              </a:extLst>
            </p:cNvPr>
            <p:cNvSpPr/>
            <p:nvPr/>
          </p:nvSpPr>
          <p:spPr>
            <a:xfrm>
              <a:off x="5960695" y="2715760"/>
              <a:ext cx="206490" cy="200654"/>
            </a:xfrm>
            <a:prstGeom prst="arc">
              <a:avLst>
                <a:gd name="adj1" fmla="val 16200000"/>
                <a:gd name="adj2" fmla="val 5574930"/>
              </a:avLst>
            </a:prstGeom>
            <a:ln w="28575">
              <a:solidFill>
                <a:srgbClr val="DE00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E8232FA-2F8C-52A5-735F-B4FE0032D50F}"/>
                </a:ext>
              </a:extLst>
            </p:cNvPr>
            <p:cNvSpPr/>
            <p:nvPr/>
          </p:nvSpPr>
          <p:spPr>
            <a:xfrm flipH="1">
              <a:off x="2930800" y="2985420"/>
              <a:ext cx="3941444" cy="252804"/>
            </a:xfrm>
            <a:prstGeom prst="parallelogram">
              <a:avLst>
                <a:gd name="adj" fmla="val 88042"/>
              </a:avLst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E6C4BE3-5E23-F2A3-61E8-6DD40EFF9BDD}"/>
                </a:ext>
              </a:extLst>
            </p:cNvPr>
            <p:cNvSpPr/>
            <p:nvPr/>
          </p:nvSpPr>
          <p:spPr>
            <a:xfrm>
              <a:off x="2574473" y="2712009"/>
              <a:ext cx="4099598" cy="200654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776564F1-3B5D-7B7F-4CD3-37CB16422404}"/>
                </a:ext>
              </a:extLst>
            </p:cNvPr>
            <p:cNvSpPr/>
            <p:nvPr/>
          </p:nvSpPr>
          <p:spPr>
            <a:xfrm flipH="1">
              <a:off x="3054773" y="3059963"/>
              <a:ext cx="609426" cy="126860"/>
            </a:xfrm>
            <a:prstGeom prst="parallelogram">
              <a:avLst>
                <a:gd name="adj" fmla="val 88042"/>
              </a:avLst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  <a:effectLst>
              <a:innerShdw blurRad="76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91D2182E-02E0-278F-D1E3-BF450F46BDC3}"/>
                </a:ext>
              </a:extLst>
            </p:cNvPr>
            <p:cNvSpPr/>
            <p:nvPr/>
          </p:nvSpPr>
          <p:spPr>
            <a:xfrm flipH="1">
              <a:off x="3641724" y="3055724"/>
              <a:ext cx="609426" cy="126860"/>
            </a:xfrm>
            <a:prstGeom prst="parallelogram">
              <a:avLst>
                <a:gd name="adj" fmla="val 88042"/>
              </a:avLst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  <a:effectLst>
              <a:innerShdw blurRad="76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0088C5BA-53A2-3C3E-D331-F81A17B17BA4}"/>
                </a:ext>
              </a:extLst>
            </p:cNvPr>
            <p:cNvSpPr/>
            <p:nvPr/>
          </p:nvSpPr>
          <p:spPr>
            <a:xfrm flipH="1">
              <a:off x="4228675" y="3051485"/>
              <a:ext cx="609426" cy="126860"/>
            </a:xfrm>
            <a:prstGeom prst="parallelogram">
              <a:avLst>
                <a:gd name="adj" fmla="val 88042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>
              <a:innerShdw blurRad="76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ABDE20D2-A3D4-2434-426C-4612794CC2B8}"/>
                </a:ext>
              </a:extLst>
            </p:cNvPr>
            <p:cNvSpPr/>
            <p:nvPr/>
          </p:nvSpPr>
          <p:spPr>
            <a:xfrm flipH="1">
              <a:off x="4815626" y="3047246"/>
              <a:ext cx="609426" cy="126860"/>
            </a:xfrm>
            <a:prstGeom prst="parallelogram">
              <a:avLst>
                <a:gd name="adj" fmla="val 88042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>
              <a:innerShdw blurRad="76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C5A125BD-9C83-4DE3-F075-172B7A167929}"/>
                </a:ext>
              </a:extLst>
            </p:cNvPr>
            <p:cNvSpPr/>
            <p:nvPr/>
          </p:nvSpPr>
          <p:spPr>
            <a:xfrm flipH="1">
              <a:off x="5402577" y="3043007"/>
              <a:ext cx="609426" cy="126860"/>
            </a:xfrm>
            <a:prstGeom prst="parallelogram">
              <a:avLst>
                <a:gd name="adj" fmla="val 88042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>
              <a:innerShdw blurRad="76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6F854C45-4554-578B-6250-FDD6333174FB}"/>
                </a:ext>
              </a:extLst>
            </p:cNvPr>
            <p:cNvSpPr/>
            <p:nvPr/>
          </p:nvSpPr>
          <p:spPr>
            <a:xfrm flipH="1">
              <a:off x="5989528" y="3038768"/>
              <a:ext cx="609426" cy="126860"/>
            </a:xfrm>
            <a:prstGeom prst="parallelogram">
              <a:avLst>
                <a:gd name="adj" fmla="val 88042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>
              <a:innerShdw blurRad="76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BDD919E-E389-6D40-09B2-09FBDC805FAB}"/>
                </a:ext>
              </a:extLst>
            </p:cNvPr>
            <p:cNvSpPr txBox="1"/>
            <p:nvPr/>
          </p:nvSpPr>
          <p:spPr>
            <a:xfrm>
              <a:off x="5725313" y="2665890"/>
              <a:ext cx="2671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cs-CZ" sz="1400" dirty="0">
                  <a:solidFill>
                    <a:srgbClr val="C481D9"/>
                  </a:solidFill>
                </a:rPr>
                <a:t>+15</a:t>
              </a:r>
              <a:endParaRPr lang="en-US" sz="1400" dirty="0">
                <a:solidFill>
                  <a:srgbClr val="C481D9"/>
                </a:solidFill>
              </a:endParaRP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F9C4226-81FA-C312-C1B9-A2AEACC8F13E}"/>
              </a:ext>
            </a:extLst>
          </p:cNvPr>
          <p:cNvSpPr/>
          <p:nvPr/>
        </p:nvSpPr>
        <p:spPr>
          <a:xfrm>
            <a:off x="34897" y="25283"/>
            <a:ext cx="1552488" cy="1552488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948387C1-EE14-15E1-D49F-A8547602E060}"/>
              </a:ext>
            </a:extLst>
          </p:cNvPr>
          <p:cNvSpPr/>
          <p:nvPr/>
        </p:nvSpPr>
        <p:spPr>
          <a:xfrm>
            <a:off x="50207" y="40593"/>
            <a:ext cx="1521866" cy="1521866"/>
          </a:xfrm>
          <a:prstGeom prst="pie">
            <a:avLst>
              <a:gd name="adj1" fmla="val 1080680"/>
              <a:gd name="adj2" fmla="val 162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FD109E-D2E9-A0A9-E7C5-9AE27984D61F}"/>
              </a:ext>
            </a:extLst>
          </p:cNvPr>
          <p:cNvSpPr/>
          <p:nvPr/>
        </p:nvSpPr>
        <p:spPr>
          <a:xfrm>
            <a:off x="161660" y="152046"/>
            <a:ext cx="1298961" cy="1298961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44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42</a:t>
            </a:r>
            <a:r>
              <a:rPr lang="cs-CZ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Wave 3</a:t>
            </a:r>
            <a:endParaRPr lang="en-US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642B5D-7EB7-D580-DA38-3C2DDB4BA44B}"/>
              </a:ext>
            </a:extLst>
          </p:cNvPr>
          <p:cNvSpPr/>
          <p:nvPr/>
        </p:nvSpPr>
        <p:spPr>
          <a:xfrm>
            <a:off x="400991" y="1869556"/>
            <a:ext cx="384561" cy="384561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FD7C64-7E8A-4B9E-B676-725E3E5258B4}"/>
              </a:ext>
            </a:extLst>
          </p:cNvPr>
          <p:cNvSpPr/>
          <p:nvPr/>
        </p:nvSpPr>
        <p:spPr>
          <a:xfrm>
            <a:off x="593271" y="1874538"/>
            <a:ext cx="384561" cy="384561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57A9358-F690-5549-66A6-9E40419D60FA}"/>
              </a:ext>
            </a:extLst>
          </p:cNvPr>
          <p:cNvSpPr/>
          <p:nvPr/>
        </p:nvSpPr>
        <p:spPr>
          <a:xfrm>
            <a:off x="781991" y="1878096"/>
            <a:ext cx="384561" cy="384561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5F2A53-B729-C42F-EF42-31B8670174A1}"/>
              </a:ext>
            </a:extLst>
          </p:cNvPr>
          <p:cNvSpPr txBox="1"/>
          <p:nvPr/>
        </p:nvSpPr>
        <p:spPr>
          <a:xfrm>
            <a:off x="-41133" y="186023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12x</a:t>
            </a:r>
            <a:endParaRPr lang="en-US" dirty="0"/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76F7E45E-7C84-0D6D-A581-469002ECF7E5}"/>
              </a:ext>
            </a:extLst>
          </p:cNvPr>
          <p:cNvSpPr/>
          <p:nvPr/>
        </p:nvSpPr>
        <p:spPr>
          <a:xfrm>
            <a:off x="440159" y="2414226"/>
            <a:ext cx="467903" cy="467903"/>
          </a:xfrm>
          <a:prstGeom prst="donut">
            <a:avLst>
              <a:gd name="adj" fmla="val 40691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8D0C87-918F-EA96-878C-7A56FA3D751F}"/>
              </a:ext>
            </a:extLst>
          </p:cNvPr>
          <p:cNvSpPr txBox="1"/>
          <p:nvPr/>
        </p:nvSpPr>
        <p:spPr>
          <a:xfrm>
            <a:off x="34664" y="246351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2x</a:t>
            </a:r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4F93E237-FB31-B5D9-5B68-04D4397D58F7}"/>
              </a:ext>
            </a:extLst>
          </p:cNvPr>
          <p:cNvSpPr/>
          <p:nvPr/>
        </p:nvSpPr>
        <p:spPr>
          <a:xfrm rot="16200000">
            <a:off x="361774" y="3789132"/>
            <a:ext cx="401072" cy="345752"/>
          </a:xfrm>
          <a:prstGeom prst="triangl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9675311-A506-07C7-BD94-6C55D9F09255}"/>
              </a:ext>
            </a:extLst>
          </p:cNvPr>
          <p:cNvSpPr/>
          <p:nvPr/>
        </p:nvSpPr>
        <p:spPr>
          <a:xfrm rot="16200000">
            <a:off x="534650" y="3789132"/>
            <a:ext cx="401072" cy="345752"/>
          </a:xfrm>
          <a:prstGeom prst="triangl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269F7E54-F559-42A7-5454-19B79C0CC6A7}"/>
              </a:ext>
            </a:extLst>
          </p:cNvPr>
          <p:cNvSpPr/>
          <p:nvPr/>
        </p:nvSpPr>
        <p:spPr>
          <a:xfrm rot="16200000">
            <a:off x="707526" y="3789132"/>
            <a:ext cx="401072" cy="345752"/>
          </a:xfrm>
          <a:prstGeom prst="triangl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24D75D9D-B3B5-5A75-5572-E1AAE54D901C}"/>
              </a:ext>
            </a:extLst>
          </p:cNvPr>
          <p:cNvSpPr/>
          <p:nvPr/>
        </p:nvSpPr>
        <p:spPr>
          <a:xfrm rot="16200000">
            <a:off x="880402" y="3786529"/>
            <a:ext cx="401072" cy="345752"/>
          </a:xfrm>
          <a:prstGeom prst="triangl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entagon 29">
            <a:extLst>
              <a:ext uri="{FF2B5EF4-FFF2-40B4-BE49-F238E27FC236}">
                <a16:creationId xmlns:a16="http://schemas.microsoft.com/office/drawing/2014/main" id="{CA07B458-9974-9C01-7ADF-03025C0CF65E}"/>
              </a:ext>
            </a:extLst>
          </p:cNvPr>
          <p:cNvSpPr/>
          <p:nvPr/>
        </p:nvSpPr>
        <p:spPr>
          <a:xfrm>
            <a:off x="391626" y="3229449"/>
            <a:ext cx="401072" cy="381973"/>
          </a:xfrm>
          <a:prstGeom prst="pentagon">
            <a:avLst/>
          </a:prstGeom>
          <a:solidFill>
            <a:srgbClr val="C481D9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entagon 30">
            <a:extLst>
              <a:ext uri="{FF2B5EF4-FFF2-40B4-BE49-F238E27FC236}">
                <a16:creationId xmlns:a16="http://schemas.microsoft.com/office/drawing/2014/main" id="{67FA280D-5AFF-3EBE-907F-0179FF3C5B01}"/>
              </a:ext>
            </a:extLst>
          </p:cNvPr>
          <p:cNvSpPr/>
          <p:nvPr/>
        </p:nvSpPr>
        <p:spPr>
          <a:xfrm>
            <a:off x="750170" y="3219614"/>
            <a:ext cx="401072" cy="381973"/>
          </a:xfrm>
          <a:prstGeom prst="pentagon">
            <a:avLst/>
          </a:prstGeom>
          <a:solidFill>
            <a:srgbClr val="C481D9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FBCC23-7221-7F75-9BFB-DD648E3DBA80}"/>
              </a:ext>
            </a:extLst>
          </p:cNvPr>
          <p:cNvSpPr txBox="1"/>
          <p:nvPr/>
        </p:nvSpPr>
        <p:spPr>
          <a:xfrm>
            <a:off x="-81" y="330683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8x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2E9610-4EEA-AE45-256F-CADE90AE9FFC}"/>
              </a:ext>
            </a:extLst>
          </p:cNvPr>
          <p:cNvSpPr txBox="1"/>
          <p:nvPr/>
        </p:nvSpPr>
        <p:spPr>
          <a:xfrm>
            <a:off x="-44092" y="382181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15x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63C5C7-B34D-F6CA-4608-8469356594FE}"/>
              </a:ext>
            </a:extLst>
          </p:cNvPr>
          <p:cNvCxnSpPr>
            <a:cxnSpLocks/>
          </p:cNvCxnSpPr>
          <p:nvPr/>
        </p:nvCxnSpPr>
        <p:spPr>
          <a:xfrm>
            <a:off x="422291" y="1800928"/>
            <a:ext cx="745886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95CBE4A-9789-4174-5AA2-CCC7BEBD25CA}"/>
              </a:ext>
            </a:extLst>
          </p:cNvPr>
          <p:cNvSpPr txBox="1"/>
          <p:nvPr/>
        </p:nvSpPr>
        <p:spPr>
          <a:xfrm>
            <a:off x="1531657" y="162764"/>
            <a:ext cx="3052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Johnny          13         ……</a:t>
            </a:r>
            <a:endParaRPr lang="en-US" sz="2000" dirty="0"/>
          </a:p>
        </p:txBody>
      </p:sp>
      <p:sp>
        <p:nvSpPr>
          <p:cNvPr id="65" name="Sun 64">
            <a:extLst>
              <a:ext uri="{FF2B5EF4-FFF2-40B4-BE49-F238E27FC236}">
                <a16:creationId xmlns:a16="http://schemas.microsoft.com/office/drawing/2014/main" id="{27BCFAC5-1481-C5D9-3DFE-671524811AF8}"/>
              </a:ext>
            </a:extLst>
          </p:cNvPr>
          <p:cNvSpPr/>
          <p:nvPr/>
        </p:nvSpPr>
        <p:spPr>
          <a:xfrm>
            <a:off x="3191907" y="236589"/>
            <a:ext cx="235634" cy="235634"/>
          </a:xfrm>
          <a:prstGeom prst="sun">
            <a:avLst>
              <a:gd name="adj" fmla="val 12500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F0C08E-09A3-0ED7-8BE5-680BAFB41F76}"/>
              </a:ext>
            </a:extLst>
          </p:cNvPr>
          <p:cNvSpPr txBox="1"/>
          <p:nvPr/>
        </p:nvSpPr>
        <p:spPr>
          <a:xfrm>
            <a:off x="4175892" y="93948"/>
            <a:ext cx="1023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solidFill>
                  <a:schemeClr val="accent2">
                    <a:lumMod val="75000"/>
                  </a:schemeClr>
                </a:solidFill>
              </a:rPr>
              <a:t>125$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EB46D5F-8547-E763-5397-B593DB73B9CA}"/>
              </a:ext>
            </a:extLst>
          </p:cNvPr>
          <p:cNvSpPr/>
          <p:nvPr/>
        </p:nvSpPr>
        <p:spPr>
          <a:xfrm>
            <a:off x="3183325" y="5671734"/>
            <a:ext cx="958824" cy="9588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9AA9A8F-0114-008A-8783-40FD6D96498D}"/>
              </a:ext>
            </a:extLst>
          </p:cNvPr>
          <p:cNvSpPr/>
          <p:nvPr/>
        </p:nvSpPr>
        <p:spPr>
          <a:xfrm>
            <a:off x="4336447" y="5678721"/>
            <a:ext cx="958824" cy="9588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4DE24D33-2C49-AF2D-D862-F346E79C0920}"/>
              </a:ext>
            </a:extLst>
          </p:cNvPr>
          <p:cNvSpPr/>
          <p:nvPr/>
        </p:nvSpPr>
        <p:spPr>
          <a:xfrm>
            <a:off x="5489569" y="5671734"/>
            <a:ext cx="958824" cy="9588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4D457D7-A094-528F-494C-CD5095B5D349}"/>
              </a:ext>
            </a:extLst>
          </p:cNvPr>
          <p:cNvSpPr/>
          <p:nvPr/>
        </p:nvSpPr>
        <p:spPr>
          <a:xfrm>
            <a:off x="6642691" y="5664747"/>
            <a:ext cx="958824" cy="9588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C963921-8ACB-36E7-4E1C-CBA6BBC6E4BF}"/>
              </a:ext>
            </a:extLst>
          </p:cNvPr>
          <p:cNvSpPr/>
          <p:nvPr/>
        </p:nvSpPr>
        <p:spPr>
          <a:xfrm>
            <a:off x="7795813" y="5657760"/>
            <a:ext cx="958824" cy="9588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FC01FCA-403B-6553-26C7-0333B0C6AD97}"/>
              </a:ext>
            </a:extLst>
          </p:cNvPr>
          <p:cNvSpPr/>
          <p:nvPr/>
        </p:nvSpPr>
        <p:spPr>
          <a:xfrm>
            <a:off x="8948935" y="5650773"/>
            <a:ext cx="958824" cy="9588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33879B03-07CF-76EA-E80E-C52C40A9DEC3}"/>
              </a:ext>
            </a:extLst>
          </p:cNvPr>
          <p:cNvSpPr/>
          <p:nvPr/>
        </p:nvSpPr>
        <p:spPr>
          <a:xfrm>
            <a:off x="5378969" y="5605153"/>
            <a:ext cx="385585" cy="332401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F8473D-54B1-C4D8-C082-7D3774F098F3}"/>
              </a:ext>
            </a:extLst>
          </p:cNvPr>
          <p:cNvSpPr txBox="1"/>
          <p:nvPr/>
        </p:nvSpPr>
        <p:spPr>
          <a:xfrm>
            <a:off x="5349611" y="557393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rgbClr val="C00000"/>
                </a:solidFill>
              </a:rPr>
              <a:t>25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1" name="Hexagon 80">
            <a:extLst>
              <a:ext uri="{FF2B5EF4-FFF2-40B4-BE49-F238E27FC236}">
                <a16:creationId xmlns:a16="http://schemas.microsoft.com/office/drawing/2014/main" id="{2A0C4B2F-E82B-6258-B47B-0A5956CAF53C}"/>
              </a:ext>
            </a:extLst>
          </p:cNvPr>
          <p:cNvSpPr/>
          <p:nvPr/>
        </p:nvSpPr>
        <p:spPr>
          <a:xfrm>
            <a:off x="6520628" y="5597366"/>
            <a:ext cx="385585" cy="332401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09B4A7-4542-8A33-C9D2-32B626D9DA01}"/>
              </a:ext>
            </a:extLst>
          </p:cNvPr>
          <p:cNvSpPr txBox="1"/>
          <p:nvPr/>
        </p:nvSpPr>
        <p:spPr>
          <a:xfrm>
            <a:off x="6491270" y="556615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15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9" name="Hexagon 88">
            <a:extLst>
              <a:ext uri="{FF2B5EF4-FFF2-40B4-BE49-F238E27FC236}">
                <a16:creationId xmlns:a16="http://schemas.microsoft.com/office/drawing/2014/main" id="{0949BD61-244D-2F33-1E00-E046134CB1CD}"/>
              </a:ext>
            </a:extLst>
          </p:cNvPr>
          <p:cNvSpPr/>
          <p:nvPr/>
        </p:nvSpPr>
        <p:spPr>
          <a:xfrm>
            <a:off x="7689189" y="5574362"/>
            <a:ext cx="385585" cy="332401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BB963CA-7230-E88C-6B34-31A0FE589EAE}"/>
              </a:ext>
            </a:extLst>
          </p:cNvPr>
          <p:cNvSpPr txBox="1"/>
          <p:nvPr/>
        </p:nvSpPr>
        <p:spPr>
          <a:xfrm>
            <a:off x="7659831" y="5543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chemeClr val="bg1">
                    <a:lumMod val="85000"/>
                  </a:schemeClr>
                </a:solidFill>
              </a:rPr>
              <a:t>20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F0BE054F-AD47-D16E-E387-165E209854C2}"/>
              </a:ext>
            </a:extLst>
          </p:cNvPr>
          <p:cNvSpPr/>
          <p:nvPr/>
        </p:nvSpPr>
        <p:spPr>
          <a:xfrm>
            <a:off x="8857750" y="5551358"/>
            <a:ext cx="385585" cy="332401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74791C7-2C5F-BE19-2968-9F6FB3EFF16F}"/>
              </a:ext>
            </a:extLst>
          </p:cNvPr>
          <p:cNvSpPr txBox="1"/>
          <p:nvPr/>
        </p:nvSpPr>
        <p:spPr>
          <a:xfrm>
            <a:off x="8828392" y="552014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rgbClr val="C00000"/>
                </a:solidFill>
              </a:rPr>
              <a:t>70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56CA0332-3BAD-0C14-BB77-3C6939D2B772}"/>
              </a:ext>
            </a:extLst>
          </p:cNvPr>
          <p:cNvSpPr/>
          <p:nvPr/>
        </p:nvSpPr>
        <p:spPr>
          <a:xfrm>
            <a:off x="4330044" y="5997001"/>
            <a:ext cx="958824" cy="640544"/>
          </a:xfrm>
          <a:prstGeom prst="roundRect">
            <a:avLst/>
          </a:prstGeom>
          <a:solidFill>
            <a:schemeClr val="tx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035CAFC5-C7E0-F283-069F-7276835C6EF9}"/>
              </a:ext>
            </a:extLst>
          </p:cNvPr>
          <p:cNvSpPr/>
          <p:nvPr/>
        </p:nvSpPr>
        <p:spPr>
          <a:xfrm>
            <a:off x="7815993" y="6206692"/>
            <a:ext cx="958824" cy="400111"/>
          </a:xfrm>
          <a:prstGeom prst="roundRect">
            <a:avLst/>
          </a:prstGeom>
          <a:solidFill>
            <a:schemeClr val="tx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E2770E3-E4C1-711F-0DC3-00DFD6D67240}"/>
              </a:ext>
            </a:extLst>
          </p:cNvPr>
          <p:cNvSpPr/>
          <p:nvPr/>
        </p:nvSpPr>
        <p:spPr>
          <a:xfrm>
            <a:off x="3147338" y="5619120"/>
            <a:ext cx="325537" cy="32553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A9D353-4C9C-8979-A434-A3338090BAA6}"/>
              </a:ext>
            </a:extLst>
          </p:cNvPr>
          <p:cNvSpPr txBox="1"/>
          <p:nvPr/>
        </p:nvSpPr>
        <p:spPr>
          <a:xfrm>
            <a:off x="3087290" y="558638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15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80F6906-AD16-423F-275C-286F0CEBC74E}"/>
              </a:ext>
            </a:extLst>
          </p:cNvPr>
          <p:cNvSpPr/>
          <p:nvPr/>
        </p:nvSpPr>
        <p:spPr>
          <a:xfrm>
            <a:off x="4278131" y="5614603"/>
            <a:ext cx="325537" cy="32553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614E70-99DE-9B3C-C43E-F94260458237}"/>
              </a:ext>
            </a:extLst>
          </p:cNvPr>
          <p:cNvSpPr txBox="1"/>
          <p:nvPr/>
        </p:nvSpPr>
        <p:spPr>
          <a:xfrm>
            <a:off x="4227959" y="557553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</a:rPr>
              <a:t>80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2E967AB-6A83-6023-266F-D5010423D343}"/>
              </a:ext>
            </a:extLst>
          </p:cNvPr>
          <p:cNvSpPr/>
          <p:nvPr/>
        </p:nvSpPr>
        <p:spPr>
          <a:xfrm>
            <a:off x="2222508" y="5551525"/>
            <a:ext cx="813903" cy="813903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innerShdw blurRad="254000">
              <a:srgbClr val="00B0F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Chord 99">
            <a:extLst>
              <a:ext uri="{FF2B5EF4-FFF2-40B4-BE49-F238E27FC236}">
                <a16:creationId xmlns:a16="http://schemas.microsoft.com/office/drawing/2014/main" id="{95F3B57F-5EE6-13F1-D8C0-BAA1099B6E71}"/>
              </a:ext>
            </a:extLst>
          </p:cNvPr>
          <p:cNvSpPr/>
          <p:nvPr/>
        </p:nvSpPr>
        <p:spPr>
          <a:xfrm rot="7063128">
            <a:off x="2244324" y="5571855"/>
            <a:ext cx="779668" cy="779668"/>
          </a:xfrm>
          <a:prstGeom prst="chord">
            <a:avLst>
              <a:gd name="adj1" fmla="val 2293319"/>
              <a:gd name="adj2" fmla="val 16200000"/>
            </a:avLst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F6B73B-897D-BFC7-892B-0D4C9567D676}"/>
              </a:ext>
            </a:extLst>
          </p:cNvPr>
          <p:cNvSpPr txBox="1"/>
          <p:nvPr/>
        </p:nvSpPr>
        <p:spPr>
          <a:xfrm>
            <a:off x="2328735" y="5513616"/>
            <a:ext cx="6014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10</a:t>
            </a:r>
          </a:p>
          <a:p>
            <a:pPr algn="ctr"/>
            <a:r>
              <a:rPr lang="cs-CZ" dirty="0">
                <a:solidFill>
                  <a:schemeClr val="bg1"/>
                </a:solidFill>
              </a:rPr>
              <a:t>/30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" name="Hexagon 102">
            <a:extLst>
              <a:ext uri="{FF2B5EF4-FFF2-40B4-BE49-F238E27FC236}">
                <a16:creationId xmlns:a16="http://schemas.microsoft.com/office/drawing/2014/main" id="{06FB6F29-38E5-CD88-1385-D83377EE27C9}"/>
              </a:ext>
            </a:extLst>
          </p:cNvPr>
          <p:cNvSpPr/>
          <p:nvPr/>
        </p:nvSpPr>
        <p:spPr>
          <a:xfrm>
            <a:off x="1505060" y="6030161"/>
            <a:ext cx="800930" cy="690457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7ADEC3E-04F9-5C3D-75BC-21253CBE3FB3}"/>
              </a:ext>
            </a:extLst>
          </p:cNvPr>
          <p:cNvSpPr txBox="1"/>
          <p:nvPr/>
        </p:nvSpPr>
        <p:spPr>
          <a:xfrm>
            <a:off x="1580872" y="6083001"/>
            <a:ext cx="658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35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071BD7-BE93-321E-9797-6959143E7C46}"/>
              </a:ext>
            </a:extLst>
          </p:cNvPr>
          <p:cNvSpPr txBox="1"/>
          <p:nvPr/>
        </p:nvSpPr>
        <p:spPr>
          <a:xfrm>
            <a:off x="306580" y="1511769"/>
            <a:ext cx="87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4</a:t>
            </a:r>
            <a:r>
              <a:rPr lang="cs-CZ" sz="1400" dirty="0"/>
              <a:t>th </a:t>
            </a:r>
            <a:r>
              <a:rPr lang="cs-CZ" sz="1400" dirty="0" err="1"/>
              <a:t>wave</a:t>
            </a:r>
            <a:endParaRPr lang="en-US" sz="14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CF1AC0F-32B2-A144-7112-83E8D3B802BA}"/>
              </a:ext>
            </a:extLst>
          </p:cNvPr>
          <p:cNvCxnSpPr>
            <a:cxnSpLocks/>
          </p:cNvCxnSpPr>
          <p:nvPr/>
        </p:nvCxnSpPr>
        <p:spPr>
          <a:xfrm>
            <a:off x="405356" y="3146730"/>
            <a:ext cx="745886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5FF603C-94A3-C144-A962-3EE55D87EE1C}"/>
              </a:ext>
            </a:extLst>
          </p:cNvPr>
          <p:cNvSpPr txBox="1"/>
          <p:nvPr/>
        </p:nvSpPr>
        <p:spPr>
          <a:xfrm>
            <a:off x="289645" y="2857571"/>
            <a:ext cx="87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5</a:t>
            </a:r>
            <a:r>
              <a:rPr lang="cs-CZ" sz="1400" dirty="0"/>
              <a:t>th </a:t>
            </a:r>
            <a:r>
              <a:rPr lang="cs-CZ" sz="1400" dirty="0" err="1"/>
              <a:t>wave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149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1AA8225-1ECA-3A0E-3D57-80D0165DD3DA}"/>
              </a:ext>
            </a:extLst>
          </p:cNvPr>
          <p:cNvGrpSpPr/>
          <p:nvPr/>
        </p:nvGrpSpPr>
        <p:grpSpPr>
          <a:xfrm>
            <a:off x="1315818" y="528745"/>
            <a:ext cx="6146094" cy="1359148"/>
            <a:chOff x="1284209" y="397016"/>
            <a:chExt cx="6881909" cy="152186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DCB8D06-75EA-7F2C-A5F3-51C552805490}"/>
                </a:ext>
              </a:extLst>
            </p:cNvPr>
            <p:cNvSpPr/>
            <p:nvPr/>
          </p:nvSpPr>
          <p:spPr>
            <a:xfrm>
              <a:off x="1284209" y="545030"/>
              <a:ext cx="2337002" cy="116911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F449B1D-18FD-2C1E-9439-482B61805257}"/>
                </a:ext>
              </a:extLst>
            </p:cNvPr>
            <p:cNvSpPr/>
            <p:nvPr/>
          </p:nvSpPr>
          <p:spPr>
            <a:xfrm>
              <a:off x="3858261" y="908942"/>
              <a:ext cx="384561" cy="384561"/>
            </a:xfrm>
            <a:prstGeom prst="ellips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EC2F7DD-BC59-80BA-4B9A-F6952DD5D6D2}"/>
                </a:ext>
              </a:extLst>
            </p:cNvPr>
            <p:cNvSpPr/>
            <p:nvPr/>
          </p:nvSpPr>
          <p:spPr>
            <a:xfrm>
              <a:off x="4050541" y="913924"/>
              <a:ext cx="384561" cy="384561"/>
            </a:xfrm>
            <a:prstGeom prst="ellips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013FD00-1352-4570-1443-66ACB6B4F84B}"/>
                </a:ext>
              </a:extLst>
            </p:cNvPr>
            <p:cNvSpPr/>
            <p:nvPr/>
          </p:nvSpPr>
          <p:spPr>
            <a:xfrm>
              <a:off x="4239261" y="917482"/>
              <a:ext cx="384561" cy="384561"/>
            </a:xfrm>
            <a:prstGeom prst="ellips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A869147-47CC-645B-7BC1-4682DDD9B96A}"/>
                </a:ext>
              </a:extLst>
            </p:cNvPr>
            <p:cNvSpPr txBox="1"/>
            <p:nvPr/>
          </p:nvSpPr>
          <p:spPr>
            <a:xfrm>
              <a:off x="3897429" y="1293503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12x</a:t>
              </a:r>
              <a:endParaRPr lang="en-US" dirty="0"/>
            </a:p>
          </p:txBody>
        </p:sp>
        <p:sp>
          <p:nvSpPr>
            <p:cNvPr id="102" name="Arrow: Chevron 101">
              <a:extLst>
                <a:ext uri="{FF2B5EF4-FFF2-40B4-BE49-F238E27FC236}">
                  <a16:creationId xmlns:a16="http://schemas.microsoft.com/office/drawing/2014/main" id="{AC2C31F0-A716-4AB9-A690-1BD55547F345}"/>
                </a:ext>
              </a:extLst>
            </p:cNvPr>
            <p:cNvSpPr/>
            <p:nvPr/>
          </p:nvSpPr>
          <p:spPr>
            <a:xfrm flipH="1">
              <a:off x="3872149" y="627085"/>
              <a:ext cx="518091" cy="207055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Circle: Hollow 103">
              <a:extLst>
                <a:ext uri="{FF2B5EF4-FFF2-40B4-BE49-F238E27FC236}">
                  <a16:creationId xmlns:a16="http://schemas.microsoft.com/office/drawing/2014/main" id="{BE1D4E9E-2943-7856-30F7-F2B770DD6C70}"/>
                </a:ext>
              </a:extLst>
            </p:cNvPr>
            <p:cNvSpPr/>
            <p:nvPr/>
          </p:nvSpPr>
          <p:spPr>
            <a:xfrm>
              <a:off x="4880531" y="834140"/>
              <a:ext cx="467903" cy="467903"/>
            </a:xfrm>
            <a:prstGeom prst="donut">
              <a:avLst>
                <a:gd name="adj" fmla="val 40691"/>
              </a:avLst>
            </a:prstGeom>
            <a:solidFill>
              <a:srgbClr val="FFC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25C8E72-AF78-E61C-DD9F-68DF39B13851}"/>
                </a:ext>
              </a:extLst>
            </p:cNvPr>
            <p:cNvSpPr txBox="1"/>
            <p:nvPr/>
          </p:nvSpPr>
          <p:spPr>
            <a:xfrm>
              <a:off x="4830343" y="1293503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2x</a:t>
              </a:r>
              <a:endParaRPr lang="en-US" dirty="0"/>
            </a:p>
          </p:txBody>
        </p:sp>
        <p:sp>
          <p:nvSpPr>
            <p:cNvPr id="107" name="Arrow: Chevron 106">
              <a:extLst>
                <a:ext uri="{FF2B5EF4-FFF2-40B4-BE49-F238E27FC236}">
                  <a16:creationId xmlns:a16="http://schemas.microsoft.com/office/drawing/2014/main" id="{A8719E0D-9969-CE6F-C938-EE90C4C69413}"/>
                </a:ext>
              </a:extLst>
            </p:cNvPr>
            <p:cNvSpPr/>
            <p:nvPr/>
          </p:nvSpPr>
          <p:spPr>
            <a:xfrm flipH="1">
              <a:off x="5838725" y="624683"/>
              <a:ext cx="518091" cy="207055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6C7830E0-7BA6-F2F3-AE35-A22F1C4CBA81}"/>
                </a:ext>
              </a:extLst>
            </p:cNvPr>
            <p:cNvSpPr/>
            <p:nvPr/>
          </p:nvSpPr>
          <p:spPr>
            <a:xfrm rot="16200000">
              <a:off x="6915536" y="925474"/>
              <a:ext cx="401072" cy="345752"/>
            </a:xfrm>
            <a:prstGeom prst="triangle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DFD86353-3094-B9F9-9257-A89C964A437B}"/>
                </a:ext>
              </a:extLst>
            </p:cNvPr>
            <p:cNvSpPr/>
            <p:nvPr/>
          </p:nvSpPr>
          <p:spPr>
            <a:xfrm rot="16200000">
              <a:off x="7088412" y="925474"/>
              <a:ext cx="401072" cy="345752"/>
            </a:xfrm>
            <a:prstGeom prst="triangle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5A5CA5DB-40F3-0D9C-66C2-AD4C0410646E}"/>
                </a:ext>
              </a:extLst>
            </p:cNvPr>
            <p:cNvSpPr/>
            <p:nvPr/>
          </p:nvSpPr>
          <p:spPr>
            <a:xfrm rot="16200000">
              <a:off x="7261288" y="925474"/>
              <a:ext cx="401072" cy="345752"/>
            </a:xfrm>
            <a:prstGeom prst="triangle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ABEC0D2F-4EB4-66ED-2984-8D7288261E0D}"/>
                </a:ext>
              </a:extLst>
            </p:cNvPr>
            <p:cNvSpPr/>
            <p:nvPr/>
          </p:nvSpPr>
          <p:spPr>
            <a:xfrm rot="16200000">
              <a:off x="7434164" y="922871"/>
              <a:ext cx="401072" cy="345752"/>
            </a:xfrm>
            <a:prstGeom prst="triangle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Pentagon 111">
              <a:extLst>
                <a:ext uri="{FF2B5EF4-FFF2-40B4-BE49-F238E27FC236}">
                  <a16:creationId xmlns:a16="http://schemas.microsoft.com/office/drawing/2014/main" id="{BA1672DB-9C9F-156B-D2F7-2D7D8D21819B}"/>
                </a:ext>
              </a:extLst>
            </p:cNvPr>
            <p:cNvSpPr/>
            <p:nvPr/>
          </p:nvSpPr>
          <p:spPr>
            <a:xfrm>
              <a:off x="5869124" y="908942"/>
              <a:ext cx="401072" cy="381973"/>
            </a:xfrm>
            <a:prstGeom prst="pentagon">
              <a:avLst/>
            </a:prstGeom>
            <a:solidFill>
              <a:srgbClr val="C481D9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Pentagon 112">
              <a:extLst>
                <a:ext uri="{FF2B5EF4-FFF2-40B4-BE49-F238E27FC236}">
                  <a16:creationId xmlns:a16="http://schemas.microsoft.com/office/drawing/2014/main" id="{0CD2BFE0-3430-8396-EADC-F50028142EFD}"/>
                </a:ext>
              </a:extLst>
            </p:cNvPr>
            <p:cNvSpPr/>
            <p:nvPr/>
          </p:nvSpPr>
          <p:spPr>
            <a:xfrm>
              <a:off x="6227668" y="899107"/>
              <a:ext cx="401072" cy="381973"/>
            </a:xfrm>
            <a:prstGeom prst="pentagon">
              <a:avLst/>
            </a:prstGeom>
            <a:solidFill>
              <a:srgbClr val="C481D9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FDF7346-1C35-D96C-7DCB-29E6E04D4918}"/>
                </a:ext>
              </a:extLst>
            </p:cNvPr>
            <p:cNvSpPr txBox="1"/>
            <p:nvPr/>
          </p:nvSpPr>
          <p:spPr>
            <a:xfrm>
              <a:off x="5884945" y="128108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8x</a:t>
              </a:r>
              <a:endParaRPr 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072DC1A-635E-BDC3-E656-2B092A9099D3}"/>
                </a:ext>
              </a:extLst>
            </p:cNvPr>
            <p:cNvSpPr txBox="1"/>
            <p:nvPr/>
          </p:nvSpPr>
          <p:spPr>
            <a:xfrm>
              <a:off x="6987705" y="128108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15x</a:t>
              </a:r>
              <a:endParaRPr lang="en-US" dirty="0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2BC5BE0-F20C-5FE2-F4E8-61D9CDABA1B8}"/>
                </a:ext>
              </a:extLst>
            </p:cNvPr>
            <p:cNvCxnSpPr/>
            <p:nvPr/>
          </p:nvCxnSpPr>
          <p:spPr>
            <a:xfrm>
              <a:off x="3762477" y="745814"/>
              <a:ext cx="0" cy="82427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676BE00-85BE-2EFB-E3DB-C63A58BAFD04}"/>
                </a:ext>
              </a:extLst>
            </p:cNvPr>
            <p:cNvCxnSpPr/>
            <p:nvPr/>
          </p:nvCxnSpPr>
          <p:spPr>
            <a:xfrm>
              <a:off x="5743677" y="745814"/>
              <a:ext cx="0" cy="82427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8AE6C6E-50A6-A600-2279-47D6C110AEFA}"/>
                </a:ext>
              </a:extLst>
            </p:cNvPr>
            <p:cNvSpPr/>
            <p:nvPr/>
          </p:nvSpPr>
          <p:spPr>
            <a:xfrm>
              <a:off x="4338605" y="521958"/>
              <a:ext cx="3198618" cy="1298961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55A8394-EDBD-8405-E123-76D25311215A}"/>
                </a:ext>
              </a:extLst>
            </p:cNvPr>
            <p:cNvSpPr/>
            <p:nvPr/>
          </p:nvSpPr>
          <p:spPr>
            <a:xfrm>
              <a:off x="7461824" y="397016"/>
              <a:ext cx="704294" cy="1521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ECB878D-B839-BDB8-9E35-7C1A7568668C}"/>
                </a:ext>
              </a:extLst>
            </p:cNvPr>
            <p:cNvSpPr txBox="1"/>
            <p:nvPr/>
          </p:nvSpPr>
          <p:spPr>
            <a:xfrm>
              <a:off x="1922367" y="1298485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3x</a:t>
              </a:r>
              <a:endParaRPr lang="en-US" dirty="0"/>
            </a:p>
          </p:txBody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FDC1642C-6109-FD0B-60D0-5BE8811805E5}"/>
                </a:ext>
              </a:extLst>
            </p:cNvPr>
            <p:cNvSpPr/>
            <p:nvPr/>
          </p:nvSpPr>
          <p:spPr>
            <a:xfrm rot="16200000">
              <a:off x="1830120" y="948831"/>
              <a:ext cx="401072" cy="345752"/>
            </a:xfrm>
            <a:prstGeom prst="triangle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>
              <a:extLst>
                <a:ext uri="{FF2B5EF4-FFF2-40B4-BE49-F238E27FC236}">
                  <a16:creationId xmlns:a16="http://schemas.microsoft.com/office/drawing/2014/main" id="{F0062342-F117-85DE-5C26-83A8E4FBBA6B}"/>
                </a:ext>
              </a:extLst>
            </p:cNvPr>
            <p:cNvSpPr/>
            <p:nvPr/>
          </p:nvSpPr>
          <p:spPr>
            <a:xfrm rot="16200000">
              <a:off x="2002996" y="948831"/>
              <a:ext cx="401072" cy="345752"/>
            </a:xfrm>
            <a:prstGeom prst="triangle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CD09FB7C-0D49-8CC0-90CD-204F3A226212}"/>
                </a:ext>
              </a:extLst>
            </p:cNvPr>
            <p:cNvSpPr/>
            <p:nvPr/>
          </p:nvSpPr>
          <p:spPr>
            <a:xfrm rot="16200000">
              <a:off x="2175872" y="948831"/>
              <a:ext cx="401072" cy="345752"/>
            </a:xfrm>
            <a:prstGeom prst="triangle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55014924-FE60-A156-7AC8-5C066BB9CCFE}"/>
                </a:ext>
              </a:extLst>
            </p:cNvPr>
            <p:cNvSpPr/>
            <p:nvPr/>
          </p:nvSpPr>
          <p:spPr>
            <a:xfrm rot="16200000">
              <a:off x="2348748" y="946228"/>
              <a:ext cx="401072" cy="345752"/>
            </a:xfrm>
            <a:prstGeom prst="triangle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Pentagon 143">
              <a:extLst>
                <a:ext uri="{FF2B5EF4-FFF2-40B4-BE49-F238E27FC236}">
                  <a16:creationId xmlns:a16="http://schemas.microsoft.com/office/drawing/2014/main" id="{73D644A8-18BC-973D-55AA-9D0F548E38A6}"/>
                </a:ext>
              </a:extLst>
            </p:cNvPr>
            <p:cNvSpPr/>
            <p:nvPr/>
          </p:nvSpPr>
          <p:spPr>
            <a:xfrm>
              <a:off x="3056886" y="932299"/>
              <a:ext cx="401072" cy="381973"/>
            </a:xfrm>
            <a:prstGeom prst="pentagon">
              <a:avLst/>
            </a:prstGeom>
            <a:solidFill>
              <a:srgbClr val="C481D9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7CBB3A-A1A6-DE47-D6AA-DB9CB4BA893B}"/>
                </a:ext>
              </a:extLst>
            </p:cNvPr>
            <p:cNvSpPr txBox="1"/>
            <p:nvPr/>
          </p:nvSpPr>
          <p:spPr>
            <a:xfrm>
              <a:off x="3072707" y="130443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1x</a:t>
              </a:r>
              <a:endParaRPr lang="en-US" dirty="0"/>
            </a:p>
          </p:txBody>
        </p:sp>
      </p:grpSp>
      <p:sp>
        <p:nvSpPr>
          <p:cNvPr id="164" name="Parallelogram 163">
            <a:extLst>
              <a:ext uri="{FF2B5EF4-FFF2-40B4-BE49-F238E27FC236}">
                <a16:creationId xmlns:a16="http://schemas.microsoft.com/office/drawing/2014/main" id="{CD032361-3D6B-A186-A07A-0853D00B069F}"/>
              </a:ext>
            </a:extLst>
          </p:cNvPr>
          <p:cNvSpPr/>
          <p:nvPr/>
        </p:nvSpPr>
        <p:spPr>
          <a:xfrm>
            <a:off x="1324035" y="421531"/>
            <a:ext cx="4244336" cy="252804"/>
          </a:xfrm>
          <a:prstGeom prst="parallelogram">
            <a:avLst>
              <a:gd name="adj" fmla="val 88042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Parallelogram 192">
            <a:extLst>
              <a:ext uri="{FF2B5EF4-FFF2-40B4-BE49-F238E27FC236}">
                <a16:creationId xmlns:a16="http://schemas.microsoft.com/office/drawing/2014/main" id="{F8096727-FD00-A981-6180-E41973E8963C}"/>
              </a:ext>
            </a:extLst>
          </p:cNvPr>
          <p:cNvSpPr/>
          <p:nvPr/>
        </p:nvSpPr>
        <p:spPr>
          <a:xfrm>
            <a:off x="1433342" y="467437"/>
            <a:ext cx="504313" cy="159422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6350"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Arrow: Pentagon 164">
            <a:extLst>
              <a:ext uri="{FF2B5EF4-FFF2-40B4-BE49-F238E27FC236}">
                <a16:creationId xmlns:a16="http://schemas.microsoft.com/office/drawing/2014/main" id="{296D5C16-7AB2-6223-CEE6-6D4C42A39204}"/>
              </a:ext>
            </a:extLst>
          </p:cNvPr>
          <p:cNvSpPr/>
          <p:nvPr/>
        </p:nvSpPr>
        <p:spPr>
          <a:xfrm>
            <a:off x="970503" y="119150"/>
            <a:ext cx="5061525" cy="315884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Arrow: Pentagon 196">
            <a:extLst>
              <a:ext uri="{FF2B5EF4-FFF2-40B4-BE49-F238E27FC236}">
                <a16:creationId xmlns:a16="http://schemas.microsoft.com/office/drawing/2014/main" id="{1839418C-4F52-179E-3419-F7EF9E6714E5}"/>
              </a:ext>
            </a:extLst>
          </p:cNvPr>
          <p:cNvSpPr/>
          <p:nvPr/>
        </p:nvSpPr>
        <p:spPr>
          <a:xfrm>
            <a:off x="1097144" y="153437"/>
            <a:ext cx="4860309" cy="245934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Arrow: Pentagon 197">
            <a:extLst>
              <a:ext uri="{FF2B5EF4-FFF2-40B4-BE49-F238E27FC236}">
                <a16:creationId xmlns:a16="http://schemas.microsoft.com/office/drawing/2014/main" id="{BBEC61A6-4DD5-94AE-A1BD-9AD73AAF1E42}"/>
              </a:ext>
            </a:extLst>
          </p:cNvPr>
          <p:cNvSpPr/>
          <p:nvPr/>
        </p:nvSpPr>
        <p:spPr>
          <a:xfrm>
            <a:off x="1140758" y="166695"/>
            <a:ext cx="3372093" cy="228373"/>
          </a:xfrm>
          <a:prstGeom prst="homePlate">
            <a:avLst/>
          </a:prstGeom>
          <a:solidFill>
            <a:srgbClr val="00B050"/>
          </a:solidFill>
          <a:ln w="63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pic>
        <p:nvPicPr>
          <p:cNvPr id="48" name="Picture 47" descr="A yellow folded paper with white lines&#10;&#10;Description automatically generated">
            <a:extLst>
              <a:ext uri="{FF2B5EF4-FFF2-40B4-BE49-F238E27FC236}">
                <a16:creationId xmlns:a16="http://schemas.microsoft.com/office/drawing/2014/main" id="{51D98620-49F9-CB5B-D667-A695E94FC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930" y="5543146"/>
            <a:ext cx="1192186" cy="1192186"/>
          </a:xfrm>
          <a:prstGeom prst="rect">
            <a:avLst/>
          </a:prstGeom>
        </p:spPr>
      </p:pic>
      <p:pic>
        <p:nvPicPr>
          <p:cNvPr id="47" name="Picture 46" descr="A yellow folded paper with white lines&#10;&#10;Description automatically generated">
            <a:extLst>
              <a:ext uri="{FF2B5EF4-FFF2-40B4-BE49-F238E27FC236}">
                <a16:creationId xmlns:a16="http://schemas.microsoft.com/office/drawing/2014/main" id="{D32367CB-8B36-A17F-81C5-DDEDC644A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67" y="5543146"/>
            <a:ext cx="1192186" cy="1192186"/>
          </a:xfrm>
          <a:prstGeom prst="rect">
            <a:avLst/>
          </a:prstGeom>
        </p:spPr>
      </p:pic>
      <p:pic>
        <p:nvPicPr>
          <p:cNvPr id="56" name="Picture 55" descr="A grey and white object with a black handle&#10;&#10;Description automatically generated">
            <a:extLst>
              <a:ext uri="{FF2B5EF4-FFF2-40B4-BE49-F238E27FC236}">
                <a16:creationId xmlns:a16="http://schemas.microsoft.com/office/drawing/2014/main" id="{4C7B6F72-0CFD-6104-3DC3-FEA4FBC29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918" y="5346541"/>
            <a:ext cx="1523616" cy="1523616"/>
          </a:xfrm>
          <a:prstGeom prst="rect">
            <a:avLst/>
          </a:prstGeom>
        </p:spPr>
      </p:pic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035CAFC5-C7E0-F283-069F-7276835C6EF9}"/>
              </a:ext>
            </a:extLst>
          </p:cNvPr>
          <p:cNvSpPr/>
          <p:nvPr/>
        </p:nvSpPr>
        <p:spPr>
          <a:xfrm>
            <a:off x="7751607" y="5651291"/>
            <a:ext cx="958824" cy="400111"/>
          </a:xfrm>
          <a:prstGeom prst="roundRect">
            <a:avLst>
              <a:gd name="adj" fmla="val 0"/>
            </a:avLst>
          </a:prstGeom>
          <a:solidFill>
            <a:schemeClr val="tx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A grey and white object with a black handle&#10;&#10;Description automatically generated">
            <a:extLst>
              <a:ext uri="{FF2B5EF4-FFF2-40B4-BE49-F238E27FC236}">
                <a16:creationId xmlns:a16="http://schemas.microsoft.com/office/drawing/2014/main" id="{98547B3F-CAE2-F157-930A-22103AA05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05" y="5362717"/>
            <a:ext cx="1523616" cy="1523616"/>
          </a:xfrm>
          <a:prstGeom prst="rect">
            <a:avLst/>
          </a:prstGeom>
        </p:spPr>
      </p:pic>
      <p:pic>
        <p:nvPicPr>
          <p:cNvPr id="46" name="Picture 45" descr="A yellow folded paper with white lines&#10;&#10;Description automatically generated">
            <a:extLst>
              <a:ext uri="{FF2B5EF4-FFF2-40B4-BE49-F238E27FC236}">
                <a16:creationId xmlns:a16="http://schemas.microsoft.com/office/drawing/2014/main" id="{93117B03-79F4-2785-6750-D082BFFBA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32" y="5528433"/>
            <a:ext cx="1192186" cy="1192186"/>
          </a:xfrm>
          <a:prstGeom prst="rect">
            <a:avLst/>
          </a:prstGeom>
        </p:spPr>
      </p:pic>
      <p:pic>
        <p:nvPicPr>
          <p:cNvPr id="55" name="Picture 54" descr="A grey and white object with a black handle&#10;&#10;Description automatically generated">
            <a:extLst>
              <a:ext uri="{FF2B5EF4-FFF2-40B4-BE49-F238E27FC236}">
                <a16:creationId xmlns:a16="http://schemas.microsoft.com/office/drawing/2014/main" id="{B28AC4B7-A74A-4647-1D17-0132FC3EA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43" y="5377431"/>
            <a:ext cx="1523616" cy="1523616"/>
          </a:xfrm>
          <a:prstGeom prst="rect">
            <a:avLst/>
          </a:prstGeom>
        </p:spPr>
      </p:pic>
      <p:pic>
        <p:nvPicPr>
          <p:cNvPr id="44" name="Picture 43" descr="A green folded paper with white lines&#10;&#10;Description automatically generated">
            <a:extLst>
              <a:ext uri="{FF2B5EF4-FFF2-40B4-BE49-F238E27FC236}">
                <a16:creationId xmlns:a16="http://schemas.microsoft.com/office/drawing/2014/main" id="{BCC5013C-D6F3-A41F-05DE-D8F4997859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50" y="5528433"/>
            <a:ext cx="1192185" cy="1192185"/>
          </a:xfrm>
          <a:prstGeom prst="rect">
            <a:avLst/>
          </a:prstGeom>
        </p:spPr>
      </p:pic>
      <p:pic>
        <p:nvPicPr>
          <p:cNvPr id="57" name="Picture 56" descr="A grey and white object with a black handle&#10;&#10;Description automatically generated">
            <a:extLst>
              <a:ext uri="{FF2B5EF4-FFF2-40B4-BE49-F238E27FC236}">
                <a16:creationId xmlns:a16="http://schemas.microsoft.com/office/drawing/2014/main" id="{F31F3BF9-EDAC-8AF1-5E93-169A52775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872" y="5394200"/>
            <a:ext cx="1523616" cy="1523616"/>
          </a:xfrm>
          <a:prstGeom prst="rect">
            <a:avLst/>
          </a:prstGeom>
        </p:spPr>
      </p:pic>
      <p:pic>
        <p:nvPicPr>
          <p:cNvPr id="39" name="Picture 38" descr="A blue and white folded paper&#10;&#10;Description automatically generated">
            <a:extLst>
              <a:ext uri="{FF2B5EF4-FFF2-40B4-BE49-F238E27FC236}">
                <a16:creationId xmlns:a16="http://schemas.microsoft.com/office/drawing/2014/main" id="{0B2CB7CD-5122-A6C0-3313-D686944EBC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66" y="5544357"/>
            <a:ext cx="1192185" cy="1192185"/>
          </a:xfrm>
          <a:prstGeom prst="rect">
            <a:avLst/>
          </a:prstGeom>
        </p:spPr>
      </p:pic>
      <p:pic>
        <p:nvPicPr>
          <p:cNvPr id="37" name="Picture 36" descr="A blue and white folded paper&#10;&#10;Description automatically generated">
            <a:extLst>
              <a:ext uri="{FF2B5EF4-FFF2-40B4-BE49-F238E27FC236}">
                <a16:creationId xmlns:a16="http://schemas.microsoft.com/office/drawing/2014/main" id="{88B6138F-A9AD-635F-14CA-5B8FC9B89B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05" y="5545780"/>
            <a:ext cx="1192185" cy="1192185"/>
          </a:xfrm>
          <a:prstGeom prst="rect">
            <a:avLst/>
          </a:prstGeom>
        </p:spPr>
      </p:pic>
      <p:sp>
        <p:nvSpPr>
          <p:cNvPr id="78" name="Hexagon 77">
            <a:extLst>
              <a:ext uri="{FF2B5EF4-FFF2-40B4-BE49-F238E27FC236}">
                <a16:creationId xmlns:a16="http://schemas.microsoft.com/office/drawing/2014/main" id="{33879B03-07CF-76EA-E80E-C52C40A9DEC3}"/>
              </a:ext>
            </a:extLst>
          </p:cNvPr>
          <p:cNvSpPr/>
          <p:nvPr/>
        </p:nvSpPr>
        <p:spPr>
          <a:xfrm>
            <a:off x="5378969" y="5605153"/>
            <a:ext cx="385585" cy="332401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F8473D-54B1-C4D8-C082-7D3774F098F3}"/>
              </a:ext>
            </a:extLst>
          </p:cNvPr>
          <p:cNvSpPr txBox="1"/>
          <p:nvPr/>
        </p:nvSpPr>
        <p:spPr>
          <a:xfrm>
            <a:off x="5349611" y="557393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rgbClr val="C00000"/>
                </a:solidFill>
              </a:rPr>
              <a:t>25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1" name="Hexagon 80">
            <a:extLst>
              <a:ext uri="{FF2B5EF4-FFF2-40B4-BE49-F238E27FC236}">
                <a16:creationId xmlns:a16="http://schemas.microsoft.com/office/drawing/2014/main" id="{2A0C4B2F-E82B-6258-B47B-0A5956CAF53C}"/>
              </a:ext>
            </a:extLst>
          </p:cNvPr>
          <p:cNvSpPr/>
          <p:nvPr/>
        </p:nvSpPr>
        <p:spPr>
          <a:xfrm>
            <a:off x="6520628" y="5597366"/>
            <a:ext cx="385585" cy="332401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09B4A7-4542-8A33-C9D2-32B626D9DA01}"/>
              </a:ext>
            </a:extLst>
          </p:cNvPr>
          <p:cNvSpPr txBox="1"/>
          <p:nvPr/>
        </p:nvSpPr>
        <p:spPr>
          <a:xfrm>
            <a:off x="6491270" y="556615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15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9" name="Hexagon 88">
            <a:extLst>
              <a:ext uri="{FF2B5EF4-FFF2-40B4-BE49-F238E27FC236}">
                <a16:creationId xmlns:a16="http://schemas.microsoft.com/office/drawing/2014/main" id="{0949BD61-244D-2F33-1E00-E046134CB1CD}"/>
              </a:ext>
            </a:extLst>
          </p:cNvPr>
          <p:cNvSpPr/>
          <p:nvPr/>
        </p:nvSpPr>
        <p:spPr>
          <a:xfrm>
            <a:off x="7689189" y="5574362"/>
            <a:ext cx="385585" cy="332401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BB963CA-7230-E88C-6B34-31A0FE589EAE}"/>
              </a:ext>
            </a:extLst>
          </p:cNvPr>
          <p:cNvSpPr txBox="1"/>
          <p:nvPr/>
        </p:nvSpPr>
        <p:spPr>
          <a:xfrm>
            <a:off x="7659831" y="5543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chemeClr val="bg1">
                    <a:lumMod val="85000"/>
                  </a:schemeClr>
                </a:solidFill>
              </a:rPr>
              <a:t>20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F0BE054F-AD47-D16E-E387-165E209854C2}"/>
              </a:ext>
            </a:extLst>
          </p:cNvPr>
          <p:cNvSpPr/>
          <p:nvPr/>
        </p:nvSpPr>
        <p:spPr>
          <a:xfrm>
            <a:off x="8857750" y="5551358"/>
            <a:ext cx="385585" cy="332401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74791C7-2C5F-BE19-2968-9F6FB3EFF16F}"/>
              </a:ext>
            </a:extLst>
          </p:cNvPr>
          <p:cNvSpPr txBox="1"/>
          <p:nvPr/>
        </p:nvSpPr>
        <p:spPr>
          <a:xfrm>
            <a:off x="8828392" y="552014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rgbClr val="C00000"/>
                </a:solidFill>
              </a:rPr>
              <a:t>70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56CA0332-3BAD-0C14-BB77-3C6939D2B772}"/>
              </a:ext>
            </a:extLst>
          </p:cNvPr>
          <p:cNvSpPr/>
          <p:nvPr/>
        </p:nvSpPr>
        <p:spPr>
          <a:xfrm>
            <a:off x="4320234" y="5672624"/>
            <a:ext cx="958824" cy="640544"/>
          </a:xfrm>
          <a:prstGeom prst="roundRect">
            <a:avLst>
              <a:gd name="adj" fmla="val 0"/>
            </a:avLst>
          </a:prstGeom>
          <a:solidFill>
            <a:schemeClr val="tx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E2770E3-E4C1-711F-0DC3-00DFD6D67240}"/>
              </a:ext>
            </a:extLst>
          </p:cNvPr>
          <p:cNvSpPr/>
          <p:nvPr/>
        </p:nvSpPr>
        <p:spPr>
          <a:xfrm>
            <a:off x="3147338" y="5619120"/>
            <a:ext cx="325537" cy="32553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A9D353-4C9C-8979-A434-A3338090BAA6}"/>
              </a:ext>
            </a:extLst>
          </p:cNvPr>
          <p:cNvSpPr txBox="1"/>
          <p:nvPr/>
        </p:nvSpPr>
        <p:spPr>
          <a:xfrm>
            <a:off x="3087290" y="558638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15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80F6906-AD16-423F-275C-286F0CEBC74E}"/>
              </a:ext>
            </a:extLst>
          </p:cNvPr>
          <p:cNvSpPr/>
          <p:nvPr/>
        </p:nvSpPr>
        <p:spPr>
          <a:xfrm>
            <a:off x="4278131" y="5614603"/>
            <a:ext cx="325537" cy="32553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614E70-99DE-9B3C-C43E-F94260458237}"/>
              </a:ext>
            </a:extLst>
          </p:cNvPr>
          <p:cNvSpPr txBox="1"/>
          <p:nvPr/>
        </p:nvSpPr>
        <p:spPr>
          <a:xfrm>
            <a:off x="4227959" y="557553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</a:rPr>
              <a:t>80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2E967AB-6A83-6023-266F-D5010423D343}"/>
              </a:ext>
            </a:extLst>
          </p:cNvPr>
          <p:cNvSpPr/>
          <p:nvPr/>
        </p:nvSpPr>
        <p:spPr>
          <a:xfrm>
            <a:off x="2222508" y="5551525"/>
            <a:ext cx="813903" cy="813903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innerShdw blurRad="254000">
              <a:srgbClr val="00B0F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Chord 99">
            <a:extLst>
              <a:ext uri="{FF2B5EF4-FFF2-40B4-BE49-F238E27FC236}">
                <a16:creationId xmlns:a16="http://schemas.microsoft.com/office/drawing/2014/main" id="{95F3B57F-5EE6-13F1-D8C0-BAA1099B6E71}"/>
              </a:ext>
            </a:extLst>
          </p:cNvPr>
          <p:cNvSpPr/>
          <p:nvPr/>
        </p:nvSpPr>
        <p:spPr>
          <a:xfrm rot="7063128">
            <a:off x="2244324" y="5571855"/>
            <a:ext cx="779668" cy="779668"/>
          </a:xfrm>
          <a:prstGeom prst="chord">
            <a:avLst>
              <a:gd name="adj1" fmla="val 2293319"/>
              <a:gd name="adj2" fmla="val 16200000"/>
            </a:avLst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F6B73B-897D-BFC7-892B-0D4C9567D676}"/>
              </a:ext>
            </a:extLst>
          </p:cNvPr>
          <p:cNvSpPr txBox="1"/>
          <p:nvPr/>
        </p:nvSpPr>
        <p:spPr>
          <a:xfrm>
            <a:off x="2328735" y="5513616"/>
            <a:ext cx="6014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10</a:t>
            </a:r>
          </a:p>
          <a:p>
            <a:pPr algn="ctr"/>
            <a:r>
              <a:rPr lang="cs-CZ" dirty="0">
                <a:solidFill>
                  <a:schemeClr val="bg1"/>
                </a:solidFill>
              </a:rPr>
              <a:t>/30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" name="Hexagon 102">
            <a:extLst>
              <a:ext uri="{FF2B5EF4-FFF2-40B4-BE49-F238E27FC236}">
                <a16:creationId xmlns:a16="http://schemas.microsoft.com/office/drawing/2014/main" id="{06FB6F29-38E5-CD88-1385-D83377EE27C9}"/>
              </a:ext>
            </a:extLst>
          </p:cNvPr>
          <p:cNvSpPr/>
          <p:nvPr/>
        </p:nvSpPr>
        <p:spPr>
          <a:xfrm>
            <a:off x="1505060" y="6030161"/>
            <a:ext cx="800930" cy="690457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7ADEC3E-04F9-5C3D-75BC-21253CBE3FB3}"/>
              </a:ext>
            </a:extLst>
          </p:cNvPr>
          <p:cNvSpPr txBox="1"/>
          <p:nvPr/>
        </p:nvSpPr>
        <p:spPr>
          <a:xfrm>
            <a:off x="1580872" y="6083001"/>
            <a:ext cx="658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35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E97EC8-8D32-96C5-0E61-495CCB715A98}"/>
              </a:ext>
            </a:extLst>
          </p:cNvPr>
          <p:cNvSpPr txBox="1"/>
          <p:nvPr/>
        </p:nvSpPr>
        <p:spPr>
          <a:xfrm>
            <a:off x="3977065" y="3080250"/>
            <a:ext cx="9767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Fuel</a:t>
            </a:r>
          </a:p>
          <a:p>
            <a:endParaRPr lang="en-US" noProof="1"/>
          </a:p>
          <a:p>
            <a:r>
              <a:rPr lang="en-US" noProof="1"/>
              <a:t>Material</a:t>
            </a:r>
          </a:p>
          <a:p>
            <a:endParaRPr lang="en-US" noProof="1"/>
          </a:p>
          <a:p>
            <a:r>
              <a:rPr lang="en-US" noProof="1"/>
              <a:t>Energy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3A7CB6F2-E191-8BCA-EB94-6CA689070255}"/>
              </a:ext>
            </a:extLst>
          </p:cNvPr>
          <p:cNvSpPr/>
          <p:nvPr/>
        </p:nvSpPr>
        <p:spPr>
          <a:xfrm>
            <a:off x="4898786" y="3708581"/>
            <a:ext cx="255972" cy="220665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A880FD1A-9B02-CCC8-E3F6-7888F0C05600}"/>
              </a:ext>
            </a:extLst>
          </p:cNvPr>
          <p:cNvSpPr/>
          <p:nvPr/>
        </p:nvSpPr>
        <p:spPr>
          <a:xfrm>
            <a:off x="4578632" y="3070469"/>
            <a:ext cx="138266" cy="332756"/>
          </a:xfrm>
          <a:prstGeom prst="diamond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2AB10DF-4E0E-D530-F476-807D91BBC434}"/>
              </a:ext>
            </a:extLst>
          </p:cNvPr>
          <p:cNvSpPr/>
          <p:nvPr/>
        </p:nvSpPr>
        <p:spPr>
          <a:xfrm rot="21031095">
            <a:off x="4807653" y="4192682"/>
            <a:ext cx="231646" cy="314377"/>
          </a:xfrm>
          <a:custGeom>
            <a:avLst/>
            <a:gdLst>
              <a:gd name="connsiteX0" fmla="*/ 0 w 1290415"/>
              <a:gd name="connsiteY0" fmla="*/ 1016949 h 1709159"/>
              <a:gd name="connsiteX1" fmla="*/ 922945 w 1290415"/>
              <a:gd name="connsiteY1" fmla="*/ 0 h 1709159"/>
              <a:gd name="connsiteX2" fmla="*/ 709301 w 1290415"/>
              <a:gd name="connsiteY2" fmla="*/ 675118 h 1709159"/>
              <a:gd name="connsiteX3" fmla="*/ 1290415 w 1290415"/>
              <a:gd name="connsiteY3" fmla="*/ 675118 h 1709159"/>
              <a:gd name="connsiteX4" fmla="*/ 350377 w 1290415"/>
              <a:gd name="connsiteY4" fmla="*/ 1709159 h 1709159"/>
              <a:gd name="connsiteX5" fmla="*/ 555476 w 1290415"/>
              <a:gd name="connsiteY5" fmla="*/ 1016949 h 1709159"/>
              <a:gd name="connsiteX6" fmla="*/ 0 w 1290415"/>
              <a:gd name="connsiteY6" fmla="*/ 1016949 h 1709159"/>
              <a:gd name="connsiteX0" fmla="*/ 0 w 1290415"/>
              <a:gd name="connsiteY0" fmla="*/ 1051132 h 1743342"/>
              <a:gd name="connsiteX1" fmla="*/ 957128 w 1290415"/>
              <a:gd name="connsiteY1" fmla="*/ 0 h 1743342"/>
              <a:gd name="connsiteX2" fmla="*/ 709301 w 1290415"/>
              <a:gd name="connsiteY2" fmla="*/ 709301 h 1743342"/>
              <a:gd name="connsiteX3" fmla="*/ 1290415 w 1290415"/>
              <a:gd name="connsiteY3" fmla="*/ 709301 h 1743342"/>
              <a:gd name="connsiteX4" fmla="*/ 350377 w 1290415"/>
              <a:gd name="connsiteY4" fmla="*/ 1743342 h 1743342"/>
              <a:gd name="connsiteX5" fmla="*/ 555476 w 1290415"/>
              <a:gd name="connsiteY5" fmla="*/ 1051132 h 1743342"/>
              <a:gd name="connsiteX6" fmla="*/ 0 w 1290415"/>
              <a:gd name="connsiteY6" fmla="*/ 1051132 h 1743342"/>
              <a:gd name="connsiteX0" fmla="*/ 0 w 1290415"/>
              <a:gd name="connsiteY0" fmla="*/ 1034040 h 1726250"/>
              <a:gd name="connsiteX1" fmla="*/ 922945 w 1290415"/>
              <a:gd name="connsiteY1" fmla="*/ 0 h 1726250"/>
              <a:gd name="connsiteX2" fmla="*/ 709301 w 1290415"/>
              <a:gd name="connsiteY2" fmla="*/ 692209 h 1726250"/>
              <a:gd name="connsiteX3" fmla="*/ 1290415 w 1290415"/>
              <a:gd name="connsiteY3" fmla="*/ 692209 h 1726250"/>
              <a:gd name="connsiteX4" fmla="*/ 350377 w 1290415"/>
              <a:gd name="connsiteY4" fmla="*/ 1726250 h 1726250"/>
              <a:gd name="connsiteX5" fmla="*/ 555476 w 1290415"/>
              <a:gd name="connsiteY5" fmla="*/ 1034040 h 1726250"/>
              <a:gd name="connsiteX6" fmla="*/ 0 w 1290415"/>
              <a:gd name="connsiteY6" fmla="*/ 1034040 h 1726250"/>
              <a:gd name="connsiteX0" fmla="*/ 0 w 1290415"/>
              <a:gd name="connsiteY0" fmla="*/ 1034040 h 1726250"/>
              <a:gd name="connsiteX1" fmla="*/ 948582 w 1290415"/>
              <a:gd name="connsiteY1" fmla="*/ 0 h 1726250"/>
              <a:gd name="connsiteX2" fmla="*/ 709301 w 1290415"/>
              <a:gd name="connsiteY2" fmla="*/ 692209 h 1726250"/>
              <a:gd name="connsiteX3" fmla="*/ 1290415 w 1290415"/>
              <a:gd name="connsiteY3" fmla="*/ 692209 h 1726250"/>
              <a:gd name="connsiteX4" fmla="*/ 350377 w 1290415"/>
              <a:gd name="connsiteY4" fmla="*/ 1726250 h 1726250"/>
              <a:gd name="connsiteX5" fmla="*/ 555476 w 1290415"/>
              <a:gd name="connsiteY5" fmla="*/ 1034040 h 1726250"/>
              <a:gd name="connsiteX6" fmla="*/ 0 w 1290415"/>
              <a:gd name="connsiteY6" fmla="*/ 1034040 h 1726250"/>
              <a:gd name="connsiteX0" fmla="*/ 0 w 1290415"/>
              <a:gd name="connsiteY0" fmla="*/ 1076769 h 1768979"/>
              <a:gd name="connsiteX1" fmla="*/ 965674 w 1290415"/>
              <a:gd name="connsiteY1" fmla="*/ 0 h 1768979"/>
              <a:gd name="connsiteX2" fmla="*/ 709301 w 1290415"/>
              <a:gd name="connsiteY2" fmla="*/ 734938 h 1768979"/>
              <a:gd name="connsiteX3" fmla="*/ 1290415 w 1290415"/>
              <a:gd name="connsiteY3" fmla="*/ 734938 h 1768979"/>
              <a:gd name="connsiteX4" fmla="*/ 350377 w 1290415"/>
              <a:gd name="connsiteY4" fmla="*/ 1768979 h 1768979"/>
              <a:gd name="connsiteX5" fmla="*/ 555476 w 1290415"/>
              <a:gd name="connsiteY5" fmla="*/ 1076769 h 1768979"/>
              <a:gd name="connsiteX6" fmla="*/ 0 w 1290415"/>
              <a:gd name="connsiteY6" fmla="*/ 1076769 h 1768979"/>
              <a:gd name="connsiteX0" fmla="*/ 0 w 1316053"/>
              <a:gd name="connsiteY0" fmla="*/ 1093860 h 1768979"/>
              <a:gd name="connsiteX1" fmla="*/ 991312 w 1316053"/>
              <a:gd name="connsiteY1" fmla="*/ 0 h 1768979"/>
              <a:gd name="connsiteX2" fmla="*/ 734939 w 1316053"/>
              <a:gd name="connsiteY2" fmla="*/ 734938 h 1768979"/>
              <a:gd name="connsiteX3" fmla="*/ 1316053 w 1316053"/>
              <a:gd name="connsiteY3" fmla="*/ 734938 h 1768979"/>
              <a:gd name="connsiteX4" fmla="*/ 376015 w 1316053"/>
              <a:gd name="connsiteY4" fmla="*/ 1768979 h 1768979"/>
              <a:gd name="connsiteX5" fmla="*/ 581114 w 1316053"/>
              <a:gd name="connsiteY5" fmla="*/ 1076769 h 1768979"/>
              <a:gd name="connsiteX6" fmla="*/ 0 w 1316053"/>
              <a:gd name="connsiteY6" fmla="*/ 1093860 h 1768979"/>
              <a:gd name="connsiteX0" fmla="*/ 0 w 1316053"/>
              <a:gd name="connsiteY0" fmla="*/ 1068223 h 1768979"/>
              <a:gd name="connsiteX1" fmla="*/ 991312 w 1316053"/>
              <a:gd name="connsiteY1" fmla="*/ 0 h 1768979"/>
              <a:gd name="connsiteX2" fmla="*/ 734939 w 1316053"/>
              <a:gd name="connsiteY2" fmla="*/ 734938 h 1768979"/>
              <a:gd name="connsiteX3" fmla="*/ 1316053 w 1316053"/>
              <a:gd name="connsiteY3" fmla="*/ 734938 h 1768979"/>
              <a:gd name="connsiteX4" fmla="*/ 376015 w 1316053"/>
              <a:gd name="connsiteY4" fmla="*/ 1768979 h 1768979"/>
              <a:gd name="connsiteX5" fmla="*/ 581114 w 1316053"/>
              <a:gd name="connsiteY5" fmla="*/ 1076769 h 1768979"/>
              <a:gd name="connsiteX6" fmla="*/ 0 w 1316053"/>
              <a:gd name="connsiteY6" fmla="*/ 1068223 h 1768979"/>
              <a:gd name="connsiteX0" fmla="*/ 0 w 1316053"/>
              <a:gd name="connsiteY0" fmla="*/ 1068223 h 1777524"/>
              <a:gd name="connsiteX1" fmla="*/ 991312 w 1316053"/>
              <a:gd name="connsiteY1" fmla="*/ 0 h 1777524"/>
              <a:gd name="connsiteX2" fmla="*/ 734939 w 1316053"/>
              <a:gd name="connsiteY2" fmla="*/ 734938 h 1777524"/>
              <a:gd name="connsiteX3" fmla="*/ 1316053 w 1316053"/>
              <a:gd name="connsiteY3" fmla="*/ 734938 h 1777524"/>
              <a:gd name="connsiteX4" fmla="*/ 333286 w 1316053"/>
              <a:gd name="connsiteY4" fmla="*/ 1777524 h 1777524"/>
              <a:gd name="connsiteX5" fmla="*/ 581114 w 1316053"/>
              <a:gd name="connsiteY5" fmla="*/ 1076769 h 1777524"/>
              <a:gd name="connsiteX6" fmla="*/ 0 w 1316053"/>
              <a:gd name="connsiteY6" fmla="*/ 1068223 h 1777524"/>
              <a:gd name="connsiteX0" fmla="*/ 0 w 1316053"/>
              <a:gd name="connsiteY0" fmla="*/ 1068223 h 1786070"/>
              <a:gd name="connsiteX1" fmla="*/ 991312 w 1316053"/>
              <a:gd name="connsiteY1" fmla="*/ 0 h 1786070"/>
              <a:gd name="connsiteX2" fmla="*/ 734939 w 1316053"/>
              <a:gd name="connsiteY2" fmla="*/ 734938 h 1786070"/>
              <a:gd name="connsiteX3" fmla="*/ 1316053 w 1316053"/>
              <a:gd name="connsiteY3" fmla="*/ 734938 h 1786070"/>
              <a:gd name="connsiteX4" fmla="*/ 358923 w 1316053"/>
              <a:gd name="connsiteY4" fmla="*/ 1786070 h 1786070"/>
              <a:gd name="connsiteX5" fmla="*/ 581114 w 1316053"/>
              <a:gd name="connsiteY5" fmla="*/ 1076769 h 1786070"/>
              <a:gd name="connsiteX6" fmla="*/ 0 w 1316053"/>
              <a:gd name="connsiteY6" fmla="*/ 1068223 h 178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6053" h="1786070">
                <a:moveTo>
                  <a:pt x="0" y="1068223"/>
                </a:moveTo>
                <a:lnTo>
                  <a:pt x="991312" y="0"/>
                </a:lnTo>
                <a:lnTo>
                  <a:pt x="734939" y="734938"/>
                </a:lnTo>
                <a:lnTo>
                  <a:pt x="1316053" y="734938"/>
                </a:lnTo>
                <a:lnTo>
                  <a:pt x="358923" y="1786070"/>
                </a:lnTo>
                <a:lnTo>
                  <a:pt x="581114" y="1076769"/>
                </a:lnTo>
                <a:lnTo>
                  <a:pt x="0" y="106822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8E265BD4-9F23-C1CC-66FB-94B21146C1C2}"/>
              </a:ext>
            </a:extLst>
          </p:cNvPr>
          <p:cNvSpPr/>
          <p:nvPr/>
        </p:nvSpPr>
        <p:spPr>
          <a:xfrm>
            <a:off x="128186" y="92222"/>
            <a:ext cx="1683522" cy="1683522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Partial Circle 154">
            <a:extLst>
              <a:ext uri="{FF2B5EF4-FFF2-40B4-BE49-F238E27FC236}">
                <a16:creationId xmlns:a16="http://schemas.microsoft.com/office/drawing/2014/main" id="{FB689104-1554-FD35-B01E-6F48D02B6F0B}"/>
              </a:ext>
            </a:extLst>
          </p:cNvPr>
          <p:cNvSpPr/>
          <p:nvPr/>
        </p:nvSpPr>
        <p:spPr>
          <a:xfrm>
            <a:off x="148041" y="110694"/>
            <a:ext cx="1654313" cy="1654313"/>
          </a:xfrm>
          <a:prstGeom prst="pie">
            <a:avLst>
              <a:gd name="adj1" fmla="val 1798483"/>
              <a:gd name="adj2" fmla="val 162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53AE974-247E-7702-E394-EBF32B7E9A32}"/>
              </a:ext>
            </a:extLst>
          </p:cNvPr>
          <p:cNvSpPr/>
          <p:nvPr/>
        </p:nvSpPr>
        <p:spPr>
          <a:xfrm>
            <a:off x="434109" y="1427340"/>
            <a:ext cx="1074927" cy="610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4C9F6434-27A3-CF0B-E3FF-D5BD14523C8D}"/>
              </a:ext>
            </a:extLst>
          </p:cNvPr>
          <p:cNvSpPr/>
          <p:nvPr/>
        </p:nvSpPr>
        <p:spPr>
          <a:xfrm>
            <a:off x="215933" y="179970"/>
            <a:ext cx="1512887" cy="15128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B28470A-A8E5-774F-AED9-BE8FFCFFBCA8}"/>
              </a:ext>
            </a:extLst>
          </p:cNvPr>
          <p:cNvSpPr txBox="1"/>
          <p:nvPr/>
        </p:nvSpPr>
        <p:spPr>
          <a:xfrm>
            <a:off x="702085" y="764977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5400" dirty="0">
                <a:solidFill>
                  <a:schemeClr val="bg1"/>
                </a:solidFill>
              </a:rPr>
              <a:t>3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EED210D-B88B-BD9D-24F0-09E7AE100CA3}"/>
              </a:ext>
            </a:extLst>
          </p:cNvPr>
          <p:cNvSpPr txBox="1"/>
          <p:nvPr/>
        </p:nvSpPr>
        <p:spPr>
          <a:xfrm>
            <a:off x="459546" y="1770849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400" dirty="0">
                <a:solidFill>
                  <a:schemeClr val="bg1"/>
                </a:solidFill>
              </a:rPr>
              <a:t>speed: 2x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7" name="Parallelogram 176">
            <a:extLst>
              <a:ext uri="{FF2B5EF4-FFF2-40B4-BE49-F238E27FC236}">
                <a16:creationId xmlns:a16="http://schemas.microsoft.com/office/drawing/2014/main" id="{714660AA-8AC5-6D7E-461F-085CE3F867F8}"/>
              </a:ext>
            </a:extLst>
          </p:cNvPr>
          <p:cNvSpPr/>
          <p:nvPr/>
        </p:nvSpPr>
        <p:spPr>
          <a:xfrm>
            <a:off x="4569396" y="474357"/>
            <a:ext cx="504313" cy="159422"/>
          </a:xfrm>
          <a:prstGeom prst="parallelogram">
            <a:avLst>
              <a:gd name="adj" fmla="val 88042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Parallelogram 178">
            <a:extLst>
              <a:ext uri="{FF2B5EF4-FFF2-40B4-BE49-F238E27FC236}">
                <a16:creationId xmlns:a16="http://schemas.microsoft.com/office/drawing/2014/main" id="{31B1080F-000C-6BC1-7FFD-BB829EFC61E2}"/>
              </a:ext>
            </a:extLst>
          </p:cNvPr>
          <p:cNvSpPr/>
          <p:nvPr/>
        </p:nvSpPr>
        <p:spPr>
          <a:xfrm>
            <a:off x="4961944" y="478981"/>
            <a:ext cx="504313" cy="159422"/>
          </a:xfrm>
          <a:prstGeom prst="parallelogram">
            <a:avLst>
              <a:gd name="adj" fmla="val 88042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Parallelogram 179">
            <a:extLst>
              <a:ext uri="{FF2B5EF4-FFF2-40B4-BE49-F238E27FC236}">
                <a16:creationId xmlns:a16="http://schemas.microsoft.com/office/drawing/2014/main" id="{7790735A-086C-B621-95A9-7CB81221895C}"/>
              </a:ext>
            </a:extLst>
          </p:cNvPr>
          <p:cNvSpPr/>
          <p:nvPr/>
        </p:nvSpPr>
        <p:spPr>
          <a:xfrm>
            <a:off x="3788885" y="468473"/>
            <a:ext cx="504313" cy="159422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6350"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Parallelogram 180">
            <a:extLst>
              <a:ext uri="{FF2B5EF4-FFF2-40B4-BE49-F238E27FC236}">
                <a16:creationId xmlns:a16="http://schemas.microsoft.com/office/drawing/2014/main" id="{52B9F3F5-7F0C-CF55-A5FE-62FB2A7A7B3A}"/>
              </a:ext>
            </a:extLst>
          </p:cNvPr>
          <p:cNvSpPr/>
          <p:nvPr/>
        </p:nvSpPr>
        <p:spPr>
          <a:xfrm>
            <a:off x="4181433" y="473097"/>
            <a:ext cx="504313" cy="159422"/>
          </a:xfrm>
          <a:prstGeom prst="parallelogram">
            <a:avLst>
              <a:gd name="adj" fmla="val 88042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Parallelogram 181">
            <a:extLst>
              <a:ext uri="{FF2B5EF4-FFF2-40B4-BE49-F238E27FC236}">
                <a16:creationId xmlns:a16="http://schemas.microsoft.com/office/drawing/2014/main" id="{82FDDF7F-7A7E-49EC-DD1C-3E30CBFDA875}"/>
              </a:ext>
            </a:extLst>
          </p:cNvPr>
          <p:cNvSpPr/>
          <p:nvPr/>
        </p:nvSpPr>
        <p:spPr>
          <a:xfrm>
            <a:off x="3003663" y="468319"/>
            <a:ext cx="504313" cy="159422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6350"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Parallelogram 182">
            <a:extLst>
              <a:ext uri="{FF2B5EF4-FFF2-40B4-BE49-F238E27FC236}">
                <a16:creationId xmlns:a16="http://schemas.microsoft.com/office/drawing/2014/main" id="{02ECF703-C7E1-C1C7-A77A-09CD5F4392A8}"/>
              </a:ext>
            </a:extLst>
          </p:cNvPr>
          <p:cNvSpPr/>
          <p:nvPr/>
        </p:nvSpPr>
        <p:spPr>
          <a:xfrm>
            <a:off x="3396211" y="472943"/>
            <a:ext cx="504313" cy="159422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6350"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Parallelogram 184">
            <a:extLst>
              <a:ext uri="{FF2B5EF4-FFF2-40B4-BE49-F238E27FC236}">
                <a16:creationId xmlns:a16="http://schemas.microsoft.com/office/drawing/2014/main" id="{C0B69106-A519-0414-8685-E23DAE2C3B6A}"/>
              </a:ext>
            </a:extLst>
          </p:cNvPr>
          <p:cNvSpPr/>
          <p:nvPr/>
        </p:nvSpPr>
        <p:spPr>
          <a:xfrm>
            <a:off x="2615700" y="467059"/>
            <a:ext cx="504313" cy="159422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6350"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Parallelogram 189">
            <a:extLst>
              <a:ext uri="{FF2B5EF4-FFF2-40B4-BE49-F238E27FC236}">
                <a16:creationId xmlns:a16="http://schemas.microsoft.com/office/drawing/2014/main" id="{0F7AE083-795E-33AE-73B6-3D3CE8E5B480}"/>
              </a:ext>
            </a:extLst>
          </p:cNvPr>
          <p:cNvSpPr/>
          <p:nvPr/>
        </p:nvSpPr>
        <p:spPr>
          <a:xfrm>
            <a:off x="1830541" y="468697"/>
            <a:ext cx="504313" cy="159422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6350"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Parallelogram 190">
            <a:extLst>
              <a:ext uri="{FF2B5EF4-FFF2-40B4-BE49-F238E27FC236}">
                <a16:creationId xmlns:a16="http://schemas.microsoft.com/office/drawing/2014/main" id="{7019CDFF-B057-F6FB-C566-B580C21916BE}"/>
              </a:ext>
            </a:extLst>
          </p:cNvPr>
          <p:cNvSpPr/>
          <p:nvPr/>
        </p:nvSpPr>
        <p:spPr>
          <a:xfrm>
            <a:off x="2223089" y="473321"/>
            <a:ext cx="504313" cy="159422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6350"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641BF30-10EB-F6F9-7124-D59F7C407281}"/>
              </a:ext>
            </a:extLst>
          </p:cNvPr>
          <p:cNvSpPr txBox="1"/>
          <p:nvPr/>
        </p:nvSpPr>
        <p:spPr>
          <a:xfrm>
            <a:off x="2906260" y="10187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85/120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1" name="Arrow: Chevron 200">
            <a:extLst>
              <a:ext uri="{FF2B5EF4-FFF2-40B4-BE49-F238E27FC236}">
                <a16:creationId xmlns:a16="http://schemas.microsoft.com/office/drawing/2014/main" id="{77940102-9BFF-CB80-F97C-274FBBC32546}"/>
              </a:ext>
            </a:extLst>
          </p:cNvPr>
          <p:cNvSpPr/>
          <p:nvPr/>
        </p:nvSpPr>
        <p:spPr>
          <a:xfrm>
            <a:off x="4972646" y="177128"/>
            <a:ext cx="148732" cy="21897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2" name="Arrow: Chevron 201">
            <a:extLst>
              <a:ext uri="{FF2B5EF4-FFF2-40B4-BE49-F238E27FC236}">
                <a16:creationId xmlns:a16="http://schemas.microsoft.com/office/drawing/2014/main" id="{617AE107-9C2E-4401-DFAB-CF00101C891B}"/>
              </a:ext>
            </a:extLst>
          </p:cNvPr>
          <p:cNvSpPr/>
          <p:nvPr/>
        </p:nvSpPr>
        <p:spPr>
          <a:xfrm>
            <a:off x="5581173" y="179715"/>
            <a:ext cx="148732" cy="21897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0CEE02F-4498-CFD7-A730-5395761B6BFF}"/>
              </a:ext>
            </a:extLst>
          </p:cNvPr>
          <p:cNvSpPr txBox="1"/>
          <p:nvPr/>
        </p:nvSpPr>
        <p:spPr>
          <a:xfrm>
            <a:off x="4472211" y="1018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rgbClr val="92D050"/>
                </a:solidFill>
              </a:rPr>
              <a:t>+15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7B55743-C331-4B16-8EE1-71EC2C81E8F4}"/>
              </a:ext>
            </a:extLst>
          </p:cNvPr>
          <p:cNvSpPr/>
          <p:nvPr/>
        </p:nvSpPr>
        <p:spPr>
          <a:xfrm>
            <a:off x="9691065" y="219406"/>
            <a:ext cx="2259412" cy="4378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830A819-AF03-F024-2231-FDC5E0A7AD55}"/>
              </a:ext>
            </a:extLst>
          </p:cNvPr>
          <p:cNvSpPr txBox="1"/>
          <p:nvPr/>
        </p:nvSpPr>
        <p:spPr>
          <a:xfrm>
            <a:off x="10089901" y="579797"/>
            <a:ext cx="1494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>
                <a:solidFill>
                  <a:schemeClr val="bg1"/>
                </a:solidFill>
              </a:rPr>
              <a:t>Lorem ipusm </a:t>
            </a:r>
            <a:br>
              <a:rPr lang="en-US" noProof="1">
                <a:solidFill>
                  <a:schemeClr val="bg1"/>
                </a:solidFill>
              </a:rPr>
            </a:br>
            <a:r>
              <a:rPr lang="en-US" noProof="1">
                <a:solidFill>
                  <a:schemeClr val="bg1"/>
                </a:solidFill>
              </a:rPr>
              <a:t>dolor sit amet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B23AAF1-DFCD-B39C-9794-04A37C25DD08}"/>
              </a:ext>
            </a:extLst>
          </p:cNvPr>
          <p:cNvSpPr txBox="1"/>
          <p:nvPr/>
        </p:nvSpPr>
        <p:spPr>
          <a:xfrm>
            <a:off x="463805" y="243264"/>
            <a:ext cx="1021946" cy="469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 noProof="1">
                <a:solidFill>
                  <a:srgbClr val="92D050"/>
                </a:solidFill>
              </a:rPr>
              <a:t>3 waves</a:t>
            </a:r>
            <a:br>
              <a:rPr lang="en-US" sz="1600" noProof="1">
                <a:solidFill>
                  <a:srgbClr val="92D050"/>
                </a:solidFill>
              </a:rPr>
            </a:br>
            <a:r>
              <a:rPr lang="en-US" sz="1600" noProof="1">
                <a:solidFill>
                  <a:srgbClr val="92D050"/>
                </a:solidFill>
              </a:rPr>
              <a:t>remaining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70953E9-D0E2-EEC6-5FB2-3604A25E60B1}"/>
              </a:ext>
            </a:extLst>
          </p:cNvPr>
          <p:cNvSpPr txBox="1"/>
          <p:nvPr/>
        </p:nvSpPr>
        <p:spPr>
          <a:xfrm>
            <a:off x="450294" y="505590"/>
            <a:ext cx="1049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noProof="1">
                <a:solidFill>
                  <a:schemeClr val="bg1"/>
                </a:solidFill>
              </a:rPr>
              <a:t>wave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FCD6F540-BC41-C6F4-1126-D3EA55E0A222}"/>
              </a:ext>
            </a:extLst>
          </p:cNvPr>
          <p:cNvSpPr/>
          <p:nvPr/>
        </p:nvSpPr>
        <p:spPr>
          <a:xfrm>
            <a:off x="774916" y="1499530"/>
            <a:ext cx="361814" cy="3618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Equals 153">
            <a:extLst>
              <a:ext uri="{FF2B5EF4-FFF2-40B4-BE49-F238E27FC236}">
                <a16:creationId xmlns:a16="http://schemas.microsoft.com/office/drawing/2014/main" id="{BC40E713-698F-D70D-C78C-B54545A52F32}"/>
              </a:ext>
            </a:extLst>
          </p:cNvPr>
          <p:cNvSpPr/>
          <p:nvPr/>
        </p:nvSpPr>
        <p:spPr>
          <a:xfrm rot="5400000">
            <a:off x="836400" y="1534577"/>
            <a:ext cx="233256" cy="296949"/>
          </a:xfrm>
          <a:prstGeom prst="mathEqual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4" name="Flowchart: Stored Data 213">
            <a:extLst>
              <a:ext uri="{FF2B5EF4-FFF2-40B4-BE49-F238E27FC236}">
                <a16:creationId xmlns:a16="http://schemas.microsoft.com/office/drawing/2014/main" id="{E6ABB1E9-AB7E-EFD5-8AB6-3211789A9696}"/>
              </a:ext>
            </a:extLst>
          </p:cNvPr>
          <p:cNvSpPr/>
          <p:nvPr/>
        </p:nvSpPr>
        <p:spPr>
          <a:xfrm>
            <a:off x="449779" y="1544278"/>
            <a:ext cx="339956" cy="276482"/>
          </a:xfrm>
          <a:prstGeom prst="flowChartOnlineStorag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Arrow: Chevron 158">
            <a:extLst>
              <a:ext uri="{FF2B5EF4-FFF2-40B4-BE49-F238E27FC236}">
                <a16:creationId xmlns:a16="http://schemas.microsoft.com/office/drawing/2014/main" id="{7E1643DB-D500-0D89-C75A-4B0CB4B4A46E}"/>
              </a:ext>
            </a:extLst>
          </p:cNvPr>
          <p:cNvSpPr/>
          <p:nvPr/>
        </p:nvSpPr>
        <p:spPr>
          <a:xfrm rot="10800000">
            <a:off x="461657" y="1596156"/>
            <a:ext cx="162116" cy="168381"/>
          </a:xfrm>
          <a:prstGeom prst="chevron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0" name="Arrow: Chevron 159">
            <a:extLst>
              <a:ext uri="{FF2B5EF4-FFF2-40B4-BE49-F238E27FC236}">
                <a16:creationId xmlns:a16="http://schemas.microsoft.com/office/drawing/2014/main" id="{53495391-238F-24A3-6422-2685706F4007}"/>
              </a:ext>
            </a:extLst>
          </p:cNvPr>
          <p:cNvSpPr/>
          <p:nvPr/>
        </p:nvSpPr>
        <p:spPr>
          <a:xfrm rot="10800000">
            <a:off x="565970" y="1597986"/>
            <a:ext cx="162116" cy="168381"/>
          </a:xfrm>
          <a:prstGeom prst="chevron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5" name="Flowchart: Stored Data 214">
            <a:extLst>
              <a:ext uri="{FF2B5EF4-FFF2-40B4-BE49-F238E27FC236}">
                <a16:creationId xmlns:a16="http://schemas.microsoft.com/office/drawing/2014/main" id="{88174DD3-9624-ADA2-24B9-49464C0D34FC}"/>
              </a:ext>
            </a:extLst>
          </p:cNvPr>
          <p:cNvSpPr/>
          <p:nvPr/>
        </p:nvSpPr>
        <p:spPr>
          <a:xfrm flipH="1">
            <a:off x="1111081" y="1538495"/>
            <a:ext cx="362363" cy="276482"/>
          </a:xfrm>
          <a:prstGeom prst="flowChartOnlineStorag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Chevron 156">
            <a:extLst>
              <a:ext uri="{FF2B5EF4-FFF2-40B4-BE49-F238E27FC236}">
                <a16:creationId xmlns:a16="http://schemas.microsoft.com/office/drawing/2014/main" id="{5F9C2888-1B3E-DD46-EC67-F01C809506B5}"/>
              </a:ext>
            </a:extLst>
          </p:cNvPr>
          <p:cNvSpPr/>
          <p:nvPr/>
        </p:nvSpPr>
        <p:spPr>
          <a:xfrm>
            <a:off x="1169379" y="1598035"/>
            <a:ext cx="162116" cy="168381"/>
          </a:xfrm>
          <a:prstGeom prst="chevron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8" name="Arrow: Chevron 157">
            <a:extLst>
              <a:ext uri="{FF2B5EF4-FFF2-40B4-BE49-F238E27FC236}">
                <a16:creationId xmlns:a16="http://schemas.microsoft.com/office/drawing/2014/main" id="{4743CAF8-55F3-7FB1-5A0D-DBA0298BECD3}"/>
              </a:ext>
            </a:extLst>
          </p:cNvPr>
          <p:cNvSpPr/>
          <p:nvPr/>
        </p:nvSpPr>
        <p:spPr>
          <a:xfrm>
            <a:off x="1273692" y="1592750"/>
            <a:ext cx="162116" cy="168381"/>
          </a:xfrm>
          <a:prstGeom prst="chevron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9CB015AC-697C-FAE5-6893-F6AE069407C5}"/>
              </a:ext>
            </a:extLst>
          </p:cNvPr>
          <p:cNvSpPr/>
          <p:nvPr/>
        </p:nvSpPr>
        <p:spPr>
          <a:xfrm>
            <a:off x="10703208" y="17091"/>
            <a:ext cx="1471699" cy="47435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97D32959-B727-AE48-8ADC-C4F6A7893837}"/>
              </a:ext>
            </a:extLst>
          </p:cNvPr>
          <p:cNvSpPr/>
          <p:nvPr/>
        </p:nvSpPr>
        <p:spPr>
          <a:xfrm>
            <a:off x="11730638" y="67310"/>
            <a:ext cx="353396" cy="35339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08C178-6011-78CE-C37D-DFE346E74209}"/>
              </a:ext>
            </a:extLst>
          </p:cNvPr>
          <p:cNvSpPr/>
          <p:nvPr/>
        </p:nvSpPr>
        <p:spPr>
          <a:xfrm>
            <a:off x="11269275" y="61351"/>
            <a:ext cx="353396" cy="35339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93D767-4D83-D6AB-72DB-E71BCAD23D9E}"/>
              </a:ext>
            </a:extLst>
          </p:cNvPr>
          <p:cNvSpPr/>
          <p:nvPr/>
        </p:nvSpPr>
        <p:spPr>
          <a:xfrm>
            <a:off x="10794876" y="68346"/>
            <a:ext cx="353396" cy="35339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F6D58-900E-CAB3-3E63-1BB64DE7D9E2}"/>
              </a:ext>
            </a:extLst>
          </p:cNvPr>
          <p:cNvSpPr txBox="1"/>
          <p:nvPr/>
        </p:nvSpPr>
        <p:spPr>
          <a:xfrm rot="1153844">
            <a:off x="5737532" y="3024303"/>
            <a:ext cx="3014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Absolutely not to scale</a:t>
            </a:r>
          </a:p>
        </p:txBody>
      </p:sp>
    </p:spTree>
    <p:extLst>
      <p:ext uri="{BB962C8B-B14F-4D97-AF65-F5344CB8AC3E}">
        <p14:creationId xmlns:p14="http://schemas.microsoft.com/office/powerpoint/2010/main" val="3678447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97</Words>
  <Application>Microsoft Office PowerPoint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Vilém Gutvald</dc:creator>
  <cp:lastModifiedBy>Vilém Gutvald</cp:lastModifiedBy>
  <cp:revision>7</cp:revision>
  <dcterms:created xsi:type="dcterms:W3CDTF">2023-04-01T20:14:00Z</dcterms:created>
  <dcterms:modified xsi:type="dcterms:W3CDTF">2023-10-21T18:21:14Z</dcterms:modified>
</cp:coreProperties>
</file>