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56"/>
  </p:normalViewPr>
  <p:slideViewPr>
    <p:cSldViewPr snapToGrid="0" snapToObjects="1">
      <p:cViewPr varScale="1">
        <p:scale>
          <a:sx n="199" d="100"/>
          <a:sy n="199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7EF8D-16DA-664C-A372-F0BE270B6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B053F98-5C21-BF44-836C-09A6B8D4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7C2030-5BCF-C74E-BCB7-E40451EF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24C5B0-FD2C-8143-9D3E-F272FEE2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05F35C-B5C8-F542-9FA3-2F4B1070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38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5AE8E-FAED-D248-988E-8E0A1068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DDF49D-74EF-424F-9FE4-E39A76967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8B1E28-B787-8D46-8609-604DD8A4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4A4DED-DCEF-A649-B39C-C1EBD5D3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FB87F6-2AFE-C245-907C-C84297E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4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43B9DA-CFFA-C74A-A708-01378390B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D2A07B9-ADCB-CE46-A5D8-B944E0236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72C74F-6CEC-C14D-AFB2-6826223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E486CA-C154-4B43-ABC2-B961B2C9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C579C2-323E-8846-9BB0-9C5B5D11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78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1238B-0FB3-514B-AF41-091E6F15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14F3EF-0672-E540-9348-9D8535C4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30109E-DCD2-3948-94BE-159B09CA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959D9F-45CF-3A4A-BCD0-9BF6AF64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3916DD-794A-4B4B-AE9E-D03771D6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81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44EE7-19FF-F04A-9576-BE1F3BD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4670E9A-7D44-034E-9944-337E32B1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2C740B-E4D1-9D46-B4F5-5E15A29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0AA9F2-F694-114C-A81C-2C22840D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180449-5A69-FE4F-A90E-CA791FB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25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E190-037B-1C42-957B-9FA57D5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494E01-C7A5-794E-B36C-E94081CAC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C721E6-34E5-834C-A8B0-ED802A16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DE0203-1AB9-AB42-91C2-1F5A86FD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2DFD89-6E41-D049-BCEE-AC5681FA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4E1F8F5-8A6B-E54E-8270-D9C47B0B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32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865D9-6975-FE45-B56C-6EC55F1E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81A84E-3AC6-E74F-820F-EBED0F0C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C6DF969-BBEB-DF4D-89AC-6EF16D65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C12E350-9F85-8E43-96A4-EEBFF6504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9F314D5-2C9A-D948-BD72-D88155AC8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8C74037-C8D7-0745-B4FE-A70BE963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FA9035-7051-1C46-813B-DA63838F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D056EC1-33AA-1040-AAC3-83096406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4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4F474-04F7-3A46-96BA-4614A16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9D21652-514F-0141-AB66-6DA45A02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820C6FF-E661-7B44-8B3B-521D0DA4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B991F4E-8672-9E45-B074-F1A1FCF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73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9BEF50A-A557-CE49-AA1F-EE3AD631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23868DB-A428-6E4E-879F-BE3C7B70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2040A2-5B40-6C4F-8DFB-6DAABD56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55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4DE0F-6E2F-084C-8873-7DA7FC17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DDD1FD-E59E-F245-912B-E1E14D13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FC8C67-13E7-FC41-B006-3AFC59C3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634396-C26A-B144-9460-C2EBC2FA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0D4809-3B62-5843-85D0-3736C3AA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E774605-045E-5F47-877E-BF665FCE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55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EF60E-A2E6-1640-9751-B9AB460B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D8F87E8-35F7-344B-BE14-21EDFFBB5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FD45D46-CF93-6447-87F4-CD600A22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550203-3B61-0249-9A0A-C2A1E40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598C83-2E40-E044-8992-890A71CC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4B1030-D241-0048-829C-5896189B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5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B303AD8-F43B-9549-A294-D2237A1F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BDA9BA1-C500-C142-93FF-34665CEA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E268EF-528D-0E46-A11E-D44FA4AA3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ABB0-7EE4-024B-A95F-7B85A79A324B}" type="datetimeFigureOut">
              <a:rPr lang="da-DK" smtClean="0"/>
              <a:t>22/05/2022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204509-967D-4B47-9A45-3E4D3680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84EF46-095B-CB46-B9DA-A0BA5E74E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B44D-444E-834F-8567-BCF6471FFD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96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A1064A-FEA6-4E46-B5E7-412BC64645DC}"/>
              </a:ext>
            </a:extLst>
          </p:cNvPr>
          <p:cNvSpPr/>
          <p:nvPr/>
        </p:nvSpPr>
        <p:spPr>
          <a:xfrm>
            <a:off x="4487389" y="4111714"/>
            <a:ext cx="837667" cy="788110"/>
          </a:xfrm>
          <a:prstGeom prst="ellipse">
            <a:avLst/>
          </a:prstGeom>
          <a:noFill/>
          <a:ln w="539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CD2ED2AF-4908-2B4B-A7BA-F3A811E84649}"/>
              </a:ext>
            </a:extLst>
          </p:cNvPr>
          <p:cNvCxnSpPr>
            <a:cxnSpLocks/>
          </p:cNvCxnSpPr>
          <p:nvPr/>
        </p:nvCxnSpPr>
        <p:spPr>
          <a:xfrm flipV="1">
            <a:off x="4913036" y="4227130"/>
            <a:ext cx="917597" cy="27864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3B138F0-6EDF-8040-87C4-C01AC9F9999A}"/>
              </a:ext>
            </a:extLst>
          </p:cNvPr>
          <p:cNvCxnSpPr>
            <a:cxnSpLocks/>
          </p:cNvCxnSpPr>
          <p:nvPr/>
        </p:nvCxnSpPr>
        <p:spPr>
          <a:xfrm flipV="1">
            <a:off x="5351052" y="3759911"/>
            <a:ext cx="0" cy="60659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ABB5D49-497B-1F47-BD31-2EC3DEC8E005}"/>
              </a:ext>
            </a:extLst>
          </p:cNvPr>
          <p:cNvSpPr/>
          <p:nvPr/>
        </p:nvSpPr>
        <p:spPr>
          <a:xfrm>
            <a:off x="4618892" y="3637985"/>
            <a:ext cx="1477108" cy="1149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A38AC806-5331-D84E-A5B2-7CEA550E9E00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4906223" y="4111714"/>
            <a:ext cx="0" cy="7881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5F7C6967-1511-7144-AC68-8D3629A8AA3E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4487389" y="4505769"/>
            <a:ext cx="83766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40D3A009-79C7-2C47-B7E9-DB5FE926C445}"/>
              </a:ext>
            </a:extLst>
          </p:cNvPr>
          <p:cNvCxnSpPr>
            <a:stCxn id="4" idx="1"/>
            <a:endCxn id="4" idx="5"/>
          </p:cNvCxnSpPr>
          <p:nvPr/>
        </p:nvCxnSpPr>
        <p:spPr>
          <a:xfrm>
            <a:off x="4610062" y="4227130"/>
            <a:ext cx="592321" cy="55727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77C07B14-2510-8343-AC7B-7D5F7F72964C}"/>
              </a:ext>
            </a:extLst>
          </p:cNvPr>
          <p:cNvCxnSpPr>
            <a:stCxn id="4" idx="3"/>
            <a:endCxn id="4" idx="7"/>
          </p:cNvCxnSpPr>
          <p:nvPr/>
        </p:nvCxnSpPr>
        <p:spPr>
          <a:xfrm flipV="1">
            <a:off x="4610062" y="4227130"/>
            <a:ext cx="592321" cy="55727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AEF2664B-5041-9B46-8B59-21CE943A453F}"/>
              </a:ext>
            </a:extLst>
          </p:cNvPr>
          <p:cNvSpPr/>
          <p:nvPr/>
        </p:nvSpPr>
        <p:spPr>
          <a:xfrm>
            <a:off x="5411800" y="3833075"/>
            <a:ext cx="837667" cy="788110"/>
          </a:xfrm>
          <a:prstGeom prst="ellipse">
            <a:avLst/>
          </a:prstGeom>
          <a:noFill/>
          <a:ln w="539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830FA22-3F77-4D46-B5AA-6A7E679D2329}"/>
              </a:ext>
            </a:extLst>
          </p:cNvPr>
          <p:cNvCxnSpPr>
            <a:stCxn id="19" idx="0"/>
            <a:endCxn id="19" idx="4"/>
          </p:cNvCxnSpPr>
          <p:nvPr/>
        </p:nvCxnSpPr>
        <p:spPr>
          <a:xfrm>
            <a:off x="5830634" y="3833075"/>
            <a:ext cx="0" cy="7881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749771FE-C372-864A-9D57-C608F7BFE685}"/>
              </a:ext>
            </a:extLst>
          </p:cNvPr>
          <p:cNvCxnSpPr>
            <a:stCxn id="19" idx="2"/>
            <a:endCxn id="19" idx="6"/>
          </p:cNvCxnSpPr>
          <p:nvPr/>
        </p:nvCxnSpPr>
        <p:spPr>
          <a:xfrm>
            <a:off x="5411800" y="4227130"/>
            <a:ext cx="83766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2F62B559-A2E3-9745-81BB-D8D0CFCEAB72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5534473" y="3948491"/>
            <a:ext cx="592321" cy="55727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CB32A6B-3AB3-7B4B-BFE0-F739E9C72E92}"/>
              </a:ext>
            </a:extLst>
          </p:cNvPr>
          <p:cNvCxnSpPr>
            <a:stCxn id="19" idx="3"/>
            <a:endCxn id="19" idx="7"/>
          </p:cNvCxnSpPr>
          <p:nvPr/>
        </p:nvCxnSpPr>
        <p:spPr>
          <a:xfrm flipV="1">
            <a:off x="5534473" y="3948491"/>
            <a:ext cx="592321" cy="55727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ktangel 41">
            <a:extLst>
              <a:ext uri="{FF2B5EF4-FFF2-40B4-BE49-F238E27FC236}">
                <a16:creationId xmlns:a16="http://schemas.microsoft.com/office/drawing/2014/main" id="{6C69A87A-442F-314E-92A6-D92543D6E76D}"/>
              </a:ext>
            </a:extLst>
          </p:cNvPr>
          <p:cNvSpPr/>
          <p:nvPr/>
        </p:nvSpPr>
        <p:spPr>
          <a:xfrm>
            <a:off x="4941813" y="3478554"/>
            <a:ext cx="856850" cy="210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MotorDriver</a:t>
            </a:r>
          </a:p>
        </p:txBody>
      </p:sp>
      <p:cxnSp>
        <p:nvCxnSpPr>
          <p:cNvPr id="45" name="Lige forbindelse 44">
            <a:extLst>
              <a:ext uri="{FF2B5EF4-FFF2-40B4-BE49-F238E27FC236}">
                <a16:creationId xmlns:a16="http://schemas.microsoft.com/office/drawing/2014/main" id="{7D9E06EE-D537-B147-A635-252D3DFB2A8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4835209" y="3322826"/>
            <a:ext cx="0" cy="3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2691A103-87F1-104C-9461-D710E6A83829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5907202" y="3330037"/>
            <a:ext cx="172" cy="329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DF379E37-60A6-8049-B2EA-B1F6A4C0BCA6}"/>
              </a:ext>
            </a:extLst>
          </p:cNvPr>
          <p:cNvSpPr/>
          <p:nvPr/>
        </p:nvSpPr>
        <p:spPr>
          <a:xfrm>
            <a:off x="4646411" y="3231883"/>
            <a:ext cx="1477108" cy="1149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4FFE98C6-1C0E-744D-A352-625A63FAF604}"/>
              </a:ext>
            </a:extLst>
          </p:cNvPr>
          <p:cNvSpPr/>
          <p:nvPr/>
        </p:nvSpPr>
        <p:spPr>
          <a:xfrm>
            <a:off x="4945012" y="3058543"/>
            <a:ext cx="856850" cy="2105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Battery</a:t>
            </a:r>
          </a:p>
        </p:txBody>
      </p:sp>
      <p:cxnSp>
        <p:nvCxnSpPr>
          <p:cNvPr id="54" name="Lige forbindelse 53">
            <a:extLst>
              <a:ext uri="{FF2B5EF4-FFF2-40B4-BE49-F238E27FC236}">
                <a16:creationId xmlns:a16="http://schemas.microsoft.com/office/drawing/2014/main" id="{E8A7E54D-EA7E-5D4B-B358-F38F728D8E4F}"/>
              </a:ext>
            </a:extLst>
          </p:cNvPr>
          <p:cNvCxnSpPr>
            <a:cxnSpLocks/>
          </p:cNvCxnSpPr>
          <p:nvPr/>
        </p:nvCxnSpPr>
        <p:spPr>
          <a:xfrm flipV="1">
            <a:off x="4842640" y="2923910"/>
            <a:ext cx="0" cy="3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forbindelse 54">
            <a:extLst>
              <a:ext uri="{FF2B5EF4-FFF2-40B4-BE49-F238E27FC236}">
                <a16:creationId xmlns:a16="http://schemas.microsoft.com/office/drawing/2014/main" id="{6DC62897-D87F-F648-916C-FA07D222BC2A}"/>
              </a:ext>
            </a:extLst>
          </p:cNvPr>
          <p:cNvCxnSpPr>
            <a:cxnSpLocks/>
          </p:cNvCxnSpPr>
          <p:nvPr/>
        </p:nvCxnSpPr>
        <p:spPr>
          <a:xfrm flipH="1" flipV="1">
            <a:off x="5904233" y="2918281"/>
            <a:ext cx="172" cy="329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875483A0-C9A1-B94B-BF2E-3A4B35FFE54B}"/>
              </a:ext>
            </a:extLst>
          </p:cNvPr>
          <p:cNvSpPr/>
          <p:nvPr/>
        </p:nvSpPr>
        <p:spPr>
          <a:xfrm>
            <a:off x="4631684" y="2828128"/>
            <a:ext cx="1477108" cy="1149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D51A794-2670-0C48-B7A6-23230DD0F4DB}"/>
              </a:ext>
            </a:extLst>
          </p:cNvPr>
          <p:cNvSpPr/>
          <p:nvPr/>
        </p:nvSpPr>
        <p:spPr>
          <a:xfrm>
            <a:off x="4941813" y="2659868"/>
            <a:ext cx="856850" cy="2105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MCU</a:t>
            </a:r>
          </a:p>
        </p:txBody>
      </p:sp>
      <p:cxnSp>
        <p:nvCxnSpPr>
          <p:cNvPr id="58" name="Lige forbindelse 57">
            <a:extLst>
              <a:ext uri="{FF2B5EF4-FFF2-40B4-BE49-F238E27FC236}">
                <a16:creationId xmlns:a16="http://schemas.microsoft.com/office/drawing/2014/main" id="{4A6375AB-8E4B-3047-AAAF-49674067767F}"/>
              </a:ext>
            </a:extLst>
          </p:cNvPr>
          <p:cNvCxnSpPr>
            <a:cxnSpLocks/>
          </p:cNvCxnSpPr>
          <p:nvPr/>
        </p:nvCxnSpPr>
        <p:spPr>
          <a:xfrm flipV="1">
            <a:off x="4843677" y="2515310"/>
            <a:ext cx="0" cy="3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forbindelse 58">
            <a:extLst>
              <a:ext uri="{FF2B5EF4-FFF2-40B4-BE49-F238E27FC236}">
                <a16:creationId xmlns:a16="http://schemas.microsoft.com/office/drawing/2014/main" id="{6265B422-19A6-524D-A67B-C37E54AAE594}"/>
              </a:ext>
            </a:extLst>
          </p:cNvPr>
          <p:cNvCxnSpPr>
            <a:cxnSpLocks/>
          </p:cNvCxnSpPr>
          <p:nvPr/>
        </p:nvCxnSpPr>
        <p:spPr>
          <a:xfrm flipH="1" flipV="1">
            <a:off x="5911975" y="2519442"/>
            <a:ext cx="172" cy="329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D88E61C-FCD5-B742-A167-1718B62BBCE1}"/>
              </a:ext>
            </a:extLst>
          </p:cNvPr>
          <p:cNvSpPr/>
          <p:nvPr/>
        </p:nvSpPr>
        <p:spPr>
          <a:xfrm>
            <a:off x="4641336" y="2417884"/>
            <a:ext cx="1477108" cy="11499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4CBE62C3-AED7-9C45-9F88-C165B1112FF2}"/>
              </a:ext>
            </a:extLst>
          </p:cNvPr>
          <p:cNvSpPr/>
          <p:nvPr/>
        </p:nvSpPr>
        <p:spPr>
          <a:xfrm>
            <a:off x="4941813" y="2256004"/>
            <a:ext cx="856850" cy="210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88747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David Vestergaard Kristensen</dc:creator>
  <cp:lastModifiedBy>David Vestergaard Kristensen</cp:lastModifiedBy>
  <cp:revision>1</cp:revision>
  <dcterms:created xsi:type="dcterms:W3CDTF">2022-05-22T13:39:11Z</dcterms:created>
  <dcterms:modified xsi:type="dcterms:W3CDTF">2022-05-22T20:21:56Z</dcterms:modified>
</cp:coreProperties>
</file>