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E9A008-BBC1-42D0-A402-32CC3454FFB3}">
          <p14:sldIdLst/>
        </p14:section>
        <p14:section name="1.= Orginal, 2.= Redigeret" id="{AB6E7A21-A9BD-45A3-A3F2-B49E6809E212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iam Faber" initials="VF" lastIdx="1" clrIdx="0">
    <p:extLst>
      <p:ext uri="{19B8F6BF-5375-455C-9EA6-DF929625EA0E}">
        <p15:presenceInfo xmlns:p15="http://schemas.microsoft.com/office/powerpoint/2012/main" userId="acb2ccd2aa090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77F45-B241-4128-A165-82CDB0FE2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2BC6BB-91EC-4C47-9FF5-471EE25A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D6A464-5B2B-4360-92B0-D1125629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EB1D23-17D6-4CCB-8DCE-5B09A326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023969-F83D-4B29-A701-B63B4430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2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A9E5B-7F3F-48B8-B990-11C9C02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E8727B-35D7-43B3-A428-E2F2515A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3379B-59BA-44FC-B020-807E96CC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3B306D9-3154-419C-899E-782D1A57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7D51EF-8D98-4231-914B-98AFF9C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0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117471D-EA76-4FC2-B19A-3EA3F9A36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6E0098-DF0B-4298-8657-841819DC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42A9D7-90B3-4FBA-A6CA-47DF9660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16E7B1-4D3A-44AA-8947-BC7CDCD1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9A5B3B-B854-4BFE-8F66-8D2F99D0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3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DE0C5-2BAB-4E33-AF79-75A114CC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B7FEAF-71E6-4AC5-BD87-F5785D0C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5249280-EAEC-430F-A10F-331B625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B99FAF-3F78-4BF5-9174-D43881B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B6213A-0EBB-4142-B873-8777F90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582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FB7C4-4B91-4E80-9E74-1014010B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332AC6-B0D2-4B5D-B0F4-7FF8C723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E873C-FFF7-4B5A-8161-5E58FCE5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58CDBA-74D4-4E48-931D-3D5FCFE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026F09-C7EF-4EB4-856E-256FED75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36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31E88-01C2-4DF3-A152-424EA84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D7447C-D5D6-487E-9B47-BAAC752E9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E68075F-9F59-4A09-9FEE-A8E001A7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3F06F0-0358-4DFA-8A6B-1DB8B38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C0F489D-8F18-4322-AEB0-0CB2F1E9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52B165D-536B-404F-B9A9-7A7189FB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61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523D9-8D67-40CE-BD57-C3C5A3B0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670A9D-6C6C-40D7-A607-E9B8B208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BEC5C7D-FC78-4201-9A92-687EB032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0AFDB23-5019-4E61-8E66-67B3EE77F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914DC09-8049-49E6-B1E3-0253E00DA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B0502B5-A675-40DC-88BA-9F9EDD32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218DF49-5E19-4EBC-BC87-A519F4A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04814A9-F40D-4EF0-A348-46D55B7A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74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E2175-FCE6-41EF-B1DA-91E2AE54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1109E6-3AB3-46CF-9701-55FA3886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198F0AE-0F20-46CF-8426-04C551E8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35AD80-33B0-46B9-944F-390AD4B8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619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0D60137-0209-468F-9009-055E01E7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637923-34CF-4E1D-9EEF-31FFC4B8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95249E2-FADB-4F7B-B196-45B68EBC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14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A9C9-D6E6-4281-B17B-7F832EA8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216092-63FC-40D0-9195-75EAF4B9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B93CF36-653C-4505-A229-6D3ACE04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D70FA9-D3B9-4B50-89F5-A9AC1CE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80ED87-03FB-4E45-B99B-199E4774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A6B7830-1831-4D4B-8604-656F86D2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633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DF6FE-F444-4F37-9FA2-4B4BF446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983C24-3B30-4C8E-B4BC-D019052BE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2B8EAAC-590E-435E-9010-50F6A0E0D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23512E3-E042-4639-8454-7D2C5ED4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2D675CE-6FEA-4615-86C1-6F266C5C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78E050-52E8-4981-ADEA-2DE65B42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4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B371323-D5DF-40EB-8EE9-E87B4ED7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BE55DA-9C88-4275-8475-A4D6CF84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A574E7-3D6A-4FDF-BBCD-10E860FAD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14D4-F473-4705-87A9-AC7EF77189BE}" type="datetimeFigureOut">
              <a:rPr lang="da-DK" smtClean="0"/>
              <a:t>13-12-2018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0725F3-98F6-46B5-8C64-29E5C8FA0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BE28A-7D45-4D1F-A052-93ED6A91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B027-3CC0-44A5-B4C7-EF61DD300F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04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745AF49-800C-4D4E-A790-3E31BC11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09"/>
            <a:ext cx="12192000" cy="57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5B0A3F1D-F86E-4774-A16E-F4B7E56D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690"/>
            <a:ext cx="12192000" cy="57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Villiam Faber</dc:creator>
  <cp:lastModifiedBy>Villiam Faber</cp:lastModifiedBy>
  <cp:revision>3</cp:revision>
  <dcterms:created xsi:type="dcterms:W3CDTF">2018-09-27T10:28:32Z</dcterms:created>
  <dcterms:modified xsi:type="dcterms:W3CDTF">2018-12-13T03:33:34Z</dcterms:modified>
</cp:coreProperties>
</file>