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9" r:id="rId5"/>
    <p:sldId id="261" r:id="rId6"/>
    <p:sldId id="269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2515B-1B82-437E-91F2-3412FC0A2951}" v="59" dt="2020-12-01T11:23:1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im Lukáš" userId="34d338f3-407c-4f50-ac0b-8a3525839489" providerId="ADAL" clId="{BC52515B-1B82-437E-91F2-3412FC0A2951}"/>
    <pc:docChg chg="undo custSel mod addSld delSld modSld sldOrd addMainMaster delMainMaster modMainMaster">
      <pc:chgData name="Vilim Lukáš" userId="34d338f3-407c-4f50-ac0b-8a3525839489" providerId="ADAL" clId="{BC52515B-1B82-437E-91F2-3412FC0A2951}" dt="2020-12-01T11:23:36.921" v="1149" actId="478"/>
      <pc:docMkLst>
        <pc:docMk/>
      </pc:docMkLst>
      <pc:sldChg chg="addSp delSp modSp add mod modTransition setBg modClrScheme setClrOvrMap chgLayout">
        <pc:chgData name="Vilim Lukáš" userId="34d338f3-407c-4f50-ac0b-8a3525839489" providerId="ADAL" clId="{BC52515B-1B82-437E-91F2-3412FC0A2951}" dt="2020-12-01T10:34:22.900" v="967"/>
        <pc:sldMkLst>
          <pc:docMk/>
          <pc:sldMk cId="844421784" sldId="256"/>
        </pc:sldMkLst>
        <pc:spChg chg="mod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2" creationId="{D4500000-04ED-4151-A44D-C930ED4E0C47}"/>
          </ac:spMkLst>
        </pc:spChg>
        <pc:spChg chg="mod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3" creationId="{0C96F5AC-5A0E-45BB-886E-DC3F8D46960C}"/>
          </ac:spMkLst>
        </pc:spChg>
        <pc:spChg chg="add del">
          <ac:chgData name="Vilim Lukáš" userId="34d338f3-407c-4f50-ac0b-8a3525839489" providerId="ADAL" clId="{BC52515B-1B82-437E-91F2-3412FC0A2951}" dt="2020-11-30T16:42:23.388" v="76" actId="26606"/>
          <ac:spMkLst>
            <pc:docMk/>
            <pc:sldMk cId="844421784" sldId="256"/>
            <ac:spMk id="9" creationId="{657F69E0-C4B0-4BEC-A689-4F8D877F05D4}"/>
          </ac:spMkLst>
        </pc:spChg>
        <pc:spChg chg="add del">
          <ac:chgData name="Vilim Lukáš" userId="34d338f3-407c-4f50-ac0b-8a3525839489" providerId="ADAL" clId="{BC52515B-1B82-437E-91F2-3412FC0A2951}" dt="2020-11-30T16:42:23.388" v="76" actId="26606"/>
          <ac:spMkLst>
            <pc:docMk/>
            <pc:sldMk cId="844421784" sldId="256"/>
            <ac:spMk id="11" creationId="{9F6380B4-6A1C-481E-8408-B4E6C75B9B81}"/>
          </ac:spMkLst>
        </pc:spChg>
        <pc:spChg chg="add del">
          <ac:chgData name="Vilim Lukáš" userId="34d338f3-407c-4f50-ac0b-8a3525839489" providerId="ADAL" clId="{BC52515B-1B82-437E-91F2-3412FC0A2951}" dt="2020-11-30T17:48:07.031" v="448" actId="26606"/>
          <ac:spMkLst>
            <pc:docMk/>
            <pc:sldMk cId="844421784" sldId="256"/>
            <ac:spMk id="13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48:07.031" v="448" actId="26606"/>
          <ac:spMkLst>
            <pc:docMk/>
            <pc:sldMk cId="844421784" sldId="256"/>
            <ac:spMk id="15" creationId="{55F5D1E8-E605-4EFC-8912-6E191F84FE26}"/>
          </ac:spMkLst>
        </pc:spChg>
        <pc:spChg chg="add del">
          <ac:chgData name="Vilim Lukáš" userId="34d338f3-407c-4f50-ac0b-8a3525839489" providerId="ADAL" clId="{BC52515B-1B82-437E-91F2-3412FC0A2951}" dt="2020-11-30T18:07:31.817" v="918" actId="26606"/>
          <ac:spMkLst>
            <pc:docMk/>
            <pc:sldMk cId="844421784" sldId="256"/>
            <ac:spMk id="20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8:07:31.817" v="918" actId="26606"/>
          <ac:spMkLst>
            <pc:docMk/>
            <pc:sldMk cId="844421784" sldId="256"/>
            <ac:spMk id="22" creationId="{0ED8FC7E-742C-4B53-B6FF-F19F8EDA28B3}"/>
          </ac:spMkLst>
        </pc:spChg>
        <pc:spChg chg="add del">
          <ac:chgData name="Vilim Lukáš" userId="34d338f3-407c-4f50-ac0b-8a3525839489" providerId="ADAL" clId="{BC52515B-1B82-437E-91F2-3412FC0A2951}" dt="2020-11-30T18:07:31.817" v="918" actId="26606"/>
          <ac:spMkLst>
            <pc:docMk/>
            <pc:sldMk cId="844421784" sldId="256"/>
            <ac:spMk id="24" creationId="{F798D3DD-23B7-41EE-9021-C8F9A8E2C19B}"/>
          </ac:spMkLst>
        </pc:spChg>
        <pc:spChg chg="add del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33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35" creationId="{26C2F60D-36DC-4E6D-8544-3562BBABA872}"/>
          </ac:spMkLst>
        </pc:spChg>
        <pc:spChg chg="add del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37" creationId="{FCFFC7D5-8758-4C87-A839-9FF78F54327B}"/>
          </ac:spMkLst>
        </pc:spChg>
        <pc:spChg chg="add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42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44" creationId="{0ED8FC7E-742C-4B53-B6FF-F19F8EDA28B3}"/>
          </ac:spMkLst>
        </pc:spChg>
        <pc:spChg chg="add">
          <ac:chgData name="Vilim Lukáš" userId="34d338f3-407c-4f50-ac0b-8a3525839489" providerId="ADAL" clId="{BC52515B-1B82-437E-91F2-3412FC0A2951}" dt="2020-12-01T10:14:34.339" v="963" actId="26606"/>
          <ac:spMkLst>
            <pc:docMk/>
            <pc:sldMk cId="844421784" sldId="256"/>
            <ac:spMk id="46" creationId="{F798D3DD-23B7-41EE-9021-C8F9A8E2C19B}"/>
          </ac:spMkLst>
        </pc:spChg>
        <pc:grpChg chg="add del">
          <ac:chgData name="Vilim Lukáš" userId="34d338f3-407c-4f50-ac0b-8a3525839489" providerId="ADAL" clId="{BC52515B-1B82-437E-91F2-3412FC0A2951}" dt="2020-11-30T18:07:31.817" v="918" actId="26606"/>
          <ac:grpSpMkLst>
            <pc:docMk/>
            <pc:sldMk cId="844421784" sldId="256"/>
            <ac:grpSpMk id="26" creationId="{2C072688-BFC7-4FE8-A45E-B3C63CBB9632}"/>
          </ac:grpSpMkLst>
        </pc:grpChg>
        <pc:grpChg chg="add">
          <ac:chgData name="Vilim Lukáš" userId="34d338f3-407c-4f50-ac0b-8a3525839489" providerId="ADAL" clId="{BC52515B-1B82-437E-91F2-3412FC0A2951}" dt="2020-12-01T10:14:34.339" v="963" actId="26606"/>
          <ac:grpSpMkLst>
            <pc:docMk/>
            <pc:sldMk cId="844421784" sldId="256"/>
            <ac:grpSpMk id="48" creationId="{2C072688-BFC7-4FE8-A45E-B3C63CBB9632}"/>
          </ac:grpSpMkLst>
        </pc:grpChg>
        <pc:picChg chg="add del">
          <ac:chgData name="Vilim Lukáš" userId="34d338f3-407c-4f50-ac0b-8a3525839489" providerId="ADAL" clId="{BC52515B-1B82-437E-91F2-3412FC0A2951}" dt="2020-11-30T16:42:23.388" v="76" actId="26606"/>
          <ac:picMkLst>
            <pc:docMk/>
            <pc:sldMk cId="844421784" sldId="256"/>
            <ac:picMk id="4" creationId="{3239217E-0675-42B4-B31E-E3488CDB2560}"/>
          </ac:picMkLst>
        </pc:picChg>
        <pc:picChg chg="add mod">
          <ac:chgData name="Vilim Lukáš" userId="34d338f3-407c-4f50-ac0b-8a3525839489" providerId="ADAL" clId="{BC52515B-1B82-437E-91F2-3412FC0A2951}" dt="2020-11-30T17:48:07.031" v="448" actId="26606"/>
          <ac:picMkLst>
            <pc:docMk/>
            <pc:sldMk cId="844421784" sldId="256"/>
            <ac:picMk id="14" creationId="{F0E572CB-DA56-46A6-9B5E-DB644EFCB40E}"/>
          </ac:picMkLst>
        </pc:picChg>
      </pc:sldChg>
      <pc:sldChg chg="addSp delSp modSp add mod modTransition setBg">
        <pc:chgData name="Vilim Lukáš" userId="34d338f3-407c-4f50-ac0b-8a3525839489" providerId="ADAL" clId="{BC52515B-1B82-437E-91F2-3412FC0A2951}" dt="2020-12-01T11:19:40.702" v="1078" actId="20577"/>
        <pc:sldMkLst>
          <pc:docMk/>
          <pc:sldMk cId="2597421351" sldId="257"/>
        </pc:sldMkLst>
        <pc:spChg chg="mod or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2" creationId="{A2E65429-D8D9-478F-9A88-63D80455809C}"/>
          </ac:spMkLst>
        </pc:spChg>
        <pc:spChg chg="mod">
          <ac:chgData name="Vilim Lukáš" userId="34d338f3-407c-4f50-ac0b-8a3525839489" providerId="ADAL" clId="{BC52515B-1B82-437E-91F2-3412FC0A2951}" dt="2020-12-01T11:19:40.702" v="1078" actId="20577"/>
          <ac:spMkLst>
            <pc:docMk/>
            <pc:sldMk cId="2597421351" sldId="257"/>
            <ac:spMk id="3" creationId="{C0AC4F71-0BBF-4B2A-B2AF-477032345389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8" creationId="{A6EF5A53-0A64-4CA5-B9C7-1CB97CB5CF1C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10" creationId="{34ABFBEA-4EB0-4D02-A2C0-1733CD3D6F12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12" creationId="{19E083F6-57F4-487B-A766-EA0462B1EED8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14" creationId="{987A0FBA-CC04-4256-A8EB-BB3C543E989C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16" creationId="{87733DA8-1BFC-4737-831B-54DCFE42D60A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18" creationId="{01A4B593-070B-4B49-B02E-B71243FA53B5}"/>
          </ac:spMkLst>
        </pc:spChg>
        <pc:spChg chg="add del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20" creationId="{63165769-7A47-4E0F-825D-AF1179DF680B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25" creationId="{A6EF5A53-0A64-4CA5-B9C7-1CB97CB5CF1C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27" creationId="{34ABFBEA-4EB0-4D02-A2C0-1733CD3D6F12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29" creationId="{19E083F6-57F4-487B-A766-EA0462B1EED8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31" creationId="{987A0FBA-CC04-4256-A8EB-BB3C543E989C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33" creationId="{A1F6F945-08BE-4D33-9FAA-86D383E8D236}"/>
          </ac:spMkLst>
        </pc:spChg>
        <pc:spChg chg="add">
          <ac:chgData name="Vilim Lukáš" userId="34d338f3-407c-4f50-ac0b-8a3525839489" providerId="ADAL" clId="{BC52515B-1B82-437E-91F2-3412FC0A2951}" dt="2020-11-30T18:07:39.956" v="919" actId="26606"/>
          <ac:spMkLst>
            <pc:docMk/>
            <pc:sldMk cId="2597421351" sldId="257"/>
            <ac:spMk id="35" creationId="{E633B38B-B87A-4288-A20F-0223A6C27A5A}"/>
          </ac:spMkLst>
        </pc:spChg>
      </pc:sldChg>
      <pc:sldChg chg="addSp delSp modSp add del mod setBg">
        <pc:chgData name="Vilim Lukáš" userId="34d338f3-407c-4f50-ac0b-8a3525839489" providerId="ADAL" clId="{BC52515B-1B82-437E-91F2-3412FC0A2951}" dt="2020-11-30T17:50:31.822" v="462" actId="2696"/>
        <pc:sldMkLst>
          <pc:docMk/>
          <pc:sldMk cId="2174069148" sldId="258"/>
        </pc:sldMkLst>
        <pc:spChg chg="mod ord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2" creationId="{0BE6F655-A33D-42D3-8083-7F4FF1D638FC}"/>
          </ac:spMkLst>
        </pc:spChg>
        <pc:spChg chg="mod ord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3" creationId="{63F200D8-A96D-441C-806E-8BEE6C137987}"/>
          </ac:spMkLst>
        </pc:spChg>
        <pc:spChg chg="add del">
          <ac:chgData name="Vilim Lukáš" userId="34d338f3-407c-4f50-ac0b-8a3525839489" providerId="ADAL" clId="{BC52515B-1B82-437E-91F2-3412FC0A2951}" dt="2020-11-30T17:48:29.313" v="450" actId="26606"/>
          <ac:spMkLst>
            <pc:docMk/>
            <pc:sldMk cId="2174069148" sldId="258"/>
            <ac:spMk id="8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48:29.313" v="450" actId="26606"/>
          <ac:spMkLst>
            <pc:docMk/>
            <pc:sldMk cId="2174069148" sldId="258"/>
            <ac:spMk id="10" creationId="{00572931-961B-4A48-8B38-E9A9DB6E8111}"/>
          </ac:spMkLst>
        </pc:spChg>
        <pc:spChg chg="add del">
          <ac:chgData name="Vilim Lukáš" userId="34d338f3-407c-4f50-ac0b-8a3525839489" providerId="ADAL" clId="{BC52515B-1B82-437E-91F2-3412FC0A2951}" dt="2020-11-30T17:48:29.313" v="450" actId="26606"/>
          <ac:spMkLst>
            <pc:docMk/>
            <pc:sldMk cId="2174069148" sldId="258"/>
            <ac:spMk id="12" creationId="{0F29AAD2-96E3-4A6F-9A5E-B6B9E7E11EC4}"/>
          </ac:spMkLst>
        </pc:spChg>
        <pc:spChg chg="add del">
          <ac:chgData name="Vilim Lukáš" userId="34d338f3-407c-4f50-ac0b-8a3525839489" providerId="ADAL" clId="{BC52515B-1B82-437E-91F2-3412FC0A2951}" dt="2020-11-30T17:48:29.313" v="450" actId="26606"/>
          <ac:spMkLst>
            <pc:docMk/>
            <pc:sldMk cId="2174069148" sldId="258"/>
            <ac:spMk id="14" creationId="{4EC84841-2631-44D2-A01B-6AF0CF7F7393}"/>
          </ac:spMkLst>
        </pc:spChg>
        <pc:spChg chg="add del">
          <ac:chgData name="Vilim Lukáš" userId="34d338f3-407c-4f50-ac0b-8a3525839489" providerId="ADAL" clId="{BC52515B-1B82-437E-91F2-3412FC0A2951}" dt="2020-11-30T17:48:51.062" v="452" actId="26606"/>
          <ac:spMkLst>
            <pc:docMk/>
            <pc:sldMk cId="2174069148" sldId="258"/>
            <ac:spMk id="21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48:51.062" v="452" actId="26606"/>
          <ac:spMkLst>
            <pc:docMk/>
            <pc:sldMk cId="2174069148" sldId="258"/>
            <ac:spMk id="23" creationId="{4A8FDA66-67B4-4DBE-8354-C26F91ADB665}"/>
          </ac:spMkLst>
        </pc:spChg>
        <pc:spChg chg="add del">
          <ac:chgData name="Vilim Lukáš" userId="34d338f3-407c-4f50-ac0b-8a3525839489" providerId="ADAL" clId="{BC52515B-1B82-437E-91F2-3412FC0A2951}" dt="2020-11-30T17:48:51.062" v="452" actId="26606"/>
          <ac:spMkLst>
            <pc:docMk/>
            <pc:sldMk cId="2174069148" sldId="258"/>
            <ac:spMk id="25" creationId="{3B2B1500-BB55-471C-8A9E-67288297ECE1}"/>
          </ac:spMkLst>
        </pc:spChg>
        <pc:spChg chg="add del">
          <ac:chgData name="Vilim Lukáš" userId="34d338f3-407c-4f50-ac0b-8a3525839489" providerId="ADAL" clId="{BC52515B-1B82-437E-91F2-3412FC0A2951}" dt="2020-11-30T17:48:51.062" v="452" actId="26606"/>
          <ac:spMkLst>
            <pc:docMk/>
            <pc:sldMk cId="2174069148" sldId="258"/>
            <ac:spMk id="27" creationId="{3045E22C-A99D-41BB-AF14-EF1B1E745A70}"/>
          </ac:spMkLst>
        </pc:spChg>
        <pc:spChg chg="add del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32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34" creationId="{3B2B1500-BB55-471C-8A9E-67288297ECE1}"/>
          </ac:spMkLst>
        </pc:spChg>
        <pc:spChg chg="add del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36" creationId="{3045E22C-A99D-41BB-AF14-EF1B1E745A70}"/>
          </ac:spMkLst>
        </pc:spChg>
        <pc:spChg chg="add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41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43" creationId="{E6958E70-80C5-4642-B5AC-ACDBCB130671}"/>
          </ac:spMkLst>
        </pc:spChg>
        <pc:spChg chg="add">
          <ac:chgData name="Vilim Lukáš" userId="34d338f3-407c-4f50-ac0b-8a3525839489" providerId="ADAL" clId="{BC52515B-1B82-437E-91F2-3412FC0A2951}" dt="2020-11-30T17:49:05.689" v="454" actId="26606"/>
          <ac:spMkLst>
            <pc:docMk/>
            <pc:sldMk cId="2174069148" sldId="258"/>
            <ac:spMk id="45" creationId="{3DC8DFAE-D351-4C9E-B50E-9D415540409A}"/>
          </ac:spMkLst>
        </pc:spChg>
        <pc:picChg chg="add del">
          <ac:chgData name="Vilim Lukáš" userId="34d338f3-407c-4f50-ac0b-8a3525839489" providerId="ADAL" clId="{BC52515B-1B82-437E-91F2-3412FC0A2951}" dt="2020-11-30T17:48:46.792" v="451" actId="478"/>
          <ac:picMkLst>
            <pc:docMk/>
            <pc:sldMk cId="2174069148" sldId="258"/>
            <ac:picMk id="18" creationId="{7E936197-F6C3-427B-946F-D51CBA527730}"/>
          </ac:picMkLst>
        </pc:picChg>
      </pc:sldChg>
      <pc:sldChg chg="addSp delSp modSp add modTransition">
        <pc:chgData name="Vilim Lukáš" userId="34d338f3-407c-4f50-ac0b-8a3525839489" providerId="ADAL" clId="{BC52515B-1B82-437E-91F2-3412FC0A2951}" dt="2020-12-01T11:11:43.009" v="1064" actId="1076"/>
        <pc:sldMkLst>
          <pc:docMk/>
          <pc:sldMk cId="3139909038" sldId="259"/>
        </pc:sldMkLst>
        <pc:spChg chg="del mod">
          <ac:chgData name="Vilim Lukáš" userId="34d338f3-407c-4f50-ac0b-8a3525839489" providerId="ADAL" clId="{BC52515B-1B82-437E-91F2-3412FC0A2951}" dt="2020-11-30T17:56:22.845" v="571" actId="478"/>
          <ac:spMkLst>
            <pc:docMk/>
            <pc:sldMk cId="3139909038" sldId="259"/>
            <ac:spMk id="2" creationId="{6F937A7D-7AFA-4010-8C5A-11D1F9642B6E}"/>
          </ac:spMkLst>
        </pc:spChg>
        <pc:spChg chg="mod">
          <ac:chgData name="Vilim Lukáš" userId="34d338f3-407c-4f50-ac0b-8a3525839489" providerId="ADAL" clId="{BC52515B-1B82-437E-91F2-3412FC0A2951}" dt="2020-12-01T11:11:43.009" v="1064" actId="1076"/>
          <ac:spMkLst>
            <pc:docMk/>
            <pc:sldMk cId="3139909038" sldId="259"/>
            <ac:spMk id="3" creationId="{E08D6C1D-298F-4868-9A59-0BB9110E28B0}"/>
          </ac:spMkLst>
        </pc:spChg>
        <pc:spChg chg="add del mod">
          <ac:chgData name="Vilim Lukáš" userId="34d338f3-407c-4f50-ac0b-8a3525839489" providerId="ADAL" clId="{BC52515B-1B82-437E-91F2-3412FC0A2951}" dt="2020-11-30T17:56:24.567" v="572" actId="478"/>
          <ac:spMkLst>
            <pc:docMk/>
            <pc:sldMk cId="3139909038" sldId="259"/>
            <ac:spMk id="5" creationId="{AFE1E545-0205-442E-BCA2-C32AAD81D1BB}"/>
          </ac:spMkLst>
        </pc:spChg>
      </pc:sldChg>
      <pc:sldChg chg="addSp delSp modSp add mod ord modTransition setBg">
        <pc:chgData name="Vilim Lukáš" userId="34d338f3-407c-4f50-ac0b-8a3525839489" providerId="ADAL" clId="{BC52515B-1B82-437E-91F2-3412FC0A2951}" dt="2020-12-01T10:34:22.900" v="967"/>
        <pc:sldMkLst>
          <pc:docMk/>
          <pc:sldMk cId="1245856904" sldId="260"/>
        </pc:sldMkLst>
        <pc:spChg chg="mod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2" creationId="{A874822A-1314-4C01-8C6D-F00FAA5D3389}"/>
          </ac:spMkLst>
        </pc:spChg>
        <pc:spChg chg="del mod">
          <ac:chgData name="Vilim Lukáš" userId="34d338f3-407c-4f50-ac0b-8a3525839489" providerId="ADAL" clId="{BC52515B-1B82-437E-91F2-3412FC0A2951}" dt="2020-11-30T17:50:05.720" v="458"/>
          <ac:spMkLst>
            <pc:docMk/>
            <pc:sldMk cId="1245856904" sldId="260"/>
            <ac:spMk id="3" creationId="{E0AE734D-FB71-4AF7-8EFC-8DFC08944B79}"/>
          </ac:spMkLst>
        </pc:spChg>
        <pc:spChg chg="add del mod">
          <ac:chgData name="Vilim Lukáš" userId="34d338f3-407c-4f50-ac0b-8a3525839489" providerId="ADAL" clId="{BC52515B-1B82-437E-91F2-3412FC0A2951}" dt="2020-11-30T17:56:06.358" v="569" actId="478"/>
          <ac:spMkLst>
            <pc:docMk/>
            <pc:sldMk cId="1245856904" sldId="260"/>
            <ac:spMk id="6" creationId="{859191A5-E7E7-4C91-A386-248A2F072151}"/>
          </ac:spMkLst>
        </pc:spChg>
        <pc:spChg chg="add del mod">
          <ac:chgData name="Vilim Lukáš" userId="34d338f3-407c-4f50-ac0b-8a3525839489" providerId="ADAL" clId="{BC52515B-1B82-437E-91F2-3412FC0A2951}" dt="2020-11-30T17:56:03.711" v="568" actId="478"/>
          <ac:spMkLst>
            <pc:docMk/>
            <pc:sldMk cId="1245856904" sldId="260"/>
            <ac:spMk id="7" creationId="{FAC2A65E-4BFA-4D4E-A7AF-11B47C0CA88E}"/>
          </ac:spMkLst>
        </pc:spChg>
        <pc:spChg chg="add del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9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11" creationId="{5E698B96-C345-4CAB-9657-02BD17A19499}"/>
          </ac:spMkLst>
        </pc:spChg>
        <pc:spChg chg="add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16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18" creationId="{26C2F60D-36DC-4E6D-8544-3562BBABA872}"/>
          </ac:spMkLst>
        </pc:spChg>
        <pc:spChg chg="add">
          <ac:chgData name="Vilim Lukáš" userId="34d338f3-407c-4f50-ac0b-8a3525839489" providerId="ADAL" clId="{BC52515B-1B82-437E-91F2-3412FC0A2951}" dt="2020-11-30T17:56:12.236" v="570" actId="26606"/>
          <ac:spMkLst>
            <pc:docMk/>
            <pc:sldMk cId="1245856904" sldId="260"/>
            <ac:spMk id="20" creationId="{FCFFC7D5-8758-4C87-A839-9FF78F54327B}"/>
          </ac:spMkLst>
        </pc:spChg>
        <pc:picChg chg="add">
          <ac:chgData name="Vilim Lukáš" userId="34d338f3-407c-4f50-ac0b-8a3525839489" providerId="ADAL" clId="{BC52515B-1B82-437E-91F2-3412FC0A2951}" dt="2020-11-30T17:49:39.528" v="456" actId="26606"/>
          <ac:picMkLst>
            <pc:docMk/>
            <pc:sldMk cId="1245856904" sldId="260"/>
            <ac:picMk id="5" creationId="{AB7866EC-31D7-4B90-BCB7-57273C6105B0}"/>
          </ac:picMkLst>
        </pc:picChg>
      </pc:sldChg>
      <pc:sldChg chg="addSp delSp modSp add mod modTransition setBg">
        <pc:chgData name="Vilim Lukáš" userId="34d338f3-407c-4f50-ac0b-8a3525839489" providerId="ADAL" clId="{BC52515B-1B82-437E-91F2-3412FC0A2951}" dt="2020-12-01T11:23:14.860" v="1100" actId="20577"/>
        <pc:sldMkLst>
          <pc:docMk/>
          <pc:sldMk cId="2178629064" sldId="261"/>
        </pc:sldMkLst>
        <pc:spChg chg="mod">
          <ac:chgData name="Vilim Lukáš" userId="34d338f3-407c-4f50-ac0b-8a3525839489" providerId="ADAL" clId="{BC52515B-1B82-437E-91F2-3412FC0A2951}" dt="2020-12-01T11:23:14.860" v="1100" actId="20577"/>
          <ac:spMkLst>
            <pc:docMk/>
            <pc:sldMk cId="2178629064" sldId="261"/>
            <ac:spMk id="2" creationId="{125F0E46-19C1-4F41-8782-F7E331FE4125}"/>
          </ac:spMkLst>
        </pc:spChg>
        <pc:spChg chg="del mod">
          <ac:chgData name="Vilim Lukáš" userId="34d338f3-407c-4f50-ac0b-8a3525839489" providerId="ADAL" clId="{BC52515B-1B82-437E-91F2-3412FC0A2951}" dt="2020-11-30T17:50:58.560" v="475" actId="478"/>
          <ac:spMkLst>
            <pc:docMk/>
            <pc:sldMk cId="2178629064" sldId="261"/>
            <ac:spMk id="3" creationId="{E07309DD-7589-42F7-AC6C-AB8941BE8722}"/>
          </ac:spMkLst>
        </pc:spChg>
        <pc:spChg chg="add">
          <ac:chgData name="Vilim Lukáš" userId="34d338f3-407c-4f50-ac0b-8a3525839489" providerId="ADAL" clId="{BC52515B-1B82-437E-91F2-3412FC0A2951}" dt="2020-11-30T17:50:45.319" v="464" actId="26606"/>
          <ac:spMkLst>
            <pc:docMk/>
            <pc:sldMk cId="2178629064" sldId="261"/>
            <ac:spMk id="9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7:50:45.319" v="464" actId="26606"/>
          <ac:spMkLst>
            <pc:docMk/>
            <pc:sldMk cId="2178629064" sldId="261"/>
            <ac:spMk id="11" creationId="{26C2F60D-36DC-4E6D-8544-3562BBABA872}"/>
          </ac:spMkLst>
        </pc:spChg>
        <pc:spChg chg="add">
          <ac:chgData name="Vilim Lukáš" userId="34d338f3-407c-4f50-ac0b-8a3525839489" providerId="ADAL" clId="{BC52515B-1B82-437E-91F2-3412FC0A2951}" dt="2020-11-30T17:50:45.319" v="464" actId="26606"/>
          <ac:spMkLst>
            <pc:docMk/>
            <pc:sldMk cId="2178629064" sldId="261"/>
            <ac:spMk id="13" creationId="{FCFFC7D5-8758-4C87-A839-9FF78F54327B}"/>
          </ac:spMkLst>
        </pc:spChg>
        <pc:picChg chg="add">
          <ac:chgData name="Vilim Lukáš" userId="34d338f3-407c-4f50-ac0b-8a3525839489" providerId="ADAL" clId="{BC52515B-1B82-437E-91F2-3412FC0A2951}" dt="2020-11-30T17:50:45.319" v="464" actId="26606"/>
          <ac:picMkLst>
            <pc:docMk/>
            <pc:sldMk cId="2178629064" sldId="261"/>
            <ac:picMk id="5" creationId="{82DF3916-1360-44EB-BD54-0AC9776A69C2}"/>
          </ac:picMkLst>
        </pc:picChg>
      </pc:sldChg>
      <pc:sldChg chg="addSp delSp modSp add mod modTransition setBg">
        <pc:chgData name="Vilim Lukáš" userId="34d338f3-407c-4f50-ac0b-8a3525839489" providerId="ADAL" clId="{BC52515B-1B82-437E-91F2-3412FC0A2951}" dt="2020-12-01T10:34:22.900" v="967"/>
        <pc:sldMkLst>
          <pc:docMk/>
          <pc:sldMk cId="473201127" sldId="262"/>
        </pc:sldMkLst>
        <pc:spChg chg="del mod ord">
          <ac:chgData name="Vilim Lukáš" userId="34d338f3-407c-4f50-ac0b-8a3525839489" providerId="ADAL" clId="{BC52515B-1B82-437E-91F2-3412FC0A2951}" dt="2020-11-30T17:54:58.499" v="540" actId="478"/>
          <ac:spMkLst>
            <pc:docMk/>
            <pc:sldMk cId="473201127" sldId="262"/>
            <ac:spMk id="2" creationId="{887391BD-AD25-44E0-8B04-CA853EF3F105}"/>
          </ac:spMkLst>
        </pc:spChg>
        <pc:spChg chg="mod or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3" creationId="{6D6B59A4-0193-4CB1-BF18-DA6C5C64F815}"/>
          </ac:spMkLst>
        </pc:spChg>
        <pc:spChg chg="add del mod">
          <ac:chgData name="Vilim Lukáš" userId="34d338f3-407c-4f50-ac0b-8a3525839489" providerId="ADAL" clId="{BC52515B-1B82-437E-91F2-3412FC0A2951}" dt="2020-11-30T17:55:00.136" v="541" actId="478"/>
          <ac:spMkLst>
            <pc:docMk/>
            <pc:sldMk cId="473201127" sldId="262"/>
            <ac:spMk id="5" creationId="{6E753BDE-74EA-4E41-A662-EADE940696D2}"/>
          </ac:spMkLst>
        </pc:spChg>
        <pc:spChg chg="add mo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6" creationId="{795DE648-E506-4CA0-AD28-995F4BFBFD1D}"/>
          </ac:spMkLst>
        </pc:spChg>
        <pc:spChg chg="add del">
          <ac:chgData name="Vilim Lukáš" userId="34d338f3-407c-4f50-ac0b-8a3525839489" providerId="ADAL" clId="{BC52515B-1B82-437E-91F2-3412FC0A2951}" dt="2020-11-30T17:52:16.265" v="483" actId="26606"/>
          <ac:spMkLst>
            <pc:docMk/>
            <pc:sldMk cId="473201127" sldId="262"/>
            <ac:spMk id="8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52:16.265" v="483" actId="26606"/>
          <ac:spMkLst>
            <pc:docMk/>
            <pc:sldMk cId="473201127" sldId="262"/>
            <ac:spMk id="10" creationId="{00572931-961B-4A48-8B38-E9A9DB6E8111}"/>
          </ac:spMkLst>
        </pc:spChg>
        <pc:spChg chg="add del">
          <ac:chgData name="Vilim Lukáš" userId="34d338f3-407c-4f50-ac0b-8a3525839489" providerId="ADAL" clId="{BC52515B-1B82-437E-91F2-3412FC0A2951}" dt="2020-11-30T17:52:16.265" v="483" actId="26606"/>
          <ac:spMkLst>
            <pc:docMk/>
            <pc:sldMk cId="473201127" sldId="262"/>
            <ac:spMk id="12" creationId="{0F29AAD2-96E3-4A6F-9A5E-B6B9E7E11EC4}"/>
          </ac:spMkLst>
        </pc:spChg>
        <pc:spChg chg="add del">
          <ac:chgData name="Vilim Lukáš" userId="34d338f3-407c-4f50-ac0b-8a3525839489" providerId="ADAL" clId="{BC52515B-1B82-437E-91F2-3412FC0A2951}" dt="2020-11-30T17:52:16.265" v="483" actId="26606"/>
          <ac:spMkLst>
            <pc:docMk/>
            <pc:sldMk cId="473201127" sldId="262"/>
            <ac:spMk id="14" creationId="{4EC84841-2631-44D2-A01B-6AF0CF7F7393}"/>
          </ac:spMkLst>
        </pc:spChg>
        <pc:spChg chg="add del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19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21" creationId="{3B2B1500-BB55-471C-8A9E-67288297ECE1}"/>
          </ac:spMkLst>
        </pc:spChg>
        <pc:spChg chg="add del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23" creationId="{3045E22C-A99D-41BB-AF14-EF1B1E745A70}"/>
          </ac:spMkLst>
        </pc:spChg>
        <pc:spChg chg="ad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28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30" creationId="{00572931-961B-4A48-8B38-E9A9DB6E8111}"/>
          </ac:spMkLst>
        </pc:spChg>
        <pc:spChg chg="ad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32" creationId="{0F29AAD2-96E3-4A6F-9A5E-B6B9E7E11EC4}"/>
          </ac:spMkLst>
        </pc:spChg>
        <pc:spChg chg="add">
          <ac:chgData name="Vilim Lukáš" userId="34d338f3-407c-4f50-ac0b-8a3525839489" providerId="ADAL" clId="{BC52515B-1B82-437E-91F2-3412FC0A2951}" dt="2020-11-30T18:07:01.365" v="914" actId="26606"/>
          <ac:spMkLst>
            <pc:docMk/>
            <pc:sldMk cId="473201127" sldId="262"/>
            <ac:spMk id="34" creationId="{4EC84841-2631-44D2-A01B-6AF0CF7F7393}"/>
          </ac:spMkLst>
        </pc:spChg>
      </pc:sldChg>
      <pc:sldChg chg="addSp delSp modSp add mod modTransition setBg">
        <pc:chgData name="Vilim Lukáš" userId="34d338f3-407c-4f50-ac0b-8a3525839489" providerId="ADAL" clId="{BC52515B-1B82-437E-91F2-3412FC0A2951}" dt="2020-12-01T10:34:22.900" v="967"/>
        <pc:sldMkLst>
          <pc:docMk/>
          <pc:sldMk cId="944142617" sldId="263"/>
        </pc:sldMkLst>
        <pc:spChg chg="del mod">
          <ac:chgData name="Vilim Lukáš" userId="34d338f3-407c-4f50-ac0b-8a3525839489" providerId="ADAL" clId="{BC52515B-1B82-437E-91F2-3412FC0A2951}" dt="2020-11-30T17:55:26.626" v="544" actId="478"/>
          <ac:spMkLst>
            <pc:docMk/>
            <pc:sldMk cId="944142617" sldId="263"/>
            <ac:spMk id="2" creationId="{263DE98A-EC2D-4E2A-80E8-C1EF018E206B}"/>
          </ac:spMkLst>
        </pc:spChg>
        <pc:spChg chg="del">
          <ac:chgData name="Vilim Lukáš" userId="34d338f3-407c-4f50-ac0b-8a3525839489" providerId="ADAL" clId="{BC52515B-1B82-437E-91F2-3412FC0A2951}" dt="2020-11-30T17:55:16.013" v="542" actId="478"/>
          <ac:spMkLst>
            <pc:docMk/>
            <pc:sldMk cId="944142617" sldId="263"/>
            <ac:spMk id="3" creationId="{B74CB486-4AEB-4730-87EC-2CEE693E312C}"/>
          </ac:spMkLst>
        </pc:spChg>
        <pc:spChg chg="add mod">
          <ac:chgData name="Vilim Lukáš" userId="34d338f3-407c-4f50-ac0b-8a3525839489" providerId="ADAL" clId="{BC52515B-1B82-437E-91F2-3412FC0A2951}" dt="2020-12-01T10:12:58.716" v="949" actId="14100"/>
          <ac:spMkLst>
            <pc:docMk/>
            <pc:sldMk cId="944142617" sldId="263"/>
            <ac:spMk id="5" creationId="{3FDA8458-C904-4D31-8ADE-B425591AAF37}"/>
          </ac:spMkLst>
        </pc:spChg>
        <pc:spChg chg="add del">
          <ac:chgData name="Vilim Lukáš" userId="34d338f3-407c-4f50-ac0b-8a3525839489" providerId="ADAL" clId="{BC52515B-1B82-437E-91F2-3412FC0A2951}" dt="2020-11-30T17:55:31.573" v="545" actId="26606"/>
          <ac:spMkLst>
            <pc:docMk/>
            <pc:sldMk cId="944142617" sldId="263"/>
            <ac:spMk id="7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7:55:31.573" v="545" actId="26606"/>
          <ac:spMkLst>
            <pc:docMk/>
            <pc:sldMk cId="944142617" sldId="263"/>
            <ac:spMk id="9" creationId="{E6958E70-80C5-4642-B5AC-ACDBCB130671}"/>
          </ac:spMkLst>
        </pc:spChg>
        <pc:spChg chg="add del">
          <ac:chgData name="Vilim Lukáš" userId="34d338f3-407c-4f50-ac0b-8a3525839489" providerId="ADAL" clId="{BC52515B-1B82-437E-91F2-3412FC0A2951}" dt="2020-11-30T17:55:31.573" v="545" actId="26606"/>
          <ac:spMkLst>
            <pc:docMk/>
            <pc:sldMk cId="944142617" sldId="263"/>
            <ac:spMk id="11" creationId="{3DC8DFAE-D351-4C9E-B50E-9D415540409A}"/>
          </ac:spMkLst>
        </pc:spChg>
        <pc:spChg chg="add">
          <ac:chgData name="Vilim Lukáš" userId="34d338f3-407c-4f50-ac0b-8a3525839489" providerId="ADAL" clId="{BC52515B-1B82-437E-91F2-3412FC0A2951}" dt="2020-11-30T17:55:31.573" v="545" actId="26606"/>
          <ac:spMkLst>
            <pc:docMk/>
            <pc:sldMk cId="944142617" sldId="263"/>
            <ac:spMk id="17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7:55:31.573" v="545" actId="26606"/>
          <ac:spMkLst>
            <pc:docMk/>
            <pc:sldMk cId="944142617" sldId="263"/>
            <ac:spMk id="19" creationId="{5E698B96-C345-4CAB-9657-02BD17A19499}"/>
          </ac:spMkLst>
        </pc:spChg>
        <pc:picChg chg="add">
          <ac:chgData name="Vilim Lukáš" userId="34d338f3-407c-4f50-ac0b-8a3525839489" providerId="ADAL" clId="{BC52515B-1B82-437E-91F2-3412FC0A2951}" dt="2020-11-30T17:55:31.573" v="545" actId="26606"/>
          <ac:picMkLst>
            <pc:docMk/>
            <pc:sldMk cId="944142617" sldId="263"/>
            <ac:picMk id="13" creationId="{576BEFF2-D04F-44F1-A895-2A0F49CB0760}"/>
          </ac:picMkLst>
        </pc:picChg>
      </pc:sldChg>
      <pc:sldChg chg="delSp modSp add modTransition">
        <pc:chgData name="Vilim Lukáš" userId="34d338f3-407c-4f50-ac0b-8a3525839489" providerId="ADAL" clId="{BC52515B-1B82-437E-91F2-3412FC0A2951}" dt="2020-12-01T10:34:22.900" v="967"/>
        <pc:sldMkLst>
          <pc:docMk/>
          <pc:sldMk cId="3301956683" sldId="264"/>
        </pc:sldMkLst>
        <pc:spChg chg="del">
          <ac:chgData name="Vilim Lukáš" userId="34d338f3-407c-4f50-ac0b-8a3525839489" providerId="ADAL" clId="{BC52515B-1B82-437E-91F2-3412FC0A2951}" dt="2020-11-30T17:56:56.580" v="585" actId="478"/>
          <ac:spMkLst>
            <pc:docMk/>
            <pc:sldMk cId="3301956683" sldId="264"/>
            <ac:spMk id="2" creationId="{1AB16FCC-E545-4736-8EEC-27225E0B1FFC}"/>
          </ac:spMkLst>
        </pc:spChg>
        <pc:spChg chg="mod">
          <ac:chgData name="Vilim Lukáš" userId="34d338f3-407c-4f50-ac0b-8a3525839489" providerId="ADAL" clId="{BC52515B-1B82-437E-91F2-3412FC0A2951}" dt="2020-12-01T10:26:07.979" v="964" actId="1076"/>
          <ac:spMkLst>
            <pc:docMk/>
            <pc:sldMk cId="3301956683" sldId="264"/>
            <ac:spMk id="3" creationId="{736827CE-552F-4C05-823D-4A6F04FCE6F8}"/>
          </ac:spMkLst>
        </pc:spChg>
      </pc:sldChg>
      <pc:sldChg chg="addSp delSp modSp add mod modTransition setBg">
        <pc:chgData name="Vilim Lukáš" userId="34d338f3-407c-4f50-ac0b-8a3525839489" providerId="ADAL" clId="{BC52515B-1B82-437E-91F2-3412FC0A2951}" dt="2020-12-01T10:34:22.900" v="967"/>
        <pc:sldMkLst>
          <pc:docMk/>
          <pc:sldMk cId="970382267" sldId="265"/>
        </pc:sldMkLst>
        <pc:spChg chg="mod">
          <ac:chgData name="Vilim Lukáš" userId="34d338f3-407c-4f50-ac0b-8a3525839489" providerId="ADAL" clId="{BC52515B-1B82-437E-91F2-3412FC0A2951}" dt="2020-12-01T10:13:09.293" v="953" actId="27636"/>
          <ac:spMkLst>
            <pc:docMk/>
            <pc:sldMk cId="970382267" sldId="265"/>
            <ac:spMk id="2" creationId="{5AB42288-F0C9-441E-9CA2-3428DDDA1BF7}"/>
          </ac:spMkLst>
        </pc:spChg>
        <pc:spChg chg="del mod">
          <ac:chgData name="Vilim Lukáš" userId="34d338f3-407c-4f50-ac0b-8a3525839489" providerId="ADAL" clId="{BC52515B-1B82-437E-91F2-3412FC0A2951}" dt="2020-11-30T17:59:46.892" v="687" actId="478"/>
          <ac:spMkLst>
            <pc:docMk/>
            <pc:sldMk cId="970382267" sldId="265"/>
            <ac:spMk id="3" creationId="{9AB97EEE-858C-4FF8-B89B-0D11E7124A8B}"/>
          </ac:spMkLst>
        </pc:spChg>
        <pc:spChg chg="add">
          <ac:chgData name="Vilim Lukáš" userId="34d338f3-407c-4f50-ac0b-8a3525839489" providerId="ADAL" clId="{BC52515B-1B82-437E-91F2-3412FC0A2951}" dt="2020-11-30T17:59:20.663" v="646" actId="26606"/>
          <ac:spMkLst>
            <pc:docMk/>
            <pc:sldMk cId="970382267" sldId="265"/>
            <ac:spMk id="9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7:59:20.663" v="646" actId="26606"/>
          <ac:spMkLst>
            <pc:docMk/>
            <pc:sldMk cId="970382267" sldId="265"/>
            <ac:spMk id="11" creationId="{0ED8FC7E-742C-4B53-B6FF-F19F8EDA28B3}"/>
          </ac:spMkLst>
        </pc:spChg>
        <pc:picChg chg="add del mod">
          <ac:chgData name="Vilim Lukáš" userId="34d338f3-407c-4f50-ac0b-8a3525839489" providerId="ADAL" clId="{BC52515B-1B82-437E-91F2-3412FC0A2951}" dt="2020-11-30T18:01:26.598" v="700" actId="478"/>
          <ac:picMkLst>
            <pc:docMk/>
            <pc:sldMk cId="970382267" sldId="265"/>
            <ac:picMk id="5" creationId="{F6B6B4BD-CE36-42BA-8EC9-24D811A9C8CF}"/>
          </ac:picMkLst>
        </pc:picChg>
        <pc:picChg chg="add del mod">
          <ac:chgData name="Vilim Lukáš" userId="34d338f3-407c-4f50-ac0b-8a3525839489" providerId="ADAL" clId="{BC52515B-1B82-437E-91F2-3412FC0A2951}" dt="2020-11-30T18:01:11.389" v="698" actId="478"/>
          <ac:picMkLst>
            <pc:docMk/>
            <pc:sldMk cId="970382267" sldId="265"/>
            <ac:picMk id="6" creationId="{AC4B768A-091E-41F5-A85D-0568E49A624E}"/>
          </ac:picMkLst>
        </pc:picChg>
      </pc:sldChg>
      <pc:sldChg chg="addSp delSp modSp add modTransition">
        <pc:chgData name="Vilim Lukáš" userId="34d338f3-407c-4f50-ac0b-8a3525839489" providerId="ADAL" clId="{BC52515B-1B82-437E-91F2-3412FC0A2951}" dt="2020-12-01T10:34:22.900" v="967"/>
        <pc:sldMkLst>
          <pc:docMk/>
          <pc:sldMk cId="3683066861" sldId="266"/>
        </pc:sldMkLst>
        <pc:spChg chg="mod ord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3" creationId="{6D6B59A4-0193-4CB1-BF18-DA6C5C64F815}"/>
          </ac:spMkLst>
        </pc:spChg>
        <pc:spChg chg="mod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6" creationId="{795DE648-E506-4CA0-AD28-995F4BFBFD1D}"/>
          </ac:spMkLst>
        </pc:spChg>
        <pc:spChg chg="add del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19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21" creationId="{3B2B1500-BB55-471C-8A9E-67288297ECE1}"/>
          </ac:spMkLst>
        </pc:spChg>
        <pc:spChg chg="add del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23" creationId="{3045E22C-A99D-41BB-AF14-EF1B1E745A70}"/>
          </ac:spMkLst>
        </pc:spChg>
        <pc:spChg chg="add del">
          <ac:chgData name="Vilim Lukáš" userId="34d338f3-407c-4f50-ac0b-8a3525839489" providerId="ADAL" clId="{BC52515B-1B82-437E-91F2-3412FC0A2951}" dt="2020-11-30T18:07:09.690" v="916" actId="26606"/>
          <ac:spMkLst>
            <pc:docMk/>
            <pc:sldMk cId="3683066861" sldId="266"/>
            <ac:spMk id="28" creationId="{7A18C9FB-EC4C-4DAE-8F7D-C6E5AF607958}"/>
          </ac:spMkLst>
        </pc:spChg>
        <pc:spChg chg="add del">
          <ac:chgData name="Vilim Lukáš" userId="34d338f3-407c-4f50-ac0b-8a3525839489" providerId="ADAL" clId="{BC52515B-1B82-437E-91F2-3412FC0A2951}" dt="2020-11-30T18:07:09.690" v="916" actId="26606"/>
          <ac:spMkLst>
            <pc:docMk/>
            <pc:sldMk cId="3683066861" sldId="266"/>
            <ac:spMk id="30" creationId="{00572931-961B-4A48-8B38-E9A9DB6E8111}"/>
          </ac:spMkLst>
        </pc:spChg>
        <pc:spChg chg="add del">
          <ac:chgData name="Vilim Lukáš" userId="34d338f3-407c-4f50-ac0b-8a3525839489" providerId="ADAL" clId="{BC52515B-1B82-437E-91F2-3412FC0A2951}" dt="2020-11-30T18:07:09.690" v="916" actId="26606"/>
          <ac:spMkLst>
            <pc:docMk/>
            <pc:sldMk cId="3683066861" sldId="266"/>
            <ac:spMk id="32" creationId="{0F29AAD2-96E3-4A6F-9A5E-B6B9E7E11EC4}"/>
          </ac:spMkLst>
        </pc:spChg>
        <pc:spChg chg="add del">
          <ac:chgData name="Vilim Lukáš" userId="34d338f3-407c-4f50-ac0b-8a3525839489" providerId="ADAL" clId="{BC52515B-1B82-437E-91F2-3412FC0A2951}" dt="2020-11-30T18:07:09.690" v="916" actId="26606"/>
          <ac:spMkLst>
            <pc:docMk/>
            <pc:sldMk cId="3683066861" sldId="266"/>
            <ac:spMk id="34" creationId="{4EC84841-2631-44D2-A01B-6AF0CF7F7393}"/>
          </ac:spMkLst>
        </pc:spChg>
        <pc:spChg chg="add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36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37" creationId="{198DD8E9-519B-43B1-96FF-0286B62D70E2}"/>
          </ac:spMkLst>
        </pc:spChg>
        <pc:spChg chg="add">
          <ac:chgData name="Vilim Lukáš" userId="34d338f3-407c-4f50-ac0b-8a3525839489" providerId="ADAL" clId="{BC52515B-1B82-437E-91F2-3412FC0A2951}" dt="2020-11-30T18:07:09.702" v="917" actId="26606"/>
          <ac:spMkLst>
            <pc:docMk/>
            <pc:sldMk cId="3683066861" sldId="266"/>
            <ac:spMk id="38" creationId="{6CCD7EBD-BBF4-47CF-B72E-8F2C476B33D8}"/>
          </ac:spMkLst>
        </pc:spChg>
      </pc:sldChg>
      <pc:sldChg chg="addSp delSp modSp add modTransition">
        <pc:chgData name="Vilim Lukáš" userId="34d338f3-407c-4f50-ac0b-8a3525839489" providerId="ADAL" clId="{BC52515B-1B82-437E-91F2-3412FC0A2951}" dt="2020-12-01T10:47:15.603" v="971" actId="2711"/>
        <pc:sldMkLst>
          <pc:docMk/>
          <pc:sldMk cId="233791621" sldId="267"/>
        </pc:sldMkLst>
        <pc:spChg chg="mod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3" creationId="{6D6B59A4-0193-4CB1-BF18-DA6C5C64F815}"/>
          </ac:spMkLst>
        </pc:spChg>
        <pc:spChg chg="mod">
          <ac:chgData name="Vilim Lukáš" userId="34d338f3-407c-4f50-ac0b-8a3525839489" providerId="ADAL" clId="{BC52515B-1B82-437E-91F2-3412FC0A2951}" dt="2020-12-01T10:47:15.603" v="971" actId="2711"/>
          <ac:spMkLst>
            <pc:docMk/>
            <pc:sldMk cId="233791621" sldId="267"/>
            <ac:spMk id="6" creationId="{795DE648-E506-4CA0-AD28-995F4BFBFD1D}"/>
          </ac:spMkLst>
        </pc:spChg>
        <pc:spChg chg="del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36" creationId="{7A18C9FB-EC4C-4DAE-8F7D-C6E5AF607958}"/>
          </ac:spMkLst>
        </pc:spChg>
        <pc:spChg chg="del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37" creationId="{198DD8E9-519B-43B1-96FF-0286B62D70E2}"/>
          </ac:spMkLst>
        </pc:spChg>
        <pc:spChg chg="del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38" creationId="{6CCD7EBD-BBF4-47CF-B72E-8F2C476B33D8}"/>
          </ac:spMkLst>
        </pc:spChg>
        <pc:spChg chg="add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43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45" creationId="{AC5B9688-28B2-49CE-8BD3-0A5369AAAC44}"/>
          </ac:spMkLst>
        </pc:spChg>
        <pc:spChg chg="add">
          <ac:chgData name="Vilim Lukáš" userId="34d338f3-407c-4f50-ac0b-8a3525839489" providerId="ADAL" clId="{BC52515B-1B82-437E-91F2-3412FC0A2951}" dt="2020-12-01T10:12:36.550" v="946" actId="26606"/>
          <ac:spMkLst>
            <pc:docMk/>
            <pc:sldMk cId="233791621" sldId="267"/>
            <ac:spMk id="47" creationId="{A9896C11-F8DF-437A-B349-8AFD602DC0CA}"/>
          </ac:spMkLst>
        </pc:spChg>
      </pc:sldChg>
      <pc:sldChg chg="addSp delSp modSp add modTransition">
        <pc:chgData name="Vilim Lukáš" userId="34d338f3-407c-4f50-ac0b-8a3525839489" providerId="ADAL" clId="{BC52515B-1B82-437E-91F2-3412FC0A2951}" dt="2020-12-01T10:34:22.900" v="967"/>
        <pc:sldMkLst>
          <pc:docMk/>
          <pc:sldMk cId="2441707207" sldId="268"/>
        </pc:sldMkLst>
        <pc:spChg chg="mod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3" creationId="{6D6B59A4-0193-4CB1-BF18-DA6C5C64F815}"/>
          </ac:spMkLst>
        </pc:spChg>
        <pc:spChg chg="mod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6" creationId="{795DE648-E506-4CA0-AD28-995F4BFBFD1D}"/>
          </ac:spMkLst>
        </pc:spChg>
        <pc:spChg chg="del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36" creationId="{7A18C9FB-EC4C-4DAE-8F7D-C6E5AF607958}"/>
          </ac:spMkLst>
        </pc:spChg>
        <pc:spChg chg="del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37" creationId="{198DD8E9-519B-43B1-96FF-0286B62D70E2}"/>
          </ac:spMkLst>
        </pc:spChg>
        <pc:spChg chg="del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38" creationId="{6CCD7EBD-BBF4-47CF-B72E-8F2C476B33D8}"/>
          </ac:spMkLst>
        </pc:spChg>
        <pc:spChg chg="add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43" creationId="{7A18C9FB-EC4C-4DAE-8F7D-C6E5AF607958}"/>
          </ac:spMkLst>
        </pc:spChg>
        <pc:spChg chg="add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45" creationId="{5832FD91-6E45-4C1D-B22F-1CC8B92A2319}"/>
          </ac:spMkLst>
        </pc:spChg>
        <pc:spChg chg="add">
          <ac:chgData name="Vilim Lukáš" userId="34d338f3-407c-4f50-ac0b-8a3525839489" providerId="ADAL" clId="{BC52515B-1B82-437E-91F2-3412FC0A2951}" dt="2020-12-01T10:12:42.734" v="947" actId="26606"/>
          <ac:spMkLst>
            <pc:docMk/>
            <pc:sldMk cId="2441707207" sldId="268"/>
            <ac:spMk id="47" creationId="{55F5D1E8-E605-4EFC-8912-6E191F84FE26}"/>
          </ac:spMkLst>
        </pc:spChg>
      </pc:sldChg>
      <pc:sldChg chg="delSp modSp add">
        <pc:chgData name="Vilim Lukáš" userId="34d338f3-407c-4f50-ac0b-8a3525839489" providerId="ADAL" clId="{BC52515B-1B82-437E-91F2-3412FC0A2951}" dt="2020-12-01T11:23:36.921" v="1149" actId="478"/>
        <pc:sldMkLst>
          <pc:docMk/>
          <pc:sldMk cId="1288520774" sldId="269"/>
        </pc:sldMkLst>
        <pc:spChg chg="mod">
          <ac:chgData name="Vilim Lukáš" userId="34d338f3-407c-4f50-ac0b-8a3525839489" providerId="ADAL" clId="{BC52515B-1B82-437E-91F2-3412FC0A2951}" dt="2020-12-01T11:23:33.789" v="1148" actId="20577"/>
          <ac:spMkLst>
            <pc:docMk/>
            <pc:sldMk cId="1288520774" sldId="269"/>
            <ac:spMk id="2" creationId="{DEBE3828-5323-452D-8CE3-6CDBFD3848E7}"/>
          </ac:spMkLst>
        </pc:spChg>
        <pc:spChg chg="del">
          <ac:chgData name="Vilim Lukáš" userId="34d338f3-407c-4f50-ac0b-8a3525839489" providerId="ADAL" clId="{BC52515B-1B82-437E-91F2-3412FC0A2951}" dt="2020-12-01T11:23:36.921" v="1149" actId="478"/>
          <ac:spMkLst>
            <pc:docMk/>
            <pc:sldMk cId="1288520774" sldId="269"/>
            <ac:spMk id="3" creationId="{65D9EF5C-1B30-49F4-AD0A-ADAC916863CA}"/>
          </ac:spMkLst>
        </pc:spChg>
      </pc:sldChg>
      <pc:sldChg chg="modSp add del">
        <pc:chgData name="Vilim Lukáš" userId="34d338f3-407c-4f50-ac0b-8a3525839489" providerId="ADAL" clId="{BC52515B-1B82-437E-91F2-3412FC0A2951}" dt="2020-12-01T11:09:27.094" v="1060" actId="2696"/>
        <pc:sldMkLst>
          <pc:docMk/>
          <pc:sldMk cId="2665057400" sldId="269"/>
        </pc:sldMkLst>
        <pc:spChg chg="mod">
          <ac:chgData name="Vilim Lukáš" userId="34d338f3-407c-4f50-ac0b-8a3525839489" providerId="ADAL" clId="{BC52515B-1B82-437E-91F2-3412FC0A2951}" dt="2020-12-01T11:01:07.695" v="1029" actId="1076"/>
          <ac:spMkLst>
            <pc:docMk/>
            <pc:sldMk cId="2665057400" sldId="269"/>
            <ac:spMk id="2" creationId="{01615C5F-B4AF-43AD-AAB3-AA838EED58B2}"/>
          </ac:spMkLst>
        </pc:spChg>
        <pc:spChg chg="mod">
          <ac:chgData name="Vilim Lukáš" userId="34d338f3-407c-4f50-ac0b-8a3525839489" providerId="ADAL" clId="{BC52515B-1B82-437E-91F2-3412FC0A2951}" dt="2020-12-01T11:01:28.914" v="1036" actId="20577"/>
          <ac:spMkLst>
            <pc:docMk/>
            <pc:sldMk cId="2665057400" sldId="269"/>
            <ac:spMk id="3" creationId="{8C7E4092-7659-444E-B2CF-5E7A1B2C7BB8}"/>
          </ac:spMkLst>
        </pc:spChg>
      </pc:sldChg>
      <pc:sldMasterChg chg="add del addSldLayout delSldLayout">
        <pc:chgData name="Vilim Lukáš" userId="34d338f3-407c-4f50-ac0b-8a3525839489" providerId="ADAL" clId="{BC52515B-1B82-437E-91F2-3412FC0A2951}" dt="2020-11-30T16:42:23.422" v="77" actId="26606"/>
        <pc:sldMasterMkLst>
          <pc:docMk/>
          <pc:sldMasterMk cId="4069352935" sldId="2147483648"/>
        </pc:sldMasterMkLst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1319056691" sldId="2147483649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3096854216" sldId="2147483650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1099780444" sldId="2147483651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3144294857" sldId="2147483652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577415147" sldId="2147483653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4173908128" sldId="2147483654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2657297638" sldId="2147483655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2359833088" sldId="2147483656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445271081" sldId="2147483657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4254490719" sldId="2147483658"/>
          </pc:sldLayoutMkLst>
        </pc:sldLayoutChg>
        <pc:sldLayoutChg chg="add del">
          <pc:chgData name="Vilim Lukáš" userId="34d338f3-407c-4f50-ac0b-8a3525839489" providerId="ADAL" clId="{BC52515B-1B82-437E-91F2-3412FC0A2951}" dt="2020-11-30T16:42:23.422" v="77" actId="26606"/>
          <pc:sldLayoutMkLst>
            <pc:docMk/>
            <pc:sldMasterMk cId="4069352935" sldId="2147483648"/>
            <pc:sldLayoutMk cId="857521027" sldId="2147483659"/>
          </pc:sldLayoutMkLst>
        </pc:sldLayoutChg>
      </pc:sldMasterChg>
      <pc:sldMasterChg chg="add del addSldLayout delSldLayout">
        <pc:chgData name="Vilim Lukáš" userId="34d338f3-407c-4f50-ac0b-8a3525839489" providerId="ADAL" clId="{BC52515B-1B82-437E-91F2-3412FC0A2951}" dt="2020-11-30T16:42:23.388" v="76" actId="26606"/>
        <pc:sldMasterMkLst>
          <pc:docMk/>
          <pc:sldMasterMk cId="1122269192" sldId="2147483699"/>
        </pc:sldMasterMkLst>
        <pc:sldLayoutChg chg="add del">
          <pc:chgData name="Vilim Lukáš" userId="34d338f3-407c-4f50-ac0b-8a3525839489" providerId="ADAL" clId="{BC52515B-1B82-437E-91F2-3412FC0A2951}" dt="2020-11-30T16:42:23.388" v="76" actId="26606"/>
          <pc:sldLayoutMkLst>
            <pc:docMk/>
            <pc:sldMasterMk cId="1122269192" sldId="2147483699"/>
            <pc:sldLayoutMk cId="3434149550" sldId="2147483694"/>
          </pc:sldLayoutMkLst>
        </pc:sldLayoutChg>
      </pc:sldMasterChg>
      <pc:sldMasterChg chg="add modTransition addSldLayout modSldLayout">
        <pc:chgData name="Vilim Lukáš" userId="34d338f3-407c-4f50-ac0b-8a3525839489" providerId="ADAL" clId="{BC52515B-1B82-437E-91F2-3412FC0A2951}" dt="2020-12-01T10:34:22.900" v="967"/>
        <pc:sldMasterMkLst>
          <pc:docMk/>
          <pc:sldMasterMk cId="1237081878" sldId="2147483738"/>
        </pc:sldMasterMkLst>
        <pc:sldLayoutChg chg="add modTransition">
          <pc:chgData name="Vilim Lukáš" userId="34d338f3-407c-4f50-ac0b-8a3525839489" providerId="ADAL" clId="{BC52515B-1B82-437E-91F2-3412FC0A2951}" dt="2020-12-01T10:34:22.900" v="967"/>
          <pc:sldLayoutMkLst>
            <pc:docMk/>
            <pc:sldMasterMk cId="1237081878" sldId="2147483738"/>
            <pc:sldLayoutMk cId="3612281026" sldId="214748373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0/04/vehicle-detection-opencv-pytho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9/tutorial/index.html" TargetMode="External"/><Relationship Id="rId2" Type="http://schemas.openxmlformats.org/officeDocument/2006/relationships/hyperlink" Target="https://docs.opencv.org/master/d6/d00/tutorial_py_root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obernat.github.io/Bakalarska-Prac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0254555_Vehicle_Detection_Tracking_and_Counti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3389805_Counting_Cars_in_Traffic_Using_Cascade_Haar_with_KL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4136865_Vehicle_Counting_and_Classification_from_a_Traffic_Sce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0E572CB-DA56-46A6-9B5E-DB644EFCB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500000-04ED-4151-A44D-C930ED4E0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68" y="1599121"/>
            <a:ext cx="5541264" cy="2212848"/>
          </a:xfrm>
        </p:spPr>
        <p:txBody>
          <a:bodyPr>
            <a:normAutofit/>
          </a:bodyPr>
          <a:lstStyle/>
          <a:p>
            <a:r>
              <a:rPr lang="pl-PL" sz="4100" b="1" dirty="0"/>
              <a:t>Počítanie obsadenosti parkoviska pomocou kamery</a:t>
            </a:r>
            <a:endParaRPr lang="sk-SK" sz="41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96F5AC-5A0E-45BB-886E-DC3F8D46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56" y="3894265"/>
            <a:ext cx="4434840" cy="118872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>
                    <a:alpha val="80000"/>
                  </a:schemeClr>
                </a:solidFill>
              </a:rPr>
              <a:t>Lukáš Vilim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42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832FD91-6E45-4C1D-B22F-1CC8B92A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5DE648-E506-4CA0-AD28-995F4BFBFD1D}"/>
              </a:ext>
            </a:extLst>
          </p:cNvPr>
          <p:cNvSpPr txBox="1"/>
          <p:nvPr/>
        </p:nvSpPr>
        <p:spPr>
          <a:xfrm>
            <a:off x="6858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your own Vehicle Detection Model using OpenCV and Python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6B59A4-0193-4CB1-BF18-DA6C5C64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u="sng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https://www.analyticsvidhya.com/blog/2020/04/vehicle-detection-opencv-python/</a:t>
            </a:r>
            <a:endParaRPr lang="en-US" u="sng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70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BEFF2-D04F-44F1-A895-2A0F49CB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2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FDA8458-C904-4D31-8ADE-B425591A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1999"/>
            <a:ext cx="4019550" cy="3076575"/>
          </a:xfrm>
        </p:spPr>
        <p:txBody>
          <a:bodyPr>
            <a:normAutofit/>
          </a:bodyPr>
          <a:lstStyle/>
          <a:p>
            <a:pPr algn="l"/>
            <a:r>
              <a:rPr lang="sk-SK" sz="4400" b="1" dirty="0"/>
              <a:t>Dokumentácie</a:t>
            </a:r>
          </a:p>
        </p:txBody>
      </p:sp>
    </p:spTree>
    <p:extLst>
      <p:ext uri="{BB962C8B-B14F-4D97-AF65-F5344CB8AC3E}">
        <p14:creationId xmlns:p14="http://schemas.microsoft.com/office/powerpoint/2010/main" val="94414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736827CE-552F-4C05-823D-4A6F04FC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10668000" cy="1524000"/>
          </a:xfrm>
        </p:spPr>
        <p:txBody>
          <a:bodyPr>
            <a:normAutofit fontScale="85000" lnSpcReduction="10000"/>
          </a:bodyPr>
          <a:lstStyle/>
          <a:p>
            <a:r>
              <a:rPr lang="sk-SK" dirty="0" err="1"/>
              <a:t>OpenCV</a:t>
            </a:r>
            <a:r>
              <a:rPr lang="sk-SK" dirty="0"/>
              <a:t> pre </a:t>
            </a:r>
            <a:r>
              <a:rPr lang="sk-SK" dirty="0" err="1"/>
              <a:t>Python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https://docs.opencv.org/master/d6/d00/tutorial_py_root.html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Python</a:t>
            </a:r>
            <a:r>
              <a:rPr lang="sk-SK" dirty="0"/>
              <a:t> - </a:t>
            </a:r>
            <a:r>
              <a:rPr lang="sk-SK" dirty="0">
                <a:hlinkClick r:id="rId3"/>
              </a:rPr>
              <a:t>https://docs.python.org/3.9/tutorial/index.html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195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42288-F0C9-441E-9CA2-3428DDDA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6" y="2376032"/>
            <a:ext cx="8009146" cy="1052968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Ďakujem </a:t>
            </a:r>
            <a:r>
              <a:rPr lang="en-US" b="1" dirty="0"/>
              <a:t>za </a:t>
            </a:r>
            <a:r>
              <a:rPr lang="sk-SK" b="1" dirty="0"/>
              <a:t>pozornosť</a:t>
            </a:r>
          </a:p>
        </p:txBody>
      </p:sp>
    </p:spTree>
    <p:extLst>
      <p:ext uri="{BB962C8B-B14F-4D97-AF65-F5344CB8AC3E}">
        <p14:creationId xmlns:p14="http://schemas.microsoft.com/office/powerpoint/2010/main" val="97038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AC4F71-0BBF-4B2A-B2AF-47703234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Podobné</a:t>
            </a:r>
            <a:r>
              <a:rPr lang="en-US" dirty="0"/>
              <a:t> </a:t>
            </a:r>
            <a:r>
              <a:rPr lang="en-US" dirty="0" err="1"/>
              <a:t>bakalárske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Články</a:t>
            </a:r>
            <a:endParaRPr lang="sk-SK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Dokumentácie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E65429-D8D9-478F-9A88-63D80455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/>
              <a:t>Prehľad</a:t>
            </a:r>
          </a:p>
        </p:txBody>
      </p:sp>
    </p:spTree>
    <p:extLst>
      <p:ext uri="{BB962C8B-B14F-4D97-AF65-F5344CB8AC3E}">
        <p14:creationId xmlns:p14="http://schemas.microsoft.com/office/powerpoint/2010/main" val="259742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866EC-31D7-4B90-BCB7-57273C61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8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74822A-1314-4C01-8C6D-F00FAA5D3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700" y="4108629"/>
            <a:ext cx="4305300" cy="1380335"/>
          </a:xfrm>
        </p:spPr>
        <p:txBody>
          <a:bodyPr>
            <a:normAutofit/>
          </a:bodyPr>
          <a:lstStyle/>
          <a:p>
            <a:pPr algn="l"/>
            <a:r>
              <a:rPr lang="sk-SK" sz="3600"/>
              <a:t>Podobné bakalárske práce</a:t>
            </a:r>
          </a:p>
        </p:txBody>
      </p:sp>
    </p:spTree>
    <p:extLst>
      <p:ext uri="{BB962C8B-B14F-4D97-AF65-F5344CB8AC3E}">
        <p14:creationId xmlns:p14="http://schemas.microsoft.com/office/powerpoint/2010/main" val="124585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E08D6C1D-298F-4868-9A59-0BB9110E2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39" y="1273732"/>
            <a:ext cx="10952922" cy="431053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 </a:t>
            </a:r>
            <a:r>
              <a:rPr lang="sk-SK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Bernát</a:t>
            </a:r>
            <a:r>
              <a:rPr lang="sk-SK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Detekcia voľných parkovacích miest na ulici v meste (Ftáčnik)</a:t>
            </a:r>
            <a:endParaRPr lang="sk-SK" dirty="0">
              <a:solidFill>
                <a:srgbClr val="00B0F0"/>
              </a:solidFill>
            </a:endParaRP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V predošlej bakalárke od p. </a:t>
            </a:r>
            <a:r>
              <a:rPr lang="sk-SK" dirty="0" err="1"/>
              <a:t>Bernáta</a:t>
            </a:r>
            <a:r>
              <a:rPr lang="sk-SK" dirty="0"/>
              <a:t>, z ročníka 2018/2019, bolo cieľom zaznamenávať parkovisko a </a:t>
            </a:r>
            <a:r>
              <a:rPr lang="sk-SK" dirty="0" err="1"/>
              <a:t>detekovať</a:t>
            </a:r>
            <a:r>
              <a:rPr lang="sk-SK" dirty="0"/>
              <a:t> voľné parkovacie miesta.</a:t>
            </a:r>
          </a:p>
          <a:p>
            <a:r>
              <a:rPr lang="sk-SK" dirty="0"/>
              <a:t>Cieľ mojej bakalárky však je rozoznať vozidlá od chodcov a bicyklov a počítať obsadenosť na parkovisku.</a:t>
            </a:r>
          </a:p>
        </p:txBody>
      </p:sp>
    </p:spTree>
    <p:extLst>
      <p:ext uri="{BB962C8B-B14F-4D97-AF65-F5344CB8AC3E}">
        <p14:creationId xmlns:p14="http://schemas.microsoft.com/office/powerpoint/2010/main" val="313990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F3916-1360-44EB-BD54-0AC9776A6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4" b="136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5F0E46-19C1-4F41-8782-F7E331FE4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700" y="4108629"/>
            <a:ext cx="4305300" cy="1380335"/>
          </a:xfrm>
        </p:spPr>
        <p:txBody>
          <a:bodyPr>
            <a:normAutofit/>
          </a:bodyPr>
          <a:lstStyle/>
          <a:p>
            <a:pPr algn="l"/>
            <a:r>
              <a:rPr lang="sk-SK" sz="3600" dirty="0"/>
              <a:t>Vedecké články a čerpanie informácií</a:t>
            </a:r>
          </a:p>
        </p:txBody>
      </p:sp>
    </p:spTree>
    <p:extLst>
      <p:ext uri="{BB962C8B-B14F-4D97-AF65-F5344CB8AC3E}">
        <p14:creationId xmlns:p14="http://schemas.microsoft.com/office/powerpoint/2010/main" val="217862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BE3828-5323-452D-8CE3-6CDBFD38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Základ počítačovej grafiky a spracovania obrazu</a:t>
            </a:r>
          </a:p>
        </p:txBody>
      </p:sp>
    </p:spTree>
    <p:extLst>
      <p:ext uri="{BB962C8B-B14F-4D97-AF65-F5344CB8AC3E}">
        <p14:creationId xmlns:p14="http://schemas.microsoft.com/office/powerpoint/2010/main" val="128852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5DE648-E506-4CA0-AD28-995F4BFBFD1D}"/>
              </a:ext>
            </a:extLst>
          </p:cNvPr>
          <p:cNvSpPr txBox="1"/>
          <p:nvPr/>
        </p:nvSpPr>
        <p:spPr>
          <a:xfrm>
            <a:off x="762000" y="1524000"/>
            <a:ext cx="10668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Detection, Tracking and Counting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6B59A4-0193-4CB1-BF18-DA6C5C64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https://www.researchgate.net/publication/330254555_Vehicle_Detection_Tracking_and_Counting</a:t>
            </a:r>
            <a:endParaRPr lang="en-US" sz="22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320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5DE648-E506-4CA0-AD28-995F4BFBFD1D}"/>
              </a:ext>
            </a:extLst>
          </p:cNvPr>
          <p:cNvSpPr txBox="1"/>
          <p:nvPr/>
        </p:nvSpPr>
        <p:spPr>
          <a:xfrm>
            <a:off x="6096000" y="1524000"/>
            <a:ext cx="5334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Counting Cars in Traffic Using Cascade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Haar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with KLP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6B59A4-0193-4CB1-BF18-DA6C5C64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71999"/>
            <a:ext cx="53339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https://www.researchgate.net/publication/263389805_Counting_Cars_in_Traffic_Using_Cascade_Haar_with_KLP</a:t>
            </a:r>
            <a:endParaRPr lang="en-US" sz="22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306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5DE648-E506-4CA0-AD28-995F4BFBFD1D}"/>
              </a:ext>
            </a:extLst>
          </p:cNvPr>
          <p:cNvSpPr txBox="1"/>
          <p:nvPr/>
        </p:nvSpPr>
        <p:spPr>
          <a:xfrm>
            <a:off x="762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700" b="1" dirty="0">
                <a:latin typeface="+mj-lt"/>
              </a:rPr>
              <a:t>Vehicle Counting and Classification from a Traffic Scene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6B59A4-0193-4CB1-BF18-DA6C5C64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u="sng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https://www.researchgate.net/publication/234136865_Vehicle_Counting_and_Classification_from_a_Traffic_Scene</a:t>
            </a:r>
            <a:endParaRPr lang="en-US" sz="2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1F3"/>
      </a:lt2>
      <a:accent1>
        <a:srgbClr val="B59F47"/>
      </a:accent1>
      <a:accent2>
        <a:srgbClr val="B1683B"/>
      </a:accent2>
      <a:accent3>
        <a:srgbClr val="C34D51"/>
      </a:accent3>
      <a:accent4>
        <a:srgbClr val="B13B70"/>
      </a:accent4>
      <a:accent5>
        <a:srgbClr val="C34DB4"/>
      </a:accent5>
      <a:accent6>
        <a:srgbClr val="903BB1"/>
      </a:accent6>
      <a:hlink>
        <a:srgbClr val="C0429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250</Words>
  <Application>Microsoft Office PowerPoint</Application>
  <PresentationFormat>Širokouhlá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Počítanie obsadenosti parkoviska pomocou kamery</vt:lpstr>
      <vt:lpstr>Prehľad</vt:lpstr>
      <vt:lpstr>Podobné bakalárske práce</vt:lpstr>
      <vt:lpstr>Prezentácia programu PowerPoint</vt:lpstr>
      <vt:lpstr>Vedecké články a čerpanie informácií</vt:lpstr>
      <vt:lpstr>Základ počítačovej grafiky a spracovania obrazu</vt:lpstr>
      <vt:lpstr>Prezentácia programu PowerPoint</vt:lpstr>
      <vt:lpstr>Prezentácia programu PowerPoint</vt:lpstr>
      <vt:lpstr>Prezentácia programu PowerPoint</vt:lpstr>
      <vt:lpstr>Prezentácia programu PowerPoint</vt:lpstr>
      <vt:lpstr>Dokumentácie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Počítanie obsadenosti parkoviska pomocou kamery</dc:title>
  <dc:creator>Lukáš Vilim</dc:creator>
  <cp:lastModifiedBy>Lukáš Vilim</cp:lastModifiedBy>
  <cp:revision>1</cp:revision>
  <dcterms:created xsi:type="dcterms:W3CDTF">2020-12-01T10:14:34Z</dcterms:created>
  <dcterms:modified xsi:type="dcterms:W3CDTF">2020-12-01T11:23:38Z</dcterms:modified>
</cp:coreProperties>
</file>