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9" r:id="rId3"/>
    <p:sldId id="260" r:id="rId4"/>
    <p:sldId id="262" r:id="rId5"/>
    <p:sldId id="263" r:id="rId6"/>
    <p:sldId id="261" r:id="rId7"/>
    <p:sldId id="264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18.04.2023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18.04.2023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18.04.2023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18.04.2023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18.04.2023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18.04.2023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18.04.2023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18.04.2023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18.04.2023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18.04.2023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18.04.2023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18.04.2023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18.04.2023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18.04.2023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ru" sz="7200" dirty="0"/>
              <a:t>Проект</a:t>
            </a:r>
            <a:br>
              <a:rPr lang="ru" sz="7200" dirty="0"/>
            </a:br>
            <a:endParaRPr lang="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Л</a:t>
            </a:r>
            <a:r>
              <a:rPr lang="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авский г.</a:t>
            </a:r>
          </a:p>
          <a:p>
            <a:pPr rtl="0"/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</a:t>
            </a:r>
            <a:r>
              <a:rPr lang="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искаров и.</a:t>
            </a: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EB070-3FCD-4A42-949E-6D5D14AF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8F7204-2DB1-4FB7-AD32-EAFCE28B1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3977"/>
            <a:ext cx="10058400" cy="3760891"/>
          </a:xfrm>
        </p:spPr>
        <p:txBody>
          <a:bodyPr>
            <a:normAutofit/>
          </a:bodyPr>
          <a:lstStyle/>
          <a:p>
            <a:r>
              <a:rPr lang="ru-RU" sz="4000" dirty="0"/>
              <a:t>Отсутствие пассивного заработка у школьников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E1FDB2-BFE0-403A-9CF2-7E341F62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18.04.2023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3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07BF5-A543-47D2-A305-7AA79131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DE066-882C-4599-9153-52B4C42F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Пассивный заработок среди школьников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8A7861-E29C-4BAC-ABB1-FD55152A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18.04.2023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1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CE067-E912-4A0B-BBD1-D72AAD3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C92B9-1DC8-41AF-93A4-AF0A7153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18.04.2023</a:t>
            </a:fld>
            <a:endParaRPr lang="en-US" dirty="0"/>
          </a:p>
        </p:txBody>
      </p:sp>
      <p:pic>
        <p:nvPicPr>
          <p:cNvPr id="1026" name="Picture 2" descr="Что такое букмекерские вилки">
            <a:extLst>
              <a:ext uri="{FF2B5EF4-FFF2-40B4-BE49-F238E27FC236}">
                <a16:creationId xmlns:a16="http://schemas.microsoft.com/office/drawing/2014/main" id="{626F509B-C189-4E58-A39A-52E89F0908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" y="2330722"/>
            <a:ext cx="3760788" cy="37607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EB25AA-7E9B-4D3C-B8B9-193C1062232A}"/>
              </a:ext>
            </a:extLst>
          </p:cNvPr>
          <p:cNvSpPr txBox="1"/>
          <p:nvPr/>
        </p:nvSpPr>
        <p:spPr>
          <a:xfrm>
            <a:off x="4121092" y="2176835"/>
            <a:ext cx="60946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Букмекерская вилка — ситуация, когда разница коэффициентов в двух или более конторах позволяет сделать по ставке на каждый взаимоисключающий исход у разных букмекеров и остаться в прибыли при любом результате. Как раз таки поиском этих вилок и будет заниматься наш бот.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3084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8E595-D8BF-4727-85D0-B7D2661A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Формулы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701663-DCE8-46CB-BF27-93F57B3D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111111"/>
                </a:solidFill>
                <a:effectLst/>
                <a:latin typeface="-apple-system"/>
              </a:rPr>
              <a:t>1/K1 +1/K2 &lt; 1     -     </a:t>
            </a:r>
            <a:r>
              <a:rPr lang="ru-RU" sz="3200" dirty="0">
                <a:solidFill>
                  <a:srgbClr val="111111"/>
                </a:solidFill>
                <a:latin typeface="-apple-system"/>
              </a:rPr>
              <a:t>Вилка есть</a:t>
            </a:r>
          </a:p>
          <a:p>
            <a:r>
              <a:rPr lang="en-US" sz="3200" b="0" i="0" dirty="0" err="1">
                <a:solidFill>
                  <a:srgbClr val="111111"/>
                </a:solidFill>
                <a:effectLst/>
                <a:latin typeface="-apple-system"/>
              </a:rPr>
              <a:t>summa_min</a:t>
            </a:r>
            <a:r>
              <a:rPr lang="en-US" sz="3200" b="0" i="0" dirty="0">
                <a:solidFill>
                  <a:srgbClr val="111111"/>
                </a:solidFill>
                <a:effectLst/>
                <a:latin typeface="-apple-system"/>
              </a:rPr>
              <a:t> = (K1 x </a:t>
            </a:r>
            <a:r>
              <a:rPr lang="en-US" sz="3200" b="0" i="0" dirty="0" err="1">
                <a:solidFill>
                  <a:srgbClr val="111111"/>
                </a:solidFill>
                <a:effectLst/>
                <a:latin typeface="-apple-system"/>
              </a:rPr>
              <a:t>summa_max</a:t>
            </a:r>
            <a:r>
              <a:rPr lang="en-US" sz="3200" b="0" i="0" dirty="0">
                <a:solidFill>
                  <a:srgbClr val="111111"/>
                </a:solidFill>
                <a:effectLst/>
                <a:latin typeface="-apple-system"/>
              </a:rPr>
              <a:t>)/K2, </a:t>
            </a:r>
            <a:r>
              <a:rPr lang="ru-RU" sz="3200" b="0" i="0" dirty="0">
                <a:solidFill>
                  <a:srgbClr val="111111"/>
                </a:solidFill>
                <a:effectLst/>
                <a:latin typeface="-apple-system"/>
              </a:rPr>
              <a:t>где </a:t>
            </a:r>
            <a:r>
              <a:rPr lang="en-US" sz="3200" b="0" i="0" dirty="0">
                <a:solidFill>
                  <a:srgbClr val="111111"/>
                </a:solidFill>
                <a:effectLst/>
                <a:latin typeface="-apple-system"/>
              </a:rPr>
              <a:t>K1&lt;K2</a:t>
            </a:r>
            <a:r>
              <a:rPr lang="ru-RU" sz="3200" b="0" i="0" dirty="0">
                <a:solidFill>
                  <a:srgbClr val="111111"/>
                </a:solidFill>
                <a:effectLst/>
                <a:latin typeface="-apple-system"/>
              </a:rPr>
              <a:t>     -     Определение суммы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8ACAFF-E068-45D5-9C02-64990342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18.04.2023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6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2DA63-924C-4A11-9E47-3E74DAC4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024FAE-56A6-4ECF-996C-C5F74D905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sz="3200" dirty="0"/>
              <a:t>Почему наш способ лучше других:</a:t>
            </a:r>
          </a:p>
          <a:p>
            <a:pPr lvl="1"/>
            <a:r>
              <a:rPr lang="ru-RU" sz="3200" dirty="0"/>
              <a:t>1) Он надежный</a:t>
            </a:r>
          </a:p>
          <a:p>
            <a:pPr lvl="1"/>
            <a:r>
              <a:rPr lang="ru-RU" sz="3200" dirty="0"/>
              <a:t>2) Автоматизирован </a:t>
            </a:r>
          </a:p>
          <a:p>
            <a:pPr lvl="1"/>
            <a:r>
              <a:rPr lang="ru-RU" sz="3200" dirty="0"/>
              <a:t>3) Прост в использовании</a:t>
            </a:r>
          </a:p>
          <a:p>
            <a:pPr lvl="1"/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F37B87-94D6-4A94-A5DA-102E563A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18.04.2023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1985-1F8A-4471-9326-AA130720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ваше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ADF62-5000-488C-B904-440F85B8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1A1BE9-0DD3-4608-A004-26D8B0A6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18.04.2023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14835"/>
      </p:ext>
    </p:extLst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E9416FAF-F856-40AC-9675-C9B0760B1290}" vid="{1EEFFE07-2D5A-4CA5-A479-4D088CDD8A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{4E348AE2-F76B-4187-9F2A-401FDE2D2A06}tf56160789_win32</Template>
  <TotalTime>35</TotalTime>
  <Words>129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Bookman Old Style</vt:lpstr>
      <vt:lpstr>Calibri</vt:lpstr>
      <vt:lpstr>Franklin Gothic Book</vt:lpstr>
      <vt:lpstr>1_РетроспективаVTI</vt:lpstr>
      <vt:lpstr>Проект </vt:lpstr>
      <vt:lpstr>Проблематика</vt:lpstr>
      <vt:lpstr>Цель проекта</vt:lpstr>
      <vt:lpstr>Суть </vt:lpstr>
      <vt:lpstr>Формулы</vt:lpstr>
      <vt:lpstr>Исследование</vt:lpstr>
      <vt:lpstr>Спасибо за ваше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lib</dc:creator>
  <cp:lastModifiedBy>lib</cp:lastModifiedBy>
  <cp:revision>4</cp:revision>
  <dcterms:created xsi:type="dcterms:W3CDTF">2023-04-18T03:33:51Z</dcterms:created>
  <dcterms:modified xsi:type="dcterms:W3CDTF">2023-04-18T04:09:00Z</dcterms:modified>
</cp:coreProperties>
</file>