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4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7A55E-01D0-4A93-BC0F-1DDB0E75F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1FA34-E42A-43F0-B800-4C919C04A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26B8A-F431-4623-97B1-2F0A9EC76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DA80-77B1-4994-836D-C1D22373849B}" type="datetimeFigureOut">
              <a:rPr lang="en-DK" smtClean="0"/>
              <a:t>06/02/2022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0B485-22BB-4DBA-8CE3-EAC3C21AD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FAF1A-3EA8-45D5-81CF-4A8D3249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9BF5-2705-4480-A641-AB9E7824754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9429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AA17-231A-4837-8058-6AFC4112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8823A-2121-4FDF-8969-24CBB0EDB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D1C23-6E30-41DE-A895-5939164C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DA80-77B1-4994-836D-C1D22373849B}" type="datetimeFigureOut">
              <a:rPr lang="en-DK" smtClean="0"/>
              <a:t>06/02/2022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E2C6A-7569-4072-96A7-98B096A2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0111F-EBAE-404B-B324-CEB33E78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9BF5-2705-4480-A641-AB9E7824754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2416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716224-2B32-4C88-B02D-4F2766611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60FF7-F8C4-451C-865F-B49473C5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980D9-50BE-42F0-8F77-B3D0A54B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DA80-77B1-4994-836D-C1D22373849B}" type="datetimeFigureOut">
              <a:rPr lang="en-DK" smtClean="0"/>
              <a:t>06/02/2022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37AFA-1518-443D-9146-12B5DE7E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BD877-BAEA-4ED8-BFEC-FE6B0FE1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9BF5-2705-4480-A641-AB9E7824754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2165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7211-858E-4388-BD51-A42E32FA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F094-7348-48BD-A10E-80AC1D121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20847-058D-4DE5-8B13-66D46194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DA80-77B1-4994-836D-C1D22373849B}" type="datetimeFigureOut">
              <a:rPr lang="en-DK" smtClean="0"/>
              <a:t>06/02/2022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A0FF8-BBE7-4BA4-B99D-19016FC8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B13D6-4983-47F1-8BC5-CE4F0F41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9BF5-2705-4480-A641-AB9E7824754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6661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01ED-CA90-425D-8F9A-9C779B46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DD626-5827-4860-857E-1D79F24E3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4C882-38FF-4B0F-989A-4DBA946A3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DA80-77B1-4994-836D-C1D22373849B}" type="datetimeFigureOut">
              <a:rPr lang="en-DK" smtClean="0"/>
              <a:t>06/02/2022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B26F7-E19D-4D5C-A0E0-E91631E9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BE753-7714-421A-B06F-64F8485B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9BF5-2705-4480-A641-AB9E7824754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8520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167C-A372-4364-8A50-DB2987A1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0B0B2-0F83-45B6-9E95-DD6513FC6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B5F57-A889-4460-BA87-2A08571D4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C6EF5-7425-4A64-8198-94527303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DA80-77B1-4994-836D-C1D22373849B}" type="datetimeFigureOut">
              <a:rPr lang="en-DK" smtClean="0"/>
              <a:t>06/02/2022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AFF4B-0BA4-4E69-B339-7C1A9DCA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8CE00-8F0A-4F13-8993-10C258AE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9BF5-2705-4480-A641-AB9E7824754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3881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B901-61D2-45B2-AC80-03C33B64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D9CFE-03B0-4F34-B631-3DFA39D1F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69BAD-41D2-461C-853F-C652008B3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31183-E363-490E-AAC0-9B84C98D6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979FE-886F-440E-B595-0BE72DB96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45184A-A41A-4160-8280-226DF6E0F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DA80-77B1-4994-836D-C1D22373849B}" type="datetimeFigureOut">
              <a:rPr lang="en-DK" smtClean="0"/>
              <a:t>06/02/2022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F8280-F9D3-43B5-BC20-6708B1BA8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18295-F7E1-4327-9F7A-76F957AC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9BF5-2705-4480-A641-AB9E7824754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5105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418D-3077-4E68-89B4-2C4FBAA8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A15D8-0542-4992-A039-68D06106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DA80-77B1-4994-836D-C1D22373849B}" type="datetimeFigureOut">
              <a:rPr lang="en-DK" smtClean="0"/>
              <a:t>06/02/2022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1F61C-F51D-4488-AD31-665C114F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24053-F325-4537-9CE4-7E860639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9BF5-2705-4480-A641-AB9E7824754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8825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4224DA-6520-4B36-BDD9-A8A1216D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DA80-77B1-4994-836D-C1D22373849B}" type="datetimeFigureOut">
              <a:rPr lang="en-DK" smtClean="0"/>
              <a:t>06/02/2022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B7EEF-A715-4BF7-AF8D-474464B3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0DB0B-9261-49C4-AB8E-59C23369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9BF5-2705-4480-A641-AB9E7824754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651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B7D3-B540-43B3-B28E-13B5603A6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2D88A-64BD-47DD-A404-496D2C2C9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3062A-F3A8-429D-8DC9-454E3EED0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803EE-C95B-4C18-863D-320D53F8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DA80-77B1-4994-836D-C1D22373849B}" type="datetimeFigureOut">
              <a:rPr lang="en-DK" smtClean="0"/>
              <a:t>06/02/2022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A76E6-117B-4BB3-AA2F-731A82EC9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1E9BD-87A1-4743-BEAF-309C70FF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9BF5-2705-4480-A641-AB9E7824754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7192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C37A-BF63-474D-826C-94C1C194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8B6A3-A055-4AED-81A2-19D9B6159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A779F-C72D-4534-A9CA-161D5DB5B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AEA82-740E-4B26-B7DC-6572A4A7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DA80-77B1-4994-836D-C1D22373849B}" type="datetimeFigureOut">
              <a:rPr lang="en-DK" smtClean="0"/>
              <a:t>06/02/2022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9C8A0-BAC7-4550-AA1C-6B7B056D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736E9-95F9-44AF-AEE3-D53F89B1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9BF5-2705-4480-A641-AB9E7824754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9069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408B72-736A-4C35-BD63-688D1305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659FF-0F9A-4722-9AB2-1C441CFE1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F71A0-405A-4EDD-B07F-02956A309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DDA80-77B1-4994-836D-C1D22373849B}" type="datetimeFigureOut">
              <a:rPr lang="en-DK" smtClean="0"/>
              <a:t>06/02/2022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4E40E-87E8-4284-A334-0DABD5982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B1A3C-8D42-44FA-A07B-DC193AC13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19BF5-2705-4480-A641-AB9E7824754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1292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3BCD81-ACC4-40E4-9445-BAB38A7EEF79}"/>
              </a:ext>
            </a:extLst>
          </p:cNvPr>
          <p:cNvSpPr/>
          <p:nvPr/>
        </p:nvSpPr>
        <p:spPr>
          <a:xfrm>
            <a:off x="3160449" y="777990"/>
            <a:ext cx="3764133" cy="1358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BoosterPumpApplication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]</a:t>
            </a:r>
          </a:p>
          <a:p>
            <a:pPr algn="ctr"/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Setup</a:t>
            </a:r>
            <a:endParaRPr lang="en-D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A0B95-05CD-4DBE-ABAA-40956DE19B39}"/>
              </a:ext>
            </a:extLst>
          </p:cNvPr>
          <p:cNvSpPr/>
          <p:nvPr/>
        </p:nvSpPr>
        <p:spPr>
          <a:xfrm>
            <a:off x="3160450" y="2900768"/>
            <a:ext cx="3764131" cy="1358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ReliableSerialPort</a:t>
            </a:r>
            <a:endParaRPr lang="en-US" sz="18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pPr algn="ctr"/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ISerialPortDecorator</a:t>
            </a:r>
            <a:endParaRPr lang="en-D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510A8D-8E48-4C39-8147-C2E85297804D}"/>
              </a:ext>
            </a:extLst>
          </p:cNvPr>
          <p:cNvSpPr/>
          <p:nvPr/>
        </p:nvSpPr>
        <p:spPr>
          <a:xfrm>
            <a:off x="3160449" y="4894554"/>
            <a:ext cx="3764131" cy="1358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ReliableSerialPort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]</a:t>
            </a:r>
          </a:p>
          <a:p>
            <a:pPr algn="ctr"/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SerialPortDecorator</a:t>
            </a:r>
            <a:endParaRPr lang="en-D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BF348-54F9-4291-8007-76AF6A6E5233}"/>
              </a:ext>
            </a:extLst>
          </p:cNvPr>
          <p:cNvSpPr txBox="1"/>
          <p:nvPr/>
        </p:nvSpPr>
        <p:spPr>
          <a:xfrm>
            <a:off x="284085" y="2900768"/>
            <a:ext cx="10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</a:t>
            </a:r>
            <a:endParaRPr lang="en-D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CCB152-82EB-4F79-891F-0A3421E95D8A}"/>
              </a:ext>
            </a:extLst>
          </p:cNvPr>
          <p:cNvSpPr txBox="1"/>
          <p:nvPr/>
        </p:nvSpPr>
        <p:spPr>
          <a:xfrm>
            <a:off x="140167" y="777990"/>
            <a:ext cx="130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Required by</a:t>
            </a:r>
            <a:endParaRPr lang="en-D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E6433B-5291-4E5D-9635-BC6DECCD45AB}"/>
              </a:ext>
            </a:extLst>
          </p:cNvPr>
          <p:cNvSpPr txBox="1"/>
          <p:nvPr/>
        </p:nvSpPr>
        <p:spPr>
          <a:xfrm>
            <a:off x="284085" y="4894554"/>
            <a:ext cx="172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Implemented by</a:t>
            </a:r>
            <a:endParaRPr lang="en-DK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74126C-B894-4EBA-92B5-D01841F95C2B}"/>
              </a:ext>
            </a:extLst>
          </p:cNvPr>
          <p:cNvSpPr/>
          <p:nvPr/>
        </p:nvSpPr>
        <p:spPr>
          <a:xfrm>
            <a:off x="7507548" y="777990"/>
            <a:ext cx="3367597" cy="1358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NCD.Serial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]</a:t>
            </a:r>
          </a:p>
          <a:p>
            <a:pPr algn="ctr"/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SerialGateway</a:t>
            </a:r>
            <a:endParaRPr lang="en-DK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E6817F-5D23-4E16-8F6C-9FEAE9B35A14}"/>
              </a:ext>
            </a:extLst>
          </p:cNvPr>
          <p:cNvSpPr txBox="1"/>
          <p:nvPr/>
        </p:nvSpPr>
        <p:spPr>
          <a:xfrm>
            <a:off x="139776" y="197047"/>
            <a:ext cx="318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ISerialPort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Decorator</a:t>
            </a:r>
            <a:endParaRPr lang="en-DK" dirty="0"/>
          </a:p>
          <a:p>
            <a:endParaRPr lang="en-DK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82070C-8197-4398-B17F-B34DE3506318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5042515" y="4259052"/>
            <a:ext cx="1" cy="635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F764FA-5778-441E-A2FE-60D5C9E443C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042516" y="2136274"/>
            <a:ext cx="0" cy="76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2F04CF9-D7C4-4851-8475-22C4F7FFAC6D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rot="5400000">
            <a:off x="6734685" y="444106"/>
            <a:ext cx="764494" cy="41488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4C87125-C884-4185-97A7-87D7709FE635}"/>
              </a:ext>
            </a:extLst>
          </p:cNvPr>
          <p:cNvCxnSpPr>
            <a:stCxn id="5" idx="3"/>
            <a:endCxn id="6" idx="3"/>
          </p:cNvCxnSpPr>
          <p:nvPr/>
        </p:nvCxnSpPr>
        <p:spPr>
          <a:xfrm flipH="1">
            <a:off x="6924580" y="3579910"/>
            <a:ext cx="1" cy="1993786"/>
          </a:xfrm>
          <a:prstGeom prst="bentConnector3">
            <a:avLst>
              <a:gd name="adj1" fmla="val -2286000000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D62F47-32C0-4B01-A38D-E45779890C9E}"/>
              </a:ext>
            </a:extLst>
          </p:cNvPr>
          <p:cNvSpPr txBox="1"/>
          <p:nvPr/>
        </p:nvSpPr>
        <p:spPr>
          <a:xfrm>
            <a:off x="7666074" y="4572000"/>
            <a:ext cx="14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!same project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84038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0C213B-28C4-4DE7-9EAD-D786C011B346}"/>
              </a:ext>
            </a:extLst>
          </p:cNvPr>
          <p:cNvSpPr txBox="1"/>
          <p:nvPr/>
        </p:nvSpPr>
        <p:spPr>
          <a:xfrm>
            <a:off x="310718" y="39061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IGateway</a:t>
            </a:r>
            <a:endParaRPr lang="en-D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7458FB-3491-4B47-B593-9A4CA8EE2831}"/>
              </a:ext>
            </a:extLst>
          </p:cNvPr>
          <p:cNvSpPr/>
          <p:nvPr/>
        </p:nvSpPr>
        <p:spPr>
          <a:xfrm>
            <a:off x="3160450" y="777990"/>
            <a:ext cx="4589756" cy="1358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NCD.Bridge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]</a:t>
            </a:r>
          </a:p>
          <a:p>
            <a:pPr algn="ctr"/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ApiToSerialBridge</a:t>
            </a:r>
            <a:endParaRPr lang="en-D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C0F627-B784-450F-AFEE-CA44EFEEF90F}"/>
              </a:ext>
            </a:extLst>
          </p:cNvPr>
          <p:cNvSpPr/>
          <p:nvPr/>
        </p:nvSpPr>
        <p:spPr>
          <a:xfrm>
            <a:off x="3160450" y="2836272"/>
            <a:ext cx="4589756" cy="1358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NCD.Serial.Contract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]</a:t>
            </a:r>
          </a:p>
          <a:p>
            <a:pPr algn="ctr"/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&lt;interface&gt;</a:t>
            </a:r>
          </a:p>
          <a:p>
            <a:pPr algn="ctr"/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IGateway</a:t>
            </a:r>
            <a:endParaRPr lang="en-D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AF16F8-8329-42B5-B4CB-88B4643121B6}"/>
              </a:ext>
            </a:extLst>
          </p:cNvPr>
          <p:cNvSpPr/>
          <p:nvPr/>
        </p:nvSpPr>
        <p:spPr>
          <a:xfrm>
            <a:off x="3160450" y="4894554"/>
            <a:ext cx="4589756" cy="1358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NCD.Serial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]</a:t>
            </a:r>
          </a:p>
          <a:p>
            <a:pPr algn="ctr"/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SerialGateway</a:t>
            </a:r>
            <a:endParaRPr lang="en-D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C5C9A8-3E6F-4A0B-ACF9-0E68C9B19C58}"/>
              </a:ext>
            </a:extLst>
          </p:cNvPr>
          <p:cNvSpPr txBox="1"/>
          <p:nvPr/>
        </p:nvSpPr>
        <p:spPr>
          <a:xfrm>
            <a:off x="311345" y="2836272"/>
            <a:ext cx="10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</a:t>
            </a:r>
            <a:endParaRPr lang="en-D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741CF-6D07-46C0-B5D4-FD31D36574D6}"/>
              </a:ext>
            </a:extLst>
          </p:cNvPr>
          <p:cNvSpPr txBox="1"/>
          <p:nvPr/>
        </p:nvSpPr>
        <p:spPr>
          <a:xfrm>
            <a:off x="273459" y="777990"/>
            <a:ext cx="130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Required by</a:t>
            </a:r>
            <a:endParaRPr lang="en-D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CC52A6-95DA-409B-AE78-0344718394DD}"/>
              </a:ext>
            </a:extLst>
          </p:cNvPr>
          <p:cNvSpPr txBox="1"/>
          <p:nvPr/>
        </p:nvSpPr>
        <p:spPr>
          <a:xfrm>
            <a:off x="284085" y="4894554"/>
            <a:ext cx="172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Implemented by</a:t>
            </a:r>
            <a:endParaRPr lang="en-DK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47393C-3CF3-4F9B-98FB-98943474A599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455328" y="2136274"/>
            <a:ext cx="0" cy="699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44591D-09C5-458D-8076-A5BD876BCABD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5455328" y="4194556"/>
            <a:ext cx="0" cy="699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CD3841-AA35-42F0-8977-2229CAD80036}"/>
              </a:ext>
            </a:extLst>
          </p:cNvPr>
          <p:cNvSpPr txBox="1"/>
          <p:nvPr/>
        </p:nvSpPr>
        <p:spPr>
          <a:xfrm>
            <a:off x="8549196" y="3429000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ISerialPortDecorator</a:t>
            </a:r>
            <a:endParaRPr lang="en-DK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786780-E505-4CFF-A8FE-FFFF63233B83}"/>
              </a:ext>
            </a:extLst>
          </p:cNvPr>
          <p:cNvSpPr txBox="1"/>
          <p:nvPr/>
        </p:nvSpPr>
        <p:spPr>
          <a:xfrm>
            <a:off x="8558074" y="2836272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in same as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89057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90DCA1-6E66-49B0-9A56-BC90D8659CCF}"/>
              </a:ext>
            </a:extLst>
          </p:cNvPr>
          <p:cNvSpPr txBox="1"/>
          <p:nvPr/>
        </p:nvSpPr>
        <p:spPr>
          <a:xfrm>
            <a:off x="310718" y="39061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ICommand</a:t>
            </a:r>
            <a:endParaRPr lang="en-D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34BC1C-5257-48A6-A4FF-D34FD4EDB4F1}"/>
              </a:ext>
            </a:extLst>
          </p:cNvPr>
          <p:cNvSpPr/>
          <p:nvPr/>
        </p:nvSpPr>
        <p:spPr>
          <a:xfrm>
            <a:off x="3160450" y="777990"/>
            <a:ext cx="4589756" cy="1358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BaseModule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]</a:t>
            </a:r>
          </a:p>
          <a:p>
            <a:pPr algn="ctr"/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OutputModule</a:t>
            </a:r>
            <a:endParaRPr lang="en-D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AF6834-75C9-4D9E-8D0A-DB9ACF4B27F2}"/>
              </a:ext>
            </a:extLst>
          </p:cNvPr>
          <p:cNvSpPr/>
          <p:nvPr/>
        </p:nvSpPr>
        <p:spPr>
          <a:xfrm>
            <a:off x="3160450" y="2836272"/>
            <a:ext cx="4589756" cy="1358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NCD.API.Contract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]</a:t>
            </a:r>
          </a:p>
          <a:p>
            <a:pPr algn="ctr"/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ICommand</a:t>
            </a:r>
            <a:endParaRPr lang="en-D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58BA7F-1A27-47C8-B772-D2D104EB4294}"/>
              </a:ext>
            </a:extLst>
          </p:cNvPr>
          <p:cNvSpPr/>
          <p:nvPr/>
        </p:nvSpPr>
        <p:spPr>
          <a:xfrm>
            <a:off x="3160450" y="4894554"/>
            <a:ext cx="4589756" cy="1358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NCD.API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]</a:t>
            </a:r>
          </a:p>
          <a:p>
            <a:pPr algn="ctr"/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Commands*</a:t>
            </a:r>
            <a:endParaRPr lang="en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65BD9-F925-44FF-9821-D0A9FB96F357}"/>
              </a:ext>
            </a:extLst>
          </p:cNvPr>
          <p:cNvSpPr txBox="1"/>
          <p:nvPr/>
        </p:nvSpPr>
        <p:spPr>
          <a:xfrm>
            <a:off x="311345" y="2836272"/>
            <a:ext cx="10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</a:t>
            </a:r>
            <a:endParaRPr lang="en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C4EA1-E4A1-435F-8FED-D1A93829FC83}"/>
              </a:ext>
            </a:extLst>
          </p:cNvPr>
          <p:cNvSpPr txBox="1"/>
          <p:nvPr/>
        </p:nvSpPr>
        <p:spPr>
          <a:xfrm>
            <a:off x="273459" y="777990"/>
            <a:ext cx="130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Required by</a:t>
            </a:r>
            <a:endParaRPr lang="en-D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2ECC8-68B5-449F-B338-3177D3D0B5FE}"/>
              </a:ext>
            </a:extLst>
          </p:cNvPr>
          <p:cNvSpPr txBox="1"/>
          <p:nvPr/>
        </p:nvSpPr>
        <p:spPr>
          <a:xfrm>
            <a:off x="284085" y="4894554"/>
            <a:ext cx="172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Implemented by</a:t>
            </a:r>
            <a:endParaRPr lang="en-DK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5F3203-B04A-4E12-A983-23519F369BB7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5455328" y="2136274"/>
            <a:ext cx="0" cy="699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2450B1-4398-4FD9-9CA4-3B5208337A15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455328" y="4194556"/>
            <a:ext cx="0" cy="699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C85B31E-3769-436C-BFB9-9F846CD05D2D}"/>
              </a:ext>
            </a:extLst>
          </p:cNvPr>
          <p:cNvSpPr txBox="1"/>
          <p:nvPr/>
        </p:nvSpPr>
        <p:spPr>
          <a:xfrm>
            <a:off x="8558074" y="2836272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in same as </a:t>
            </a:r>
            <a:endParaRPr lang="en-DK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D1FF6F-87C0-4909-9111-92D443E8978D}"/>
              </a:ext>
            </a:extLst>
          </p:cNvPr>
          <p:cNvSpPr/>
          <p:nvPr/>
        </p:nvSpPr>
        <p:spPr>
          <a:xfrm>
            <a:off x="8489913" y="759949"/>
            <a:ext cx="3375029" cy="1358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BaseModule.Contract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]</a:t>
            </a:r>
          </a:p>
          <a:p>
            <a:pPr algn="ctr"/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IBridge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42169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7BC5D71F-F502-4AEB-8AE0-BA08692FA4A5}"/>
              </a:ext>
            </a:extLst>
          </p:cNvPr>
          <p:cNvSpPr/>
          <p:nvPr/>
        </p:nvSpPr>
        <p:spPr>
          <a:xfrm>
            <a:off x="8995885" y="520995"/>
            <a:ext cx="3019642" cy="585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870BBF-9386-4504-B550-03E0FC429170}"/>
              </a:ext>
            </a:extLst>
          </p:cNvPr>
          <p:cNvSpPr/>
          <p:nvPr/>
        </p:nvSpPr>
        <p:spPr>
          <a:xfrm>
            <a:off x="1376172" y="3641651"/>
            <a:ext cx="26475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IGateway</a:t>
            </a:r>
            <a:endParaRPr lang="en-D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F6760E-F5CF-4CEA-96D4-AE78F638F03A}"/>
              </a:ext>
            </a:extLst>
          </p:cNvPr>
          <p:cNvSpPr/>
          <p:nvPr/>
        </p:nvSpPr>
        <p:spPr>
          <a:xfrm>
            <a:off x="1376173" y="1605516"/>
            <a:ext cx="26475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INcdApiProtocol</a:t>
            </a:r>
            <a:endParaRPr lang="en-DK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66EF322-F739-47A6-80A8-4B91DE2362F2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rot="5400000" flipH="1" flipV="1">
            <a:off x="2139059" y="3080784"/>
            <a:ext cx="112173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37788AE-9A7A-421D-B73C-BB9EBAC6A4AD}"/>
              </a:ext>
            </a:extLst>
          </p:cNvPr>
          <p:cNvSpPr/>
          <p:nvPr/>
        </p:nvSpPr>
        <p:spPr>
          <a:xfrm>
            <a:off x="5628166" y="1605516"/>
            <a:ext cx="26475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ICommand</a:t>
            </a:r>
            <a:endParaRPr lang="en-DK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391822-D604-487E-9286-77E7EC311F34}"/>
              </a:ext>
            </a:extLst>
          </p:cNvPr>
          <p:cNvSpPr/>
          <p:nvPr/>
        </p:nvSpPr>
        <p:spPr>
          <a:xfrm>
            <a:off x="5628167" y="3827720"/>
            <a:ext cx="26475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IBridge</a:t>
            </a:r>
            <a:endParaRPr lang="en-DK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0A4612B-BE7F-4800-A758-81A1660D299E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rot="16200000" flipV="1">
            <a:off x="6298019" y="3173817"/>
            <a:ext cx="130780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413AE41-12F3-4C23-8A77-DFF136F4096B}"/>
              </a:ext>
            </a:extLst>
          </p:cNvPr>
          <p:cNvCxnSpPr>
            <a:stCxn id="11" idx="1"/>
            <a:endCxn id="3" idx="3"/>
          </p:cNvCxnSpPr>
          <p:nvPr/>
        </p:nvCxnSpPr>
        <p:spPr>
          <a:xfrm rot="10800000">
            <a:off x="4023681" y="2062716"/>
            <a:ext cx="1604487" cy="22222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D732E31-7606-4597-ACD6-EF2A01ED6E95}"/>
              </a:ext>
            </a:extLst>
          </p:cNvPr>
          <p:cNvSpPr/>
          <p:nvPr/>
        </p:nvSpPr>
        <p:spPr>
          <a:xfrm>
            <a:off x="9181954" y="5220586"/>
            <a:ext cx="26475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IModuleBase</a:t>
            </a:r>
            <a:endParaRPr lang="en-US" dirty="0"/>
          </a:p>
          <a:p>
            <a:pPr algn="ctr"/>
            <a:r>
              <a:rPr lang="en-US" dirty="0" err="1"/>
              <a:t>IOutputModule</a:t>
            </a:r>
            <a:endParaRPr lang="en-US" dirty="0"/>
          </a:p>
          <a:p>
            <a:pPr algn="ctr"/>
            <a:r>
              <a:rPr lang="en-US" dirty="0" err="1"/>
              <a:t>IInputModule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5A8F47-B429-4AEA-AE4F-AEB6FD78EE28}"/>
              </a:ext>
            </a:extLst>
          </p:cNvPr>
          <p:cNvSpPr/>
          <p:nvPr/>
        </p:nvSpPr>
        <p:spPr>
          <a:xfrm>
            <a:off x="9181953" y="3413051"/>
            <a:ext cx="26475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IRegister</a:t>
            </a:r>
            <a:endParaRPr lang="en-DK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1897E34-F28F-4488-9A3E-E8AFD902850A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rot="16200000" flipV="1">
            <a:off x="10059141" y="4774018"/>
            <a:ext cx="89313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737D19A-9A8E-422B-ACFD-E8C75E2223F5}"/>
              </a:ext>
            </a:extLst>
          </p:cNvPr>
          <p:cNvSpPr/>
          <p:nvPr/>
        </p:nvSpPr>
        <p:spPr>
          <a:xfrm>
            <a:off x="9181954" y="1605516"/>
            <a:ext cx="26475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IBitSetting</a:t>
            </a:r>
            <a:endParaRPr lang="en-DK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27ED86D-4D29-48FC-AF7C-864BCEC353F3}"/>
              </a:ext>
            </a:extLst>
          </p:cNvPr>
          <p:cNvCxnSpPr>
            <a:cxnSpLocks/>
            <a:stCxn id="17" idx="0"/>
            <a:endCxn id="21" idx="2"/>
          </p:cNvCxnSpPr>
          <p:nvPr/>
        </p:nvCxnSpPr>
        <p:spPr>
          <a:xfrm rot="5400000" flipH="1" flipV="1">
            <a:off x="10059140" y="2966484"/>
            <a:ext cx="89313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6482D11-9904-45E7-B105-FCA7476DA4C1}"/>
              </a:ext>
            </a:extLst>
          </p:cNvPr>
          <p:cNvSpPr txBox="1"/>
          <p:nvPr/>
        </p:nvSpPr>
        <p:spPr>
          <a:xfrm>
            <a:off x="499683" y="353682"/>
            <a:ext cx="1752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 </a:t>
            </a:r>
            <a:r>
              <a:rPr lang="en-US" dirty="0" err="1"/>
              <a:t>hieracy</a:t>
            </a:r>
            <a:endParaRPr lang="en-DK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C786C01-6595-403D-9306-A124026C80C2}"/>
              </a:ext>
            </a:extLst>
          </p:cNvPr>
          <p:cNvSpPr txBox="1"/>
          <p:nvPr/>
        </p:nvSpPr>
        <p:spPr>
          <a:xfrm>
            <a:off x="9261695" y="750724"/>
            <a:ext cx="2200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I2c.communication. contract</a:t>
            </a:r>
            <a:endParaRPr lang="en-DK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96E152D-5AD2-4121-9D13-96656831E737}"/>
              </a:ext>
            </a:extLst>
          </p:cNvPr>
          <p:cNvSpPr/>
          <p:nvPr/>
        </p:nvSpPr>
        <p:spPr>
          <a:xfrm>
            <a:off x="1376172" y="5220586"/>
            <a:ext cx="26475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ISerialPortDecorator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62459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113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Villy Ib Joergensen</dc:creator>
  <cp:lastModifiedBy>Villy Ib Joergensen</cp:lastModifiedBy>
  <cp:revision>3</cp:revision>
  <dcterms:created xsi:type="dcterms:W3CDTF">2022-02-06T19:39:17Z</dcterms:created>
  <dcterms:modified xsi:type="dcterms:W3CDTF">2022-02-06T22:31:46Z</dcterms:modified>
</cp:coreProperties>
</file>