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70" r:id="rId4"/>
    <p:sldId id="277" r:id="rId5"/>
    <p:sldId id="272" r:id="rId6"/>
    <p:sldId id="273" r:id="rId7"/>
    <p:sldId id="274" r:id="rId8"/>
    <p:sldId id="259" r:id="rId9"/>
    <p:sldId id="263" r:id="rId10"/>
    <p:sldId id="260" r:id="rId11"/>
    <p:sldId id="261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2547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mer Dahlberg" initials="VD" lastIdx="2" clrIdx="0">
    <p:extLst>
      <p:ext uri="{19B8F6BF-5375-455C-9EA6-DF929625EA0E}">
        <p15:presenceInfo xmlns:p15="http://schemas.microsoft.com/office/powerpoint/2012/main" userId="715434736e33f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4" y="144"/>
      </p:cViewPr>
      <p:guideLst>
        <p:guide orient="horz" pos="1366"/>
        <p:guide pos="2547"/>
        <p:guide orient="horz" pos="2954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BBAF1-BC30-4281-9034-D48945121098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CDFC32-9313-49DF-A5ED-4CC5AC117680}">
      <dgm:prSet/>
      <dgm:spPr/>
      <dgm:t>
        <a:bodyPr/>
        <a:lstStyle/>
        <a:p>
          <a:r>
            <a:rPr lang="en-US" dirty="0"/>
            <a:t>Concentration</a:t>
          </a:r>
          <a:endParaRPr lang="en-GB" dirty="0"/>
        </a:p>
      </dgm:t>
    </dgm:pt>
    <dgm:pt modelId="{70F01DB3-17ED-4D12-A0CA-1AF060826801}" type="parTrans" cxnId="{A6F353A5-FFA8-4480-B2E3-B001A4F720FC}">
      <dgm:prSet/>
      <dgm:spPr/>
      <dgm:t>
        <a:bodyPr/>
        <a:lstStyle/>
        <a:p>
          <a:endParaRPr lang="en-US"/>
        </a:p>
      </dgm:t>
    </dgm:pt>
    <dgm:pt modelId="{C1498E44-AAC9-4821-98AE-E49FF4D307CB}" type="sibTrans" cxnId="{A6F353A5-FFA8-4480-B2E3-B001A4F720F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227E2EF-BE0C-40BA-9D9A-7E9B3A2423AC}">
          <dgm:prSet custT="1"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GB" sz="150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GB" sz="1500" b="0" i="1">
                      <a:latin typeface="Cambria Math" panose="02040503050406030204" pitchFamily="18" charset="0"/>
                    </a:rPr>
                    <m:t>≤</m:t>
                  </m:r>
                  <m:r>
                    <a:rPr lang="en-GB" sz="1500" b="0" i="1">
                      <a:latin typeface="Cambria Math" panose="02040503050406030204" pitchFamily="18" charset="0"/>
                    </a:rPr>
                    <m:t>𝑢</m:t>
                  </m:r>
                  <m:d>
                    <m:dPr>
                      <m:ctrlPr>
                        <a:rPr lang="en-GB" sz="1500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15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500" b="0" i="1">
                          <a:latin typeface="Cambria Math" panose="02040503050406030204" pitchFamily="18" charset="0"/>
                        </a:rPr>
                        <m:t>𝑡</m:t>
                      </m:r>
                    </m:e>
                  </m:d>
                  <m:r>
                    <a:rPr lang="en-GB" sz="1500" b="0" i="1">
                      <a:latin typeface="Cambria Math" panose="02040503050406030204" pitchFamily="18" charset="0"/>
                    </a:rPr>
                    <m:t>≤</m:t>
                  </m:r>
                  <m:sSub>
                    <m:sSubPr>
                      <m:ctrlPr>
                        <a:rPr lang="en-GB" sz="15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500" b="0" i="1">
                          <a:latin typeface="Cambria Math" panose="02040503050406030204" pitchFamily="18" charset="0"/>
                        </a:rPr>
                        <m:t>𝑢</m:t>
                      </m:r>
                    </m:e>
                    <m:sub>
                      <m:r>
                        <m:rPr>
                          <m:sty m:val="p"/>
                        </m:rPr>
                        <a:rPr lang="en-GB" sz="1500" b="0" i="0">
                          <a:latin typeface="Cambria Math" panose="02040503050406030204" pitchFamily="18" charset="0"/>
                        </a:rPr>
                        <m:t>max</m:t>
                      </m:r>
                    </m:sub>
                  </m:sSub>
                </m:oMath>
              </a14:m>
              <a:r>
                <a:rPr lang="en-US" sz="1500" dirty="0"/>
                <a:t> </a:t>
              </a:r>
              <a:endParaRPr lang="en-GB" sz="1500" dirty="0"/>
            </a:p>
          </dgm:t>
        </dgm:pt>
      </mc:Choice>
      <mc:Fallback xmlns="">
        <dgm:pt modelId="{B227E2EF-BE0C-40BA-9D9A-7E9B3A2423AC}">
          <dgm:prSet custT="1"/>
          <dgm:spPr/>
          <dgm:t>
            <a:bodyPr/>
            <a:lstStyle/>
            <a:p>
              <a:pPr algn="ctr">
                <a:buNone/>
              </a:pPr>
              <a:r>
                <a:rPr lang="en-GB" sz="1500" i="0">
                  <a:latin typeface="Cambria Math" panose="02040503050406030204" pitchFamily="18" charset="0"/>
                </a:rPr>
                <a:t>0</a:t>
              </a:r>
              <a:r>
                <a:rPr lang="en-GB" sz="1500" b="0" i="0">
                  <a:latin typeface="Cambria Math" panose="02040503050406030204" pitchFamily="18" charset="0"/>
                </a:rPr>
                <a:t>≤𝑢(𝑥, 𝑡)≤𝑢_max</a:t>
              </a:r>
              <a:r>
                <a:rPr lang="en-US" sz="1500" dirty="0"/>
                <a:t> </a:t>
              </a:r>
              <a:endParaRPr lang="en-GB" sz="1500" dirty="0"/>
            </a:p>
          </dgm:t>
        </dgm:pt>
      </mc:Fallback>
    </mc:AlternateContent>
    <dgm:pt modelId="{35D2E8B2-F8A1-431C-A803-E1CBE691277F}" type="parTrans" cxnId="{C3DE7526-0BF4-4F6A-9CC6-8E0FCDD5CE14}">
      <dgm:prSet/>
      <dgm:spPr/>
      <dgm:t>
        <a:bodyPr/>
        <a:lstStyle/>
        <a:p>
          <a:endParaRPr lang="en-US"/>
        </a:p>
      </dgm:t>
    </dgm:pt>
    <dgm:pt modelId="{BE3D2DD1-5942-4BBD-B04C-8AE7C067AE80}" type="sibTrans" cxnId="{C3DE7526-0BF4-4F6A-9CC6-8E0FCDD5CE14}">
      <dgm:prSet/>
      <dgm:spPr/>
      <dgm:t>
        <a:bodyPr/>
        <a:lstStyle/>
        <a:p>
          <a:endParaRPr lang="en-US"/>
        </a:p>
      </dgm:t>
    </dgm:pt>
    <dgm:pt modelId="{FE9ACEDE-B675-453C-BBD5-C4A7C8FACFC3}">
      <dgm:prSet/>
      <dgm:spPr/>
      <dgm:t>
        <a:bodyPr/>
        <a:lstStyle/>
        <a:p>
          <a:r>
            <a:rPr lang="en-US" dirty="0"/>
            <a:t>Velocity</a:t>
          </a:r>
          <a:endParaRPr lang="en-GB" dirty="0"/>
        </a:p>
      </dgm:t>
    </dgm:pt>
    <dgm:pt modelId="{BEDED3F1-95DE-4719-BC5B-10C0BD039FAB}" type="parTrans" cxnId="{9A5755EE-2A7E-4927-9E06-5D8B46756434}">
      <dgm:prSet/>
      <dgm:spPr/>
      <dgm:t>
        <a:bodyPr/>
        <a:lstStyle/>
        <a:p>
          <a:endParaRPr lang="en-US"/>
        </a:p>
      </dgm:t>
    </dgm:pt>
    <dgm:pt modelId="{72E067BD-413B-41CF-83E8-F169F3A67AA2}" type="sibTrans" cxnId="{9A5755EE-2A7E-4927-9E06-5D8B467564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93CE60-C38D-4A82-A7B5-9B59611E831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5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5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v-SE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GB" sz="15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5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5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500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500" b="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m:oMathPara>
              </a14:m>
              <a:endParaRPr lang="en-GB" sz="1500" dirty="0"/>
            </a:p>
          </dgm:t>
        </dgm:pt>
      </mc:Choice>
      <mc:Fallback xmlns="">
        <dgm:pt modelId="{F993CE60-C38D-4A82-A7B5-9B59611E8317}">
          <dgm:prSet custT="1"/>
          <dgm:spPr/>
          <dgm:t>
            <a:bodyPr/>
            <a:lstStyle/>
            <a:p>
              <a:pPr>
                <a:buNone/>
              </a:pPr>
              <a:r>
                <a:rPr lang="en-GB" sz="1500" b="0" i="0">
                  <a:latin typeface="Cambria Math" panose="02040503050406030204" pitchFamily="18" charset="0"/>
                </a:rPr>
                <a:t>𝑣(𝑥, 𝑡)=𝑣_0  </a:t>
              </a:r>
              <a:r>
                <a:rPr lang="sv-SE" sz="1500" b="0" i="0">
                  <a:latin typeface="Cambria Math" panose="02040503050406030204" pitchFamily="18" charset="0"/>
                </a:rPr>
                <a:t>(</a:t>
              </a:r>
              <a:r>
                <a:rPr lang="en-GB" sz="1500" b="0" i="0">
                  <a:latin typeface="Cambria Math" panose="02040503050406030204" pitchFamily="18" charset="0"/>
                </a:rPr>
                <a:t>1 −𝑢/𝑢_max </a:t>
              </a:r>
              <a:r>
                <a:rPr lang="sv-SE" sz="1500" b="0" i="0">
                  <a:latin typeface="Cambria Math" panose="02040503050406030204" pitchFamily="18" charset="0"/>
                </a:rPr>
                <a:t>)</a:t>
              </a:r>
              <a:endParaRPr lang="en-GB" sz="1500" dirty="0"/>
            </a:p>
          </dgm:t>
        </dgm:pt>
      </mc:Fallback>
    </mc:AlternateContent>
    <dgm:pt modelId="{4FCC3145-87EF-4EBF-A562-C045472275E1}" type="parTrans" cxnId="{3936E813-A60C-48EF-B934-DE19CB9825E0}">
      <dgm:prSet/>
      <dgm:spPr/>
      <dgm:t>
        <a:bodyPr/>
        <a:lstStyle/>
        <a:p>
          <a:endParaRPr lang="en-US"/>
        </a:p>
      </dgm:t>
    </dgm:pt>
    <dgm:pt modelId="{3A9CCD7B-BD29-435D-A3D9-DBEAF6F288C3}" type="sibTrans" cxnId="{3936E813-A60C-48EF-B934-DE19CB9825E0}">
      <dgm:prSet/>
      <dgm:spPr/>
      <dgm:t>
        <a:bodyPr/>
        <a:lstStyle/>
        <a:p>
          <a:endParaRPr lang="en-US"/>
        </a:p>
      </dgm:t>
    </dgm:pt>
    <dgm:pt modelId="{9D5D33A4-7EB2-4E1B-9496-B4FAF04CF5C7}">
      <dgm:prSet/>
      <dgm:spPr/>
      <dgm:t>
        <a:bodyPr/>
        <a:lstStyle/>
        <a:p>
          <a:r>
            <a:rPr lang="en-US" dirty="0"/>
            <a:t>Flux</a:t>
          </a:r>
          <a:endParaRPr lang="en-GB" dirty="0"/>
        </a:p>
      </dgm:t>
    </dgm:pt>
    <dgm:pt modelId="{5A04A0AA-1C55-4175-A2A5-75F89815F280}" type="parTrans" cxnId="{693BDE6B-9D88-42E8-8A09-0A80EB616EB0}">
      <dgm:prSet/>
      <dgm:spPr/>
      <dgm:t>
        <a:bodyPr/>
        <a:lstStyle/>
        <a:p>
          <a:endParaRPr lang="en-US"/>
        </a:p>
      </dgm:t>
    </dgm:pt>
    <dgm:pt modelId="{1EC7704C-DCF0-4F83-8916-007F65AE9EBE}" type="sibTrans" cxnId="{693BDE6B-9D88-42E8-8A09-0A80EB616EB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5DDF069-ECC7-446C-A555-FAA5A9A7804C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500" b="0" i="1">
                        <a:latin typeface="Cambria Math" panose="02040503050406030204" pitchFamily="18" charset="0"/>
                      </a:rPr>
                      <m:t>𝑢</m:t>
                    </m:r>
                  </m:oMath>
                </m:oMathPara>
              </a14:m>
              <a:endParaRPr lang="en-GB" sz="1500" dirty="0"/>
            </a:p>
          </dgm:t>
        </dgm:pt>
      </mc:Choice>
      <mc:Fallback xmlns="">
        <dgm:pt modelId="{B5DDF069-ECC7-446C-A555-FAA5A9A7804C}">
          <dgm:prSet custT="1"/>
          <dgm:spPr/>
          <dgm:t>
            <a:bodyPr/>
            <a:lstStyle/>
            <a:p>
              <a:pPr>
                <a:buNone/>
              </a:pPr>
              <a:r>
                <a:rPr lang="en-GB" sz="1500" b="0" i="0">
                  <a:latin typeface="Cambria Math" panose="02040503050406030204" pitchFamily="18" charset="0"/>
                </a:rPr>
                <a:t>𝑓(𝑢)=𝑣(𝑢)𝑢</a:t>
              </a:r>
              <a:endParaRPr lang="en-GB" sz="1500" dirty="0"/>
            </a:p>
          </dgm:t>
        </dgm:pt>
      </mc:Fallback>
    </mc:AlternateContent>
    <dgm:pt modelId="{6BF0C704-1089-4822-ACD7-5816DC6284FE}" type="parTrans" cxnId="{82697465-94F7-42A1-A8F8-188B37462CED}">
      <dgm:prSet/>
      <dgm:spPr/>
      <dgm:t>
        <a:bodyPr/>
        <a:lstStyle/>
        <a:p>
          <a:endParaRPr lang="en-US"/>
        </a:p>
      </dgm:t>
    </dgm:pt>
    <dgm:pt modelId="{53E5B76A-1D57-4116-A2C6-671FB6890AEC}" type="sibTrans" cxnId="{82697465-94F7-42A1-A8F8-188B37462CED}">
      <dgm:prSet/>
      <dgm:spPr/>
      <dgm:t>
        <a:bodyPr/>
        <a:lstStyle/>
        <a:p>
          <a:endParaRPr lang="en-US"/>
        </a:p>
      </dgm:t>
    </dgm:pt>
    <dgm:pt modelId="{70969E13-6C68-40D0-B9F9-1EBD32B0AAD5}">
      <dgm:prSet/>
      <dgm:spPr/>
      <dgm:t>
        <a:bodyPr/>
        <a:lstStyle/>
        <a:p>
          <a:r>
            <a:rPr lang="en-US"/>
            <a:t>Conservation Law</a:t>
          </a:r>
          <a:endParaRPr lang="en-US" dirty="0"/>
        </a:p>
      </dgm:t>
    </dgm:pt>
    <dgm:pt modelId="{0274A1D8-A9D9-48DC-9477-3A1C54C712CC}" type="parTrans" cxnId="{1FF1A2E4-3C7C-4E45-BA39-B6666AF89641}">
      <dgm:prSet/>
      <dgm:spPr/>
      <dgm:t>
        <a:bodyPr/>
        <a:lstStyle/>
        <a:p>
          <a:endParaRPr lang="en-US"/>
        </a:p>
      </dgm:t>
    </dgm:pt>
    <dgm:pt modelId="{35321DE0-CBAC-4572-B6CE-F80BA8558CF7}" type="sibTrans" cxnId="{1FF1A2E4-3C7C-4E45-BA39-B6666AF89641}">
      <dgm:prSet/>
      <dgm:spPr/>
      <dgm:t>
        <a:bodyPr/>
        <a:lstStyle/>
        <a:p>
          <a:endParaRPr lang="en-US"/>
        </a:p>
      </dgm:t>
    </dgm:pt>
    <dgm:pt modelId="{A58CD5FB-2546-4298-BCDD-079D62CBA479}">
      <dgm:prSet custT="1"/>
      <dgm:spPr/>
      <dgm:t>
        <a:bodyPr/>
        <a:lstStyle/>
        <a:p>
          <a:pPr>
            <a:buNone/>
          </a:pPr>
          <a:endParaRPr lang="en-US" sz="1500" dirty="0"/>
        </a:p>
      </dgm:t>
    </dgm:pt>
    <dgm:pt modelId="{C6E73156-B71E-4D67-B544-F81900856120}" type="parTrans" cxnId="{9E3BAE53-5DC8-4F38-B963-413761134E97}">
      <dgm:prSet/>
      <dgm:spPr/>
      <dgm:t>
        <a:bodyPr/>
        <a:lstStyle/>
        <a:p>
          <a:endParaRPr lang="en-US"/>
        </a:p>
      </dgm:t>
    </dgm:pt>
    <dgm:pt modelId="{C9F33292-FF51-46D1-93E4-888521074F53}" type="sibTrans" cxnId="{9E3BAE53-5DC8-4F38-B963-413761134E97}">
      <dgm:prSet/>
      <dgm:spPr/>
      <dgm:t>
        <a:bodyPr/>
        <a:lstStyle/>
        <a:p>
          <a:endParaRPr lang="en-US"/>
        </a:p>
      </dgm:t>
    </dgm:pt>
    <dgm:pt modelId="{9FA1350A-6801-4372-AEDB-CF005BD98F50}" type="pres">
      <dgm:prSet presAssocID="{AFABBAF1-BC30-4281-9034-D48945121098}" presName="Name0" presStyleCnt="0">
        <dgm:presLayoutVars>
          <dgm:dir/>
          <dgm:animLvl val="lvl"/>
          <dgm:resizeHandles val="exact"/>
        </dgm:presLayoutVars>
      </dgm:prSet>
      <dgm:spPr/>
    </dgm:pt>
    <dgm:pt modelId="{D7D46692-7A55-4549-8543-A58B84D41640}" type="pres">
      <dgm:prSet presAssocID="{A6CDFC32-9313-49DF-A5ED-4CC5AC117680}" presName="linNode" presStyleCnt="0"/>
      <dgm:spPr/>
    </dgm:pt>
    <dgm:pt modelId="{7BF5898F-0C0D-4CAF-90B9-D7627A092188}" type="pres">
      <dgm:prSet presAssocID="{A6CDFC32-9313-49DF-A5ED-4CC5AC11768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FD59344-6B79-47A8-B4AC-E6F757F9CA92}" type="pres">
      <dgm:prSet presAssocID="{A6CDFC32-9313-49DF-A5ED-4CC5AC117680}" presName="descendantText" presStyleLbl="alignAccFollowNode1" presStyleIdx="0" presStyleCnt="4">
        <dgm:presLayoutVars>
          <dgm:bulletEnabled val="1"/>
        </dgm:presLayoutVars>
      </dgm:prSet>
      <dgm:spPr/>
    </dgm:pt>
    <dgm:pt modelId="{5B649E5C-8F9C-46DE-8CD4-D0D836A2E49B}" type="pres">
      <dgm:prSet presAssocID="{C1498E44-AAC9-4821-98AE-E49FF4D307CB}" presName="sp" presStyleCnt="0"/>
      <dgm:spPr/>
    </dgm:pt>
    <dgm:pt modelId="{2D6F5224-E7FF-41C1-BBDB-F07285E820EA}" type="pres">
      <dgm:prSet presAssocID="{FE9ACEDE-B675-453C-BBD5-C4A7C8FACFC3}" presName="linNode" presStyleCnt="0"/>
      <dgm:spPr/>
    </dgm:pt>
    <dgm:pt modelId="{01478334-55EA-42D3-8085-56BE6B2CAB93}" type="pres">
      <dgm:prSet presAssocID="{FE9ACEDE-B675-453C-BBD5-C4A7C8FACFC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8EC2A3-43D2-4D96-9D2F-7D23A34F3C78}" type="pres">
      <dgm:prSet presAssocID="{FE9ACEDE-B675-453C-BBD5-C4A7C8FACFC3}" presName="descendantText" presStyleLbl="alignAccFollowNode1" presStyleIdx="1" presStyleCnt="4">
        <dgm:presLayoutVars>
          <dgm:bulletEnabled val="1"/>
        </dgm:presLayoutVars>
      </dgm:prSet>
      <dgm:spPr/>
    </dgm:pt>
    <dgm:pt modelId="{4960D398-8E30-46B4-B920-24C59F444221}" type="pres">
      <dgm:prSet presAssocID="{72E067BD-413B-41CF-83E8-F169F3A67AA2}" presName="sp" presStyleCnt="0"/>
      <dgm:spPr/>
    </dgm:pt>
    <dgm:pt modelId="{495E0126-2BB4-4D7D-BA38-6ACA78757552}" type="pres">
      <dgm:prSet presAssocID="{9D5D33A4-7EB2-4E1B-9496-B4FAF04CF5C7}" presName="linNode" presStyleCnt="0"/>
      <dgm:spPr/>
    </dgm:pt>
    <dgm:pt modelId="{08A3550E-9521-4B39-96F3-D4872E5282E9}" type="pres">
      <dgm:prSet presAssocID="{9D5D33A4-7EB2-4E1B-9496-B4FAF04CF5C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BDFA0C-41A2-44AD-8CFB-AFBE34742C51}" type="pres">
      <dgm:prSet presAssocID="{9D5D33A4-7EB2-4E1B-9496-B4FAF04CF5C7}" presName="descendantText" presStyleLbl="alignAccFollowNode1" presStyleIdx="2" presStyleCnt="4">
        <dgm:presLayoutVars>
          <dgm:bulletEnabled val="1"/>
        </dgm:presLayoutVars>
      </dgm:prSet>
      <dgm:spPr/>
    </dgm:pt>
    <dgm:pt modelId="{31C25257-DBDA-43F4-BC9F-37B644ACBE8F}" type="pres">
      <dgm:prSet presAssocID="{1EC7704C-DCF0-4F83-8916-007F65AE9EBE}" presName="sp" presStyleCnt="0"/>
      <dgm:spPr/>
    </dgm:pt>
    <dgm:pt modelId="{5AD0CBBD-ACDB-4492-9698-785B7C3AEB0D}" type="pres">
      <dgm:prSet presAssocID="{70969E13-6C68-40D0-B9F9-1EBD32B0AAD5}" presName="linNode" presStyleCnt="0"/>
      <dgm:spPr/>
    </dgm:pt>
    <dgm:pt modelId="{588157B3-9920-4F46-A644-1E94C912CF78}" type="pres">
      <dgm:prSet presAssocID="{70969E13-6C68-40D0-B9F9-1EBD32B0AAD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0B9DE14-4B40-4BF1-A7EF-1AFF6C11AAB7}" type="pres">
      <dgm:prSet presAssocID="{70969E13-6C68-40D0-B9F9-1EBD32B0AAD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5F7113-14A6-4EA9-BAE9-58527C79E646}" type="presOf" srcId="{AFABBAF1-BC30-4281-9034-D48945121098}" destId="{9FA1350A-6801-4372-AEDB-CF005BD98F50}" srcOrd="0" destOrd="0" presId="urn:microsoft.com/office/officeart/2005/8/layout/vList5"/>
    <dgm:cxn modelId="{3936E813-A60C-48EF-B934-DE19CB9825E0}" srcId="{FE9ACEDE-B675-453C-BBD5-C4A7C8FACFC3}" destId="{F993CE60-C38D-4A82-A7B5-9B59611E8317}" srcOrd="0" destOrd="0" parTransId="{4FCC3145-87EF-4EBF-A562-C045472275E1}" sibTransId="{3A9CCD7B-BD29-435D-A3D9-DBEAF6F288C3}"/>
    <dgm:cxn modelId="{30C96318-3B4E-4E20-AC28-DAF4C2A46F00}" type="presOf" srcId="{A58CD5FB-2546-4298-BCDD-079D62CBA479}" destId="{40B9DE14-4B40-4BF1-A7EF-1AFF6C11AAB7}" srcOrd="0" destOrd="0" presId="urn:microsoft.com/office/officeart/2005/8/layout/vList5"/>
    <dgm:cxn modelId="{C3DE7526-0BF4-4F6A-9CC6-8E0FCDD5CE14}" srcId="{A6CDFC32-9313-49DF-A5ED-4CC5AC117680}" destId="{B227E2EF-BE0C-40BA-9D9A-7E9B3A2423AC}" srcOrd="0" destOrd="0" parTransId="{35D2E8B2-F8A1-431C-A803-E1CBE691277F}" sibTransId="{BE3D2DD1-5942-4BBD-B04C-8AE7C067AE80}"/>
    <dgm:cxn modelId="{A258BC3B-3C8D-4B5D-8D51-9A0226AC57A5}" type="presOf" srcId="{70969E13-6C68-40D0-B9F9-1EBD32B0AAD5}" destId="{588157B3-9920-4F46-A644-1E94C912CF78}" srcOrd="0" destOrd="0" presId="urn:microsoft.com/office/officeart/2005/8/layout/vList5"/>
    <dgm:cxn modelId="{82697465-94F7-42A1-A8F8-188B37462CED}" srcId="{9D5D33A4-7EB2-4E1B-9496-B4FAF04CF5C7}" destId="{B5DDF069-ECC7-446C-A555-FAA5A9A7804C}" srcOrd="0" destOrd="0" parTransId="{6BF0C704-1089-4822-ACD7-5816DC6284FE}" sibTransId="{53E5B76A-1D57-4116-A2C6-671FB6890AEC}"/>
    <dgm:cxn modelId="{693BDE6B-9D88-42E8-8A09-0A80EB616EB0}" srcId="{AFABBAF1-BC30-4281-9034-D48945121098}" destId="{9D5D33A4-7EB2-4E1B-9496-B4FAF04CF5C7}" srcOrd="2" destOrd="0" parTransId="{5A04A0AA-1C55-4175-A2A5-75F89815F280}" sibTransId="{1EC7704C-DCF0-4F83-8916-007F65AE9EBE}"/>
    <dgm:cxn modelId="{9E3BAE53-5DC8-4F38-B963-413761134E97}" srcId="{70969E13-6C68-40D0-B9F9-1EBD32B0AAD5}" destId="{A58CD5FB-2546-4298-BCDD-079D62CBA479}" srcOrd="0" destOrd="0" parTransId="{C6E73156-B71E-4D67-B544-F81900856120}" sibTransId="{C9F33292-FF51-46D1-93E4-888521074F53}"/>
    <dgm:cxn modelId="{DCB6E957-EABD-4335-8246-B489FC7BD5BF}" type="presOf" srcId="{A6CDFC32-9313-49DF-A5ED-4CC5AC117680}" destId="{7BF5898F-0C0D-4CAF-90B9-D7627A092188}" srcOrd="0" destOrd="0" presId="urn:microsoft.com/office/officeart/2005/8/layout/vList5"/>
    <dgm:cxn modelId="{BA5F9284-9A81-4C2F-857E-03A31C567578}" type="presOf" srcId="{B227E2EF-BE0C-40BA-9D9A-7E9B3A2423AC}" destId="{FFD59344-6B79-47A8-B4AC-E6F757F9CA92}" srcOrd="0" destOrd="0" presId="urn:microsoft.com/office/officeart/2005/8/layout/vList5"/>
    <dgm:cxn modelId="{480D2E95-7513-4717-BEE9-0EDCA9F7E0A0}" type="presOf" srcId="{FE9ACEDE-B675-453C-BBD5-C4A7C8FACFC3}" destId="{01478334-55EA-42D3-8085-56BE6B2CAB93}" srcOrd="0" destOrd="0" presId="urn:microsoft.com/office/officeart/2005/8/layout/vList5"/>
    <dgm:cxn modelId="{97663EA4-7BB7-463B-8712-9BAB57C1FA2F}" type="presOf" srcId="{B5DDF069-ECC7-446C-A555-FAA5A9A7804C}" destId="{CABDFA0C-41A2-44AD-8CFB-AFBE34742C51}" srcOrd="0" destOrd="0" presId="urn:microsoft.com/office/officeart/2005/8/layout/vList5"/>
    <dgm:cxn modelId="{A6F353A5-FFA8-4480-B2E3-B001A4F720FC}" srcId="{AFABBAF1-BC30-4281-9034-D48945121098}" destId="{A6CDFC32-9313-49DF-A5ED-4CC5AC117680}" srcOrd="0" destOrd="0" parTransId="{70F01DB3-17ED-4D12-A0CA-1AF060826801}" sibTransId="{C1498E44-AAC9-4821-98AE-E49FF4D307CB}"/>
    <dgm:cxn modelId="{11B8ADB8-974E-4079-81E2-601A09BBBEA9}" type="presOf" srcId="{9D5D33A4-7EB2-4E1B-9496-B4FAF04CF5C7}" destId="{08A3550E-9521-4B39-96F3-D4872E5282E9}" srcOrd="0" destOrd="0" presId="urn:microsoft.com/office/officeart/2005/8/layout/vList5"/>
    <dgm:cxn modelId="{708AF4E3-D282-48F5-9EE0-0CC512736C08}" type="presOf" srcId="{F993CE60-C38D-4A82-A7B5-9B59611E8317}" destId="{E68EC2A3-43D2-4D96-9D2F-7D23A34F3C78}" srcOrd="0" destOrd="0" presId="urn:microsoft.com/office/officeart/2005/8/layout/vList5"/>
    <dgm:cxn modelId="{1FF1A2E4-3C7C-4E45-BA39-B6666AF89641}" srcId="{AFABBAF1-BC30-4281-9034-D48945121098}" destId="{70969E13-6C68-40D0-B9F9-1EBD32B0AAD5}" srcOrd="3" destOrd="0" parTransId="{0274A1D8-A9D9-48DC-9477-3A1C54C712CC}" sibTransId="{35321DE0-CBAC-4572-B6CE-F80BA8558CF7}"/>
    <dgm:cxn modelId="{9A5755EE-2A7E-4927-9E06-5D8B46756434}" srcId="{AFABBAF1-BC30-4281-9034-D48945121098}" destId="{FE9ACEDE-B675-453C-BBD5-C4A7C8FACFC3}" srcOrd="1" destOrd="0" parTransId="{BEDED3F1-95DE-4719-BC5B-10C0BD039FAB}" sibTransId="{72E067BD-413B-41CF-83E8-F169F3A67AA2}"/>
    <dgm:cxn modelId="{32206743-D40A-4488-AB4B-5B32D6A3B8FA}" type="presParOf" srcId="{9FA1350A-6801-4372-AEDB-CF005BD98F50}" destId="{D7D46692-7A55-4549-8543-A58B84D41640}" srcOrd="0" destOrd="0" presId="urn:microsoft.com/office/officeart/2005/8/layout/vList5"/>
    <dgm:cxn modelId="{B68F1726-CBA5-4BBD-BFAB-6EE9721D16D0}" type="presParOf" srcId="{D7D46692-7A55-4549-8543-A58B84D41640}" destId="{7BF5898F-0C0D-4CAF-90B9-D7627A092188}" srcOrd="0" destOrd="0" presId="urn:microsoft.com/office/officeart/2005/8/layout/vList5"/>
    <dgm:cxn modelId="{7FC0C2EB-750C-4A15-8876-F4566DF09FA0}" type="presParOf" srcId="{D7D46692-7A55-4549-8543-A58B84D41640}" destId="{FFD59344-6B79-47A8-B4AC-E6F757F9CA92}" srcOrd="1" destOrd="0" presId="urn:microsoft.com/office/officeart/2005/8/layout/vList5"/>
    <dgm:cxn modelId="{3AF34F5E-5572-4179-8680-C78359E3A0D8}" type="presParOf" srcId="{9FA1350A-6801-4372-AEDB-CF005BD98F50}" destId="{5B649E5C-8F9C-46DE-8CD4-D0D836A2E49B}" srcOrd="1" destOrd="0" presId="urn:microsoft.com/office/officeart/2005/8/layout/vList5"/>
    <dgm:cxn modelId="{8BA8A974-B454-4F5A-B616-5ACD934CFA5B}" type="presParOf" srcId="{9FA1350A-6801-4372-AEDB-CF005BD98F50}" destId="{2D6F5224-E7FF-41C1-BBDB-F07285E820EA}" srcOrd="2" destOrd="0" presId="urn:microsoft.com/office/officeart/2005/8/layout/vList5"/>
    <dgm:cxn modelId="{03ED7863-D37B-489B-A847-A24D9291AD25}" type="presParOf" srcId="{2D6F5224-E7FF-41C1-BBDB-F07285E820EA}" destId="{01478334-55EA-42D3-8085-56BE6B2CAB93}" srcOrd="0" destOrd="0" presId="urn:microsoft.com/office/officeart/2005/8/layout/vList5"/>
    <dgm:cxn modelId="{836610C5-17D2-41BD-ACF7-504ACC5BF790}" type="presParOf" srcId="{2D6F5224-E7FF-41C1-BBDB-F07285E820EA}" destId="{E68EC2A3-43D2-4D96-9D2F-7D23A34F3C78}" srcOrd="1" destOrd="0" presId="urn:microsoft.com/office/officeart/2005/8/layout/vList5"/>
    <dgm:cxn modelId="{39ABE137-F803-4CCF-A448-125540F77B01}" type="presParOf" srcId="{9FA1350A-6801-4372-AEDB-CF005BD98F50}" destId="{4960D398-8E30-46B4-B920-24C59F444221}" srcOrd="3" destOrd="0" presId="urn:microsoft.com/office/officeart/2005/8/layout/vList5"/>
    <dgm:cxn modelId="{1173F5B2-8CC0-40D3-852D-F70781924762}" type="presParOf" srcId="{9FA1350A-6801-4372-AEDB-CF005BD98F50}" destId="{495E0126-2BB4-4D7D-BA38-6ACA78757552}" srcOrd="4" destOrd="0" presId="urn:microsoft.com/office/officeart/2005/8/layout/vList5"/>
    <dgm:cxn modelId="{A5E2C82C-55D7-4512-AD76-EE49AB62A1E8}" type="presParOf" srcId="{495E0126-2BB4-4D7D-BA38-6ACA78757552}" destId="{08A3550E-9521-4B39-96F3-D4872E5282E9}" srcOrd="0" destOrd="0" presId="urn:microsoft.com/office/officeart/2005/8/layout/vList5"/>
    <dgm:cxn modelId="{9F577EB3-9822-4C00-8DBE-4ADA70D838CD}" type="presParOf" srcId="{495E0126-2BB4-4D7D-BA38-6ACA78757552}" destId="{CABDFA0C-41A2-44AD-8CFB-AFBE34742C51}" srcOrd="1" destOrd="0" presId="urn:microsoft.com/office/officeart/2005/8/layout/vList5"/>
    <dgm:cxn modelId="{01BBDC20-3E5B-4517-ACD4-6DBE5DB15790}" type="presParOf" srcId="{9FA1350A-6801-4372-AEDB-CF005BD98F50}" destId="{31C25257-DBDA-43F4-BC9F-37B644ACBE8F}" srcOrd="5" destOrd="0" presId="urn:microsoft.com/office/officeart/2005/8/layout/vList5"/>
    <dgm:cxn modelId="{034098CF-4521-4C79-A410-3FEADAD7A897}" type="presParOf" srcId="{9FA1350A-6801-4372-AEDB-CF005BD98F50}" destId="{5AD0CBBD-ACDB-4492-9698-785B7C3AEB0D}" srcOrd="6" destOrd="0" presId="urn:microsoft.com/office/officeart/2005/8/layout/vList5"/>
    <dgm:cxn modelId="{09668958-D98E-4F53-9BDA-D54F5E17B25F}" type="presParOf" srcId="{5AD0CBBD-ACDB-4492-9698-785B7C3AEB0D}" destId="{588157B3-9920-4F46-A644-1E94C912CF78}" srcOrd="0" destOrd="0" presId="urn:microsoft.com/office/officeart/2005/8/layout/vList5"/>
    <dgm:cxn modelId="{4B627B30-0C96-4918-AAD5-279E89839DB3}" type="presParOf" srcId="{5AD0CBBD-ACDB-4492-9698-785B7C3AEB0D}" destId="{40B9DE14-4B40-4BF1-A7EF-1AFF6C11AA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BBAF1-BC30-4281-9034-D48945121098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CDFC32-9313-49DF-A5ED-4CC5AC117680}">
      <dgm:prSet/>
      <dgm:spPr/>
      <dgm:t>
        <a:bodyPr/>
        <a:lstStyle/>
        <a:p>
          <a:r>
            <a:rPr lang="en-US" dirty="0"/>
            <a:t>Concentration</a:t>
          </a:r>
          <a:endParaRPr lang="en-GB" dirty="0"/>
        </a:p>
      </dgm:t>
    </dgm:pt>
    <dgm:pt modelId="{70F01DB3-17ED-4D12-A0CA-1AF060826801}" type="parTrans" cxnId="{A6F353A5-FFA8-4480-B2E3-B001A4F720FC}">
      <dgm:prSet/>
      <dgm:spPr/>
      <dgm:t>
        <a:bodyPr/>
        <a:lstStyle/>
        <a:p>
          <a:endParaRPr lang="en-US"/>
        </a:p>
      </dgm:t>
    </dgm:pt>
    <dgm:pt modelId="{C1498E44-AAC9-4821-98AE-E49FF4D307CB}" type="sibTrans" cxnId="{A6F353A5-FFA8-4480-B2E3-B001A4F720FC}">
      <dgm:prSet/>
      <dgm:spPr/>
      <dgm:t>
        <a:bodyPr/>
        <a:lstStyle/>
        <a:p>
          <a:endParaRPr lang="en-US"/>
        </a:p>
      </dgm:t>
    </dgm:pt>
    <dgm:pt modelId="{B227E2EF-BE0C-40BA-9D9A-7E9B3A2423A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5D2E8B2-F8A1-431C-A803-E1CBE691277F}" type="parTrans" cxnId="{C3DE7526-0BF4-4F6A-9CC6-8E0FCDD5CE14}">
      <dgm:prSet/>
      <dgm:spPr/>
      <dgm:t>
        <a:bodyPr/>
        <a:lstStyle/>
        <a:p>
          <a:endParaRPr lang="en-US"/>
        </a:p>
      </dgm:t>
    </dgm:pt>
    <dgm:pt modelId="{BE3D2DD1-5942-4BBD-B04C-8AE7C067AE80}" type="sibTrans" cxnId="{C3DE7526-0BF4-4F6A-9CC6-8E0FCDD5CE14}">
      <dgm:prSet/>
      <dgm:spPr/>
      <dgm:t>
        <a:bodyPr/>
        <a:lstStyle/>
        <a:p>
          <a:endParaRPr lang="en-US"/>
        </a:p>
      </dgm:t>
    </dgm:pt>
    <dgm:pt modelId="{FE9ACEDE-B675-453C-BBD5-C4A7C8FACFC3}">
      <dgm:prSet/>
      <dgm:spPr/>
      <dgm:t>
        <a:bodyPr/>
        <a:lstStyle/>
        <a:p>
          <a:r>
            <a:rPr lang="en-US" dirty="0"/>
            <a:t>Velocity</a:t>
          </a:r>
          <a:endParaRPr lang="en-GB" dirty="0"/>
        </a:p>
      </dgm:t>
    </dgm:pt>
    <dgm:pt modelId="{BEDED3F1-95DE-4719-BC5B-10C0BD039FAB}" type="parTrans" cxnId="{9A5755EE-2A7E-4927-9E06-5D8B46756434}">
      <dgm:prSet/>
      <dgm:spPr/>
      <dgm:t>
        <a:bodyPr/>
        <a:lstStyle/>
        <a:p>
          <a:endParaRPr lang="en-US"/>
        </a:p>
      </dgm:t>
    </dgm:pt>
    <dgm:pt modelId="{72E067BD-413B-41CF-83E8-F169F3A67AA2}" type="sibTrans" cxnId="{9A5755EE-2A7E-4927-9E06-5D8B46756434}">
      <dgm:prSet/>
      <dgm:spPr/>
      <dgm:t>
        <a:bodyPr/>
        <a:lstStyle/>
        <a:p>
          <a:endParaRPr lang="en-US"/>
        </a:p>
      </dgm:t>
    </dgm:pt>
    <dgm:pt modelId="{F993CE60-C38D-4A82-A7B5-9B59611E831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FCC3145-87EF-4EBF-A562-C045472275E1}" type="parTrans" cxnId="{3936E813-A60C-48EF-B934-DE19CB9825E0}">
      <dgm:prSet/>
      <dgm:spPr/>
      <dgm:t>
        <a:bodyPr/>
        <a:lstStyle/>
        <a:p>
          <a:endParaRPr lang="en-US"/>
        </a:p>
      </dgm:t>
    </dgm:pt>
    <dgm:pt modelId="{3A9CCD7B-BD29-435D-A3D9-DBEAF6F288C3}" type="sibTrans" cxnId="{3936E813-A60C-48EF-B934-DE19CB9825E0}">
      <dgm:prSet/>
      <dgm:spPr/>
      <dgm:t>
        <a:bodyPr/>
        <a:lstStyle/>
        <a:p>
          <a:endParaRPr lang="en-US"/>
        </a:p>
      </dgm:t>
    </dgm:pt>
    <dgm:pt modelId="{9D5D33A4-7EB2-4E1B-9496-B4FAF04CF5C7}">
      <dgm:prSet/>
      <dgm:spPr/>
      <dgm:t>
        <a:bodyPr/>
        <a:lstStyle/>
        <a:p>
          <a:r>
            <a:rPr lang="en-US" dirty="0"/>
            <a:t>Flux</a:t>
          </a:r>
          <a:endParaRPr lang="en-GB" dirty="0"/>
        </a:p>
      </dgm:t>
    </dgm:pt>
    <dgm:pt modelId="{5A04A0AA-1C55-4175-A2A5-75F89815F280}" type="parTrans" cxnId="{693BDE6B-9D88-42E8-8A09-0A80EB616EB0}">
      <dgm:prSet/>
      <dgm:spPr/>
      <dgm:t>
        <a:bodyPr/>
        <a:lstStyle/>
        <a:p>
          <a:endParaRPr lang="en-US"/>
        </a:p>
      </dgm:t>
    </dgm:pt>
    <dgm:pt modelId="{1EC7704C-DCF0-4F83-8916-007F65AE9EBE}" type="sibTrans" cxnId="{693BDE6B-9D88-42E8-8A09-0A80EB616EB0}">
      <dgm:prSet/>
      <dgm:spPr/>
      <dgm:t>
        <a:bodyPr/>
        <a:lstStyle/>
        <a:p>
          <a:endParaRPr lang="en-US"/>
        </a:p>
      </dgm:t>
    </dgm:pt>
    <dgm:pt modelId="{B5DDF069-ECC7-446C-A555-FAA5A9A7804C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BF0C704-1089-4822-ACD7-5816DC6284FE}" type="parTrans" cxnId="{82697465-94F7-42A1-A8F8-188B37462CED}">
      <dgm:prSet/>
      <dgm:spPr/>
      <dgm:t>
        <a:bodyPr/>
        <a:lstStyle/>
        <a:p>
          <a:endParaRPr lang="en-US"/>
        </a:p>
      </dgm:t>
    </dgm:pt>
    <dgm:pt modelId="{53E5B76A-1D57-4116-A2C6-671FB6890AEC}" type="sibTrans" cxnId="{82697465-94F7-42A1-A8F8-188B37462CED}">
      <dgm:prSet/>
      <dgm:spPr/>
      <dgm:t>
        <a:bodyPr/>
        <a:lstStyle/>
        <a:p>
          <a:endParaRPr lang="en-US"/>
        </a:p>
      </dgm:t>
    </dgm:pt>
    <dgm:pt modelId="{70969E13-6C68-40D0-B9F9-1EBD32B0AAD5}">
      <dgm:prSet/>
      <dgm:spPr/>
      <dgm:t>
        <a:bodyPr/>
        <a:lstStyle/>
        <a:p>
          <a:r>
            <a:rPr lang="en-US"/>
            <a:t>Conservation Law</a:t>
          </a:r>
          <a:endParaRPr lang="en-US" dirty="0"/>
        </a:p>
      </dgm:t>
    </dgm:pt>
    <dgm:pt modelId="{0274A1D8-A9D9-48DC-9477-3A1C54C712CC}" type="parTrans" cxnId="{1FF1A2E4-3C7C-4E45-BA39-B6666AF89641}">
      <dgm:prSet/>
      <dgm:spPr/>
      <dgm:t>
        <a:bodyPr/>
        <a:lstStyle/>
        <a:p>
          <a:endParaRPr lang="en-US"/>
        </a:p>
      </dgm:t>
    </dgm:pt>
    <dgm:pt modelId="{35321DE0-CBAC-4572-B6CE-F80BA8558CF7}" type="sibTrans" cxnId="{1FF1A2E4-3C7C-4E45-BA39-B6666AF89641}">
      <dgm:prSet/>
      <dgm:spPr/>
      <dgm:t>
        <a:bodyPr/>
        <a:lstStyle/>
        <a:p>
          <a:endParaRPr lang="en-US"/>
        </a:p>
      </dgm:t>
    </dgm:pt>
    <dgm:pt modelId="{A58CD5FB-2546-4298-BCDD-079D62CBA479}">
      <dgm:prSet custT="1"/>
      <dgm:spPr/>
      <dgm:t>
        <a:bodyPr/>
        <a:lstStyle/>
        <a:p>
          <a:pPr>
            <a:buNone/>
          </a:pPr>
          <a:endParaRPr lang="en-US" sz="1500" dirty="0"/>
        </a:p>
      </dgm:t>
    </dgm:pt>
    <dgm:pt modelId="{C6E73156-B71E-4D67-B544-F81900856120}" type="parTrans" cxnId="{9E3BAE53-5DC8-4F38-B963-413761134E97}">
      <dgm:prSet/>
      <dgm:spPr/>
      <dgm:t>
        <a:bodyPr/>
        <a:lstStyle/>
        <a:p>
          <a:endParaRPr lang="en-US"/>
        </a:p>
      </dgm:t>
    </dgm:pt>
    <dgm:pt modelId="{C9F33292-FF51-46D1-93E4-888521074F53}" type="sibTrans" cxnId="{9E3BAE53-5DC8-4F38-B963-413761134E97}">
      <dgm:prSet/>
      <dgm:spPr/>
      <dgm:t>
        <a:bodyPr/>
        <a:lstStyle/>
        <a:p>
          <a:endParaRPr lang="en-US"/>
        </a:p>
      </dgm:t>
    </dgm:pt>
    <dgm:pt modelId="{9FA1350A-6801-4372-AEDB-CF005BD98F50}" type="pres">
      <dgm:prSet presAssocID="{AFABBAF1-BC30-4281-9034-D48945121098}" presName="Name0" presStyleCnt="0">
        <dgm:presLayoutVars>
          <dgm:dir/>
          <dgm:animLvl val="lvl"/>
          <dgm:resizeHandles val="exact"/>
        </dgm:presLayoutVars>
      </dgm:prSet>
      <dgm:spPr/>
    </dgm:pt>
    <dgm:pt modelId="{D7D46692-7A55-4549-8543-A58B84D41640}" type="pres">
      <dgm:prSet presAssocID="{A6CDFC32-9313-49DF-A5ED-4CC5AC117680}" presName="linNode" presStyleCnt="0"/>
      <dgm:spPr/>
    </dgm:pt>
    <dgm:pt modelId="{7BF5898F-0C0D-4CAF-90B9-D7627A092188}" type="pres">
      <dgm:prSet presAssocID="{A6CDFC32-9313-49DF-A5ED-4CC5AC11768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FD59344-6B79-47A8-B4AC-E6F757F9CA92}" type="pres">
      <dgm:prSet presAssocID="{A6CDFC32-9313-49DF-A5ED-4CC5AC117680}" presName="descendantText" presStyleLbl="alignAccFollowNode1" presStyleIdx="0" presStyleCnt="4">
        <dgm:presLayoutVars>
          <dgm:bulletEnabled val="1"/>
        </dgm:presLayoutVars>
      </dgm:prSet>
      <dgm:spPr/>
    </dgm:pt>
    <dgm:pt modelId="{5B649E5C-8F9C-46DE-8CD4-D0D836A2E49B}" type="pres">
      <dgm:prSet presAssocID="{C1498E44-AAC9-4821-98AE-E49FF4D307CB}" presName="sp" presStyleCnt="0"/>
      <dgm:spPr/>
    </dgm:pt>
    <dgm:pt modelId="{2D6F5224-E7FF-41C1-BBDB-F07285E820EA}" type="pres">
      <dgm:prSet presAssocID="{FE9ACEDE-B675-453C-BBD5-C4A7C8FACFC3}" presName="linNode" presStyleCnt="0"/>
      <dgm:spPr/>
    </dgm:pt>
    <dgm:pt modelId="{01478334-55EA-42D3-8085-56BE6B2CAB93}" type="pres">
      <dgm:prSet presAssocID="{FE9ACEDE-B675-453C-BBD5-C4A7C8FACFC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8EC2A3-43D2-4D96-9D2F-7D23A34F3C78}" type="pres">
      <dgm:prSet presAssocID="{FE9ACEDE-B675-453C-BBD5-C4A7C8FACFC3}" presName="descendantText" presStyleLbl="alignAccFollowNode1" presStyleIdx="1" presStyleCnt="4">
        <dgm:presLayoutVars>
          <dgm:bulletEnabled val="1"/>
        </dgm:presLayoutVars>
      </dgm:prSet>
      <dgm:spPr/>
    </dgm:pt>
    <dgm:pt modelId="{4960D398-8E30-46B4-B920-24C59F444221}" type="pres">
      <dgm:prSet presAssocID="{72E067BD-413B-41CF-83E8-F169F3A67AA2}" presName="sp" presStyleCnt="0"/>
      <dgm:spPr/>
    </dgm:pt>
    <dgm:pt modelId="{495E0126-2BB4-4D7D-BA38-6ACA78757552}" type="pres">
      <dgm:prSet presAssocID="{9D5D33A4-7EB2-4E1B-9496-B4FAF04CF5C7}" presName="linNode" presStyleCnt="0"/>
      <dgm:spPr/>
    </dgm:pt>
    <dgm:pt modelId="{08A3550E-9521-4B39-96F3-D4872E5282E9}" type="pres">
      <dgm:prSet presAssocID="{9D5D33A4-7EB2-4E1B-9496-B4FAF04CF5C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BDFA0C-41A2-44AD-8CFB-AFBE34742C51}" type="pres">
      <dgm:prSet presAssocID="{9D5D33A4-7EB2-4E1B-9496-B4FAF04CF5C7}" presName="descendantText" presStyleLbl="alignAccFollowNode1" presStyleIdx="2" presStyleCnt="4">
        <dgm:presLayoutVars>
          <dgm:bulletEnabled val="1"/>
        </dgm:presLayoutVars>
      </dgm:prSet>
      <dgm:spPr/>
    </dgm:pt>
    <dgm:pt modelId="{31C25257-DBDA-43F4-BC9F-37B644ACBE8F}" type="pres">
      <dgm:prSet presAssocID="{1EC7704C-DCF0-4F83-8916-007F65AE9EBE}" presName="sp" presStyleCnt="0"/>
      <dgm:spPr/>
    </dgm:pt>
    <dgm:pt modelId="{5AD0CBBD-ACDB-4492-9698-785B7C3AEB0D}" type="pres">
      <dgm:prSet presAssocID="{70969E13-6C68-40D0-B9F9-1EBD32B0AAD5}" presName="linNode" presStyleCnt="0"/>
      <dgm:spPr/>
    </dgm:pt>
    <dgm:pt modelId="{588157B3-9920-4F46-A644-1E94C912CF78}" type="pres">
      <dgm:prSet presAssocID="{70969E13-6C68-40D0-B9F9-1EBD32B0AAD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0B9DE14-4B40-4BF1-A7EF-1AFF6C11AAB7}" type="pres">
      <dgm:prSet presAssocID="{70969E13-6C68-40D0-B9F9-1EBD32B0AAD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5F7113-14A6-4EA9-BAE9-58527C79E646}" type="presOf" srcId="{AFABBAF1-BC30-4281-9034-D48945121098}" destId="{9FA1350A-6801-4372-AEDB-CF005BD98F50}" srcOrd="0" destOrd="0" presId="urn:microsoft.com/office/officeart/2005/8/layout/vList5"/>
    <dgm:cxn modelId="{3936E813-A60C-48EF-B934-DE19CB9825E0}" srcId="{FE9ACEDE-B675-453C-BBD5-C4A7C8FACFC3}" destId="{F993CE60-C38D-4A82-A7B5-9B59611E8317}" srcOrd="0" destOrd="0" parTransId="{4FCC3145-87EF-4EBF-A562-C045472275E1}" sibTransId="{3A9CCD7B-BD29-435D-A3D9-DBEAF6F288C3}"/>
    <dgm:cxn modelId="{30C96318-3B4E-4E20-AC28-DAF4C2A46F00}" type="presOf" srcId="{A58CD5FB-2546-4298-BCDD-079D62CBA479}" destId="{40B9DE14-4B40-4BF1-A7EF-1AFF6C11AAB7}" srcOrd="0" destOrd="0" presId="urn:microsoft.com/office/officeart/2005/8/layout/vList5"/>
    <dgm:cxn modelId="{C3DE7526-0BF4-4F6A-9CC6-8E0FCDD5CE14}" srcId="{A6CDFC32-9313-49DF-A5ED-4CC5AC117680}" destId="{B227E2EF-BE0C-40BA-9D9A-7E9B3A2423AC}" srcOrd="0" destOrd="0" parTransId="{35D2E8B2-F8A1-431C-A803-E1CBE691277F}" sibTransId="{BE3D2DD1-5942-4BBD-B04C-8AE7C067AE80}"/>
    <dgm:cxn modelId="{A258BC3B-3C8D-4B5D-8D51-9A0226AC57A5}" type="presOf" srcId="{70969E13-6C68-40D0-B9F9-1EBD32B0AAD5}" destId="{588157B3-9920-4F46-A644-1E94C912CF78}" srcOrd="0" destOrd="0" presId="urn:microsoft.com/office/officeart/2005/8/layout/vList5"/>
    <dgm:cxn modelId="{82697465-94F7-42A1-A8F8-188B37462CED}" srcId="{9D5D33A4-7EB2-4E1B-9496-B4FAF04CF5C7}" destId="{B5DDF069-ECC7-446C-A555-FAA5A9A7804C}" srcOrd="0" destOrd="0" parTransId="{6BF0C704-1089-4822-ACD7-5816DC6284FE}" sibTransId="{53E5B76A-1D57-4116-A2C6-671FB6890AEC}"/>
    <dgm:cxn modelId="{693BDE6B-9D88-42E8-8A09-0A80EB616EB0}" srcId="{AFABBAF1-BC30-4281-9034-D48945121098}" destId="{9D5D33A4-7EB2-4E1B-9496-B4FAF04CF5C7}" srcOrd="2" destOrd="0" parTransId="{5A04A0AA-1C55-4175-A2A5-75F89815F280}" sibTransId="{1EC7704C-DCF0-4F83-8916-007F65AE9EBE}"/>
    <dgm:cxn modelId="{9E3BAE53-5DC8-4F38-B963-413761134E97}" srcId="{70969E13-6C68-40D0-B9F9-1EBD32B0AAD5}" destId="{A58CD5FB-2546-4298-BCDD-079D62CBA479}" srcOrd="0" destOrd="0" parTransId="{C6E73156-B71E-4D67-B544-F81900856120}" sibTransId="{C9F33292-FF51-46D1-93E4-888521074F53}"/>
    <dgm:cxn modelId="{DCB6E957-EABD-4335-8246-B489FC7BD5BF}" type="presOf" srcId="{A6CDFC32-9313-49DF-A5ED-4CC5AC117680}" destId="{7BF5898F-0C0D-4CAF-90B9-D7627A092188}" srcOrd="0" destOrd="0" presId="urn:microsoft.com/office/officeart/2005/8/layout/vList5"/>
    <dgm:cxn modelId="{BA5F9284-9A81-4C2F-857E-03A31C567578}" type="presOf" srcId="{B227E2EF-BE0C-40BA-9D9A-7E9B3A2423AC}" destId="{FFD59344-6B79-47A8-B4AC-E6F757F9CA92}" srcOrd="0" destOrd="0" presId="urn:microsoft.com/office/officeart/2005/8/layout/vList5"/>
    <dgm:cxn modelId="{480D2E95-7513-4717-BEE9-0EDCA9F7E0A0}" type="presOf" srcId="{FE9ACEDE-B675-453C-BBD5-C4A7C8FACFC3}" destId="{01478334-55EA-42D3-8085-56BE6B2CAB93}" srcOrd="0" destOrd="0" presId="urn:microsoft.com/office/officeart/2005/8/layout/vList5"/>
    <dgm:cxn modelId="{97663EA4-7BB7-463B-8712-9BAB57C1FA2F}" type="presOf" srcId="{B5DDF069-ECC7-446C-A555-FAA5A9A7804C}" destId="{CABDFA0C-41A2-44AD-8CFB-AFBE34742C51}" srcOrd="0" destOrd="0" presId="urn:microsoft.com/office/officeart/2005/8/layout/vList5"/>
    <dgm:cxn modelId="{A6F353A5-FFA8-4480-B2E3-B001A4F720FC}" srcId="{AFABBAF1-BC30-4281-9034-D48945121098}" destId="{A6CDFC32-9313-49DF-A5ED-4CC5AC117680}" srcOrd="0" destOrd="0" parTransId="{70F01DB3-17ED-4D12-A0CA-1AF060826801}" sibTransId="{C1498E44-AAC9-4821-98AE-E49FF4D307CB}"/>
    <dgm:cxn modelId="{11B8ADB8-974E-4079-81E2-601A09BBBEA9}" type="presOf" srcId="{9D5D33A4-7EB2-4E1B-9496-B4FAF04CF5C7}" destId="{08A3550E-9521-4B39-96F3-D4872E5282E9}" srcOrd="0" destOrd="0" presId="urn:microsoft.com/office/officeart/2005/8/layout/vList5"/>
    <dgm:cxn modelId="{708AF4E3-D282-48F5-9EE0-0CC512736C08}" type="presOf" srcId="{F993CE60-C38D-4A82-A7B5-9B59611E8317}" destId="{E68EC2A3-43D2-4D96-9D2F-7D23A34F3C78}" srcOrd="0" destOrd="0" presId="urn:microsoft.com/office/officeart/2005/8/layout/vList5"/>
    <dgm:cxn modelId="{1FF1A2E4-3C7C-4E45-BA39-B6666AF89641}" srcId="{AFABBAF1-BC30-4281-9034-D48945121098}" destId="{70969E13-6C68-40D0-B9F9-1EBD32B0AAD5}" srcOrd="3" destOrd="0" parTransId="{0274A1D8-A9D9-48DC-9477-3A1C54C712CC}" sibTransId="{35321DE0-CBAC-4572-B6CE-F80BA8558CF7}"/>
    <dgm:cxn modelId="{9A5755EE-2A7E-4927-9E06-5D8B46756434}" srcId="{AFABBAF1-BC30-4281-9034-D48945121098}" destId="{FE9ACEDE-B675-453C-BBD5-C4A7C8FACFC3}" srcOrd="1" destOrd="0" parTransId="{BEDED3F1-95DE-4719-BC5B-10C0BD039FAB}" sibTransId="{72E067BD-413B-41CF-83E8-F169F3A67AA2}"/>
    <dgm:cxn modelId="{32206743-D40A-4488-AB4B-5B32D6A3B8FA}" type="presParOf" srcId="{9FA1350A-6801-4372-AEDB-CF005BD98F50}" destId="{D7D46692-7A55-4549-8543-A58B84D41640}" srcOrd="0" destOrd="0" presId="urn:microsoft.com/office/officeart/2005/8/layout/vList5"/>
    <dgm:cxn modelId="{B68F1726-CBA5-4BBD-BFAB-6EE9721D16D0}" type="presParOf" srcId="{D7D46692-7A55-4549-8543-A58B84D41640}" destId="{7BF5898F-0C0D-4CAF-90B9-D7627A092188}" srcOrd="0" destOrd="0" presId="urn:microsoft.com/office/officeart/2005/8/layout/vList5"/>
    <dgm:cxn modelId="{7FC0C2EB-750C-4A15-8876-F4566DF09FA0}" type="presParOf" srcId="{D7D46692-7A55-4549-8543-A58B84D41640}" destId="{FFD59344-6B79-47A8-B4AC-E6F757F9CA92}" srcOrd="1" destOrd="0" presId="urn:microsoft.com/office/officeart/2005/8/layout/vList5"/>
    <dgm:cxn modelId="{3AF34F5E-5572-4179-8680-C78359E3A0D8}" type="presParOf" srcId="{9FA1350A-6801-4372-AEDB-CF005BD98F50}" destId="{5B649E5C-8F9C-46DE-8CD4-D0D836A2E49B}" srcOrd="1" destOrd="0" presId="urn:microsoft.com/office/officeart/2005/8/layout/vList5"/>
    <dgm:cxn modelId="{8BA8A974-B454-4F5A-B616-5ACD934CFA5B}" type="presParOf" srcId="{9FA1350A-6801-4372-AEDB-CF005BD98F50}" destId="{2D6F5224-E7FF-41C1-BBDB-F07285E820EA}" srcOrd="2" destOrd="0" presId="urn:microsoft.com/office/officeart/2005/8/layout/vList5"/>
    <dgm:cxn modelId="{03ED7863-D37B-489B-A847-A24D9291AD25}" type="presParOf" srcId="{2D6F5224-E7FF-41C1-BBDB-F07285E820EA}" destId="{01478334-55EA-42D3-8085-56BE6B2CAB93}" srcOrd="0" destOrd="0" presId="urn:microsoft.com/office/officeart/2005/8/layout/vList5"/>
    <dgm:cxn modelId="{836610C5-17D2-41BD-ACF7-504ACC5BF790}" type="presParOf" srcId="{2D6F5224-E7FF-41C1-BBDB-F07285E820EA}" destId="{E68EC2A3-43D2-4D96-9D2F-7D23A34F3C78}" srcOrd="1" destOrd="0" presId="urn:microsoft.com/office/officeart/2005/8/layout/vList5"/>
    <dgm:cxn modelId="{39ABE137-F803-4CCF-A448-125540F77B01}" type="presParOf" srcId="{9FA1350A-6801-4372-AEDB-CF005BD98F50}" destId="{4960D398-8E30-46B4-B920-24C59F444221}" srcOrd="3" destOrd="0" presId="urn:microsoft.com/office/officeart/2005/8/layout/vList5"/>
    <dgm:cxn modelId="{1173F5B2-8CC0-40D3-852D-F70781924762}" type="presParOf" srcId="{9FA1350A-6801-4372-AEDB-CF005BD98F50}" destId="{495E0126-2BB4-4D7D-BA38-6ACA78757552}" srcOrd="4" destOrd="0" presId="urn:microsoft.com/office/officeart/2005/8/layout/vList5"/>
    <dgm:cxn modelId="{A5E2C82C-55D7-4512-AD76-EE49AB62A1E8}" type="presParOf" srcId="{495E0126-2BB4-4D7D-BA38-6ACA78757552}" destId="{08A3550E-9521-4B39-96F3-D4872E5282E9}" srcOrd="0" destOrd="0" presId="urn:microsoft.com/office/officeart/2005/8/layout/vList5"/>
    <dgm:cxn modelId="{9F577EB3-9822-4C00-8DBE-4ADA70D838CD}" type="presParOf" srcId="{495E0126-2BB4-4D7D-BA38-6ACA78757552}" destId="{CABDFA0C-41A2-44AD-8CFB-AFBE34742C51}" srcOrd="1" destOrd="0" presId="urn:microsoft.com/office/officeart/2005/8/layout/vList5"/>
    <dgm:cxn modelId="{01BBDC20-3E5B-4517-ACD4-6DBE5DB15790}" type="presParOf" srcId="{9FA1350A-6801-4372-AEDB-CF005BD98F50}" destId="{31C25257-DBDA-43F4-BC9F-37B644ACBE8F}" srcOrd="5" destOrd="0" presId="urn:microsoft.com/office/officeart/2005/8/layout/vList5"/>
    <dgm:cxn modelId="{034098CF-4521-4C79-A410-3FEADAD7A897}" type="presParOf" srcId="{9FA1350A-6801-4372-AEDB-CF005BD98F50}" destId="{5AD0CBBD-ACDB-4492-9698-785B7C3AEB0D}" srcOrd="6" destOrd="0" presId="urn:microsoft.com/office/officeart/2005/8/layout/vList5"/>
    <dgm:cxn modelId="{09668958-D98E-4F53-9BDA-D54F5E17B25F}" type="presParOf" srcId="{5AD0CBBD-ACDB-4492-9698-785B7C3AEB0D}" destId="{588157B3-9920-4F46-A644-1E94C912CF78}" srcOrd="0" destOrd="0" presId="urn:microsoft.com/office/officeart/2005/8/layout/vList5"/>
    <dgm:cxn modelId="{4B627B30-0C96-4918-AAD5-279E89839DB3}" type="presParOf" srcId="{5AD0CBBD-ACDB-4492-9698-785B7C3AEB0D}" destId="{40B9DE14-4B40-4BF1-A7EF-1AFF6C11AA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8D0216-64E4-40F0-B5DC-9A7A5F0AFEE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8AD0E3-74E6-408B-BBC3-EE1808371ACB}">
      <dgm:prSet custT="1"/>
      <dgm:spPr/>
      <dgm:t>
        <a:bodyPr/>
        <a:lstStyle/>
        <a:p>
          <a:r>
            <a:rPr lang="en-US" sz="3500" dirty="0"/>
            <a:t>Problem 1: Path of cars</a:t>
          </a:r>
          <a:endParaRPr lang="en-GB" sz="3500" dirty="0"/>
        </a:p>
      </dgm:t>
    </dgm:pt>
    <dgm:pt modelId="{19A5477C-0EE3-4A36-918E-A6AC58D66C62}" type="parTrans" cxnId="{AE246EB4-7CB9-45E9-B959-B5B243FFE256}">
      <dgm:prSet/>
      <dgm:spPr/>
      <dgm:t>
        <a:bodyPr/>
        <a:lstStyle/>
        <a:p>
          <a:endParaRPr lang="en-US"/>
        </a:p>
      </dgm:t>
    </dgm:pt>
    <dgm:pt modelId="{37F6485D-7B6F-40AA-B719-078967FD24D9}" type="sibTrans" cxnId="{AE246EB4-7CB9-45E9-B959-B5B243FFE256}">
      <dgm:prSet/>
      <dgm:spPr/>
      <dgm:t>
        <a:bodyPr/>
        <a:lstStyle/>
        <a:p>
          <a:endParaRPr lang="en-US"/>
        </a:p>
      </dgm:t>
    </dgm:pt>
    <dgm:pt modelId="{43A29417-049A-44D8-9A6B-62D7AC87A964}">
      <dgm:prSet custT="1"/>
      <dgm:spPr/>
      <dgm:t>
        <a:bodyPr/>
        <a:lstStyle/>
        <a:p>
          <a:r>
            <a:rPr lang="en-US" sz="3500" dirty="0"/>
            <a:t>Problem 2: Shock waves</a:t>
          </a:r>
          <a:endParaRPr lang="en-GB" sz="3500" dirty="0"/>
        </a:p>
      </dgm:t>
    </dgm:pt>
    <dgm:pt modelId="{C4BB7872-EAF8-4F28-96D7-3E479F3334C4}" type="parTrans" cxnId="{EEB9A273-FACD-4045-A7A5-A19A2210D55E}">
      <dgm:prSet/>
      <dgm:spPr/>
      <dgm:t>
        <a:bodyPr/>
        <a:lstStyle/>
        <a:p>
          <a:endParaRPr lang="en-US"/>
        </a:p>
      </dgm:t>
    </dgm:pt>
    <dgm:pt modelId="{ED955778-43BA-48E5-B5F5-1C61567F06B7}" type="sibTrans" cxnId="{EEB9A273-FACD-4045-A7A5-A19A2210D55E}">
      <dgm:prSet/>
      <dgm:spPr/>
      <dgm:t>
        <a:bodyPr/>
        <a:lstStyle/>
        <a:p>
          <a:endParaRPr lang="en-US"/>
        </a:p>
      </dgm:t>
    </dgm:pt>
    <dgm:pt modelId="{9935344F-D007-48D0-9EC5-0EA88FB42E4A}" type="pres">
      <dgm:prSet presAssocID="{128D0216-64E4-40F0-B5DC-9A7A5F0AFEEC}" presName="linear" presStyleCnt="0">
        <dgm:presLayoutVars>
          <dgm:animLvl val="lvl"/>
          <dgm:resizeHandles val="exact"/>
        </dgm:presLayoutVars>
      </dgm:prSet>
      <dgm:spPr/>
    </dgm:pt>
    <dgm:pt modelId="{7E610465-0C07-4204-BA79-5D430DD82FA2}" type="pres">
      <dgm:prSet presAssocID="{8A8AD0E3-74E6-408B-BBC3-EE1808371ACB}" presName="parentText" presStyleLbl="node1" presStyleIdx="0" presStyleCnt="2" custScaleX="59173" custLinFactY="-4388" custLinFactNeighborX="0" custLinFactNeighborY="-100000">
        <dgm:presLayoutVars>
          <dgm:chMax val="0"/>
          <dgm:bulletEnabled val="1"/>
        </dgm:presLayoutVars>
      </dgm:prSet>
      <dgm:spPr/>
    </dgm:pt>
    <dgm:pt modelId="{F473B867-90CD-40FE-B5D2-C3B3BA917503}" type="pres">
      <dgm:prSet presAssocID="{37F6485D-7B6F-40AA-B719-078967FD24D9}" presName="spacer" presStyleCnt="0"/>
      <dgm:spPr/>
    </dgm:pt>
    <dgm:pt modelId="{1D85F6C8-0B06-4071-9FDB-D4C878C65ACB}" type="pres">
      <dgm:prSet presAssocID="{43A29417-049A-44D8-9A6B-62D7AC87A964}" presName="parentText" presStyleLbl="node1" presStyleIdx="1" presStyleCnt="2" custScaleX="61921" custLinFactNeighborX="0" custLinFactNeighborY="-49999">
        <dgm:presLayoutVars>
          <dgm:chMax val="0"/>
          <dgm:bulletEnabled val="1"/>
        </dgm:presLayoutVars>
      </dgm:prSet>
      <dgm:spPr/>
    </dgm:pt>
  </dgm:ptLst>
  <dgm:cxnLst>
    <dgm:cxn modelId="{72EA8526-3217-4D12-88A8-D6D3EA26D83B}" type="presOf" srcId="{43A29417-049A-44D8-9A6B-62D7AC87A964}" destId="{1D85F6C8-0B06-4071-9FDB-D4C878C65ACB}" srcOrd="0" destOrd="0" presId="urn:microsoft.com/office/officeart/2005/8/layout/vList2"/>
    <dgm:cxn modelId="{EEB9A273-FACD-4045-A7A5-A19A2210D55E}" srcId="{128D0216-64E4-40F0-B5DC-9A7A5F0AFEEC}" destId="{43A29417-049A-44D8-9A6B-62D7AC87A964}" srcOrd="1" destOrd="0" parTransId="{C4BB7872-EAF8-4F28-96D7-3E479F3334C4}" sibTransId="{ED955778-43BA-48E5-B5F5-1C61567F06B7}"/>
    <dgm:cxn modelId="{62F3EF9E-EB8B-46D4-B067-7E109BCD9029}" type="presOf" srcId="{128D0216-64E4-40F0-B5DC-9A7A5F0AFEEC}" destId="{9935344F-D007-48D0-9EC5-0EA88FB42E4A}" srcOrd="0" destOrd="0" presId="urn:microsoft.com/office/officeart/2005/8/layout/vList2"/>
    <dgm:cxn modelId="{0092EEA0-89A4-4194-80A1-E1932EB4C76E}" type="presOf" srcId="{8A8AD0E3-74E6-408B-BBC3-EE1808371ACB}" destId="{7E610465-0C07-4204-BA79-5D430DD82FA2}" srcOrd="0" destOrd="0" presId="urn:microsoft.com/office/officeart/2005/8/layout/vList2"/>
    <dgm:cxn modelId="{AE246EB4-7CB9-45E9-B959-B5B243FFE256}" srcId="{128D0216-64E4-40F0-B5DC-9A7A5F0AFEEC}" destId="{8A8AD0E3-74E6-408B-BBC3-EE1808371ACB}" srcOrd="0" destOrd="0" parTransId="{19A5477C-0EE3-4A36-918E-A6AC58D66C62}" sibTransId="{37F6485D-7B6F-40AA-B719-078967FD24D9}"/>
    <dgm:cxn modelId="{A4FB418F-3253-4D25-A425-FCF12A8DD703}" type="presParOf" srcId="{9935344F-D007-48D0-9EC5-0EA88FB42E4A}" destId="{7E610465-0C07-4204-BA79-5D430DD82FA2}" srcOrd="0" destOrd="0" presId="urn:microsoft.com/office/officeart/2005/8/layout/vList2"/>
    <dgm:cxn modelId="{D8E85CC2-F3FC-4EBC-9595-4D9095092392}" type="presParOf" srcId="{9935344F-D007-48D0-9EC5-0EA88FB42E4A}" destId="{F473B867-90CD-40FE-B5D2-C3B3BA917503}" srcOrd="1" destOrd="0" presId="urn:microsoft.com/office/officeart/2005/8/layout/vList2"/>
    <dgm:cxn modelId="{E1568506-CD98-45A2-9EE4-2AA0BA208252}" type="presParOf" srcId="{9935344F-D007-48D0-9EC5-0EA88FB42E4A}" destId="{1D85F6C8-0B06-4071-9FDB-D4C878C65A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C30E61-D035-436F-91AD-3530BA15ED4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BC9596-2E05-4C23-B605-DC2F8C4F158F}">
      <dgm:prSet/>
      <dgm:spPr/>
      <dgm:t>
        <a:bodyPr/>
        <a:lstStyle/>
        <a:p>
          <a:r>
            <a:rPr lang="en-US"/>
            <a:t>Conservation law</a:t>
          </a:r>
          <a:endParaRPr lang="en-GB"/>
        </a:p>
      </dgm:t>
    </dgm:pt>
    <dgm:pt modelId="{5FE143B0-EB5C-4D94-8B94-FFB2F168A756}" type="parTrans" cxnId="{8A5C9ABC-B6B0-48C3-938B-C6F4DDC12946}">
      <dgm:prSet/>
      <dgm:spPr/>
      <dgm:t>
        <a:bodyPr/>
        <a:lstStyle/>
        <a:p>
          <a:endParaRPr lang="en-US"/>
        </a:p>
      </dgm:t>
    </dgm:pt>
    <dgm:pt modelId="{F9112AF3-EB98-4CE0-B2F6-FBE09778DC94}" type="sibTrans" cxnId="{8A5C9ABC-B6B0-48C3-938B-C6F4DDC12946}">
      <dgm:prSet/>
      <dgm:spPr/>
      <dgm:t>
        <a:bodyPr/>
        <a:lstStyle/>
        <a:p>
          <a:endParaRPr lang="en-US"/>
        </a:p>
      </dgm:t>
    </dgm:pt>
    <dgm:pt modelId="{53DF1DCD-AA2F-49FF-B58B-5E40D33B7915}">
      <dgm:prSet/>
      <dgm:spPr/>
      <dgm:t>
        <a:bodyPr/>
        <a:lstStyle/>
        <a:p>
          <a:r>
            <a:rPr lang="en-US"/>
            <a:t>Characteristic Lines</a:t>
          </a:r>
          <a:endParaRPr lang="en-GB"/>
        </a:p>
      </dgm:t>
    </dgm:pt>
    <dgm:pt modelId="{C5027F69-2556-4621-A041-F32F06D22E43}" type="parTrans" cxnId="{7B490DBB-C1B2-4F21-8461-038069C2B5CF}">
      <dgm:prSet/>
      <dgm:spPr/>
      <dgm:t>
        <a:bodyPr/>
        <a:lstStyle/>
        <a:p>
          <a:endParaRPr lang="en-US"/>
        </a:p>
      </dgm:t>
    </dgm:pt>
    <dgm:pt modelId="{48149F6A-5C32-4159-86C1-95A46AB3F28A}" type="sibTrans" cxnId="{7B490DBB-C1B2-4F21-8461-038069C2B5CF}">
      <dgm:prSet/>
      <dgm:spPr/>
      <dgm:t>
        <a:bodyPr/>
        <a:lstStyle/>
        <a:p>
          <a:endParaRPr lang="en-US"/>
        </a:p>
      </dgm:t>
    </dgm:pt>
    <dgm:pt modelId="{B43F9784-014A-4723-AF30-506DADE5D105}">
      <dgm:prSet/>
      <dgm:spPr/>
      <dgm:t>
        <a:bodyPr/>
        <a:lstStyle/>
        <a:p>
          <a:r>
            <a:rPr lang="en-US"/>
            <a:t>Jump condition</a:t>
          </a:r>
          <a:endParaRPr lang="en-GB"/>
        </a:p>
      </dgm:t>
    </dgm:pt>
    <dgm:pt modelId="{8322A154-649C-438F-8E21-12A5DADE7109}" type="parTrans" cxnId="{9E7ADD48-DC80-4360-A4DC-D9E21C9EDCE8}">
      <dgm:prSet/>
      <dgm:spPr/>
      <dgm:t>
        <a:bodyPr/>
        <a:lstStyle/>
        <a:p>
          <a:endParaRPr lang="en-US"/>
        </a:p>
      </dgm:t>
    </dgm:pt>
    <dgm:pt modelId="{58528BB8-BEDA-41EC-8952-C1DDCC9090FA}" type="sibTrans" cxnId="{9E7ADD48-DC80-4360-A4DC-D9E21C9EDCE8}">
      <dgm:prSet/>
      <dgm:spPr/>
      <dgm:t>
        <a:bodyPr/>
        <a:lstStyle/>
        <a:p>
          <a:endParaRPr lang="en-US"/>
        </a:p>
      </dgm:t>
    </dgm:pt>
    <dgm:pt modelId="{B916E4FC-D0C5-404C-BED3-2ACA8A5DB980}">
      <dgm:prSet/>
      <dgm:spPr/>
      <dgm:t>
        <a:bodyPr/>
        <a:lstStyle/>
        <a:p>
          <a:r>
            <a:rPr lang="en-US"/>
            <a:t>Problem 1</a:t>
          </a:r>
          <a:endParaRPr lang="en-GB"/>
        </a:p>
      </dgm:t>
    </dgm:pt>
    <dgm:pt modelId="{718D78FD-1BA5-4E18-A5A4-C9EA3F2FA204}" type="parTrans" cxnId="{3F69948B-6E79-422B-BC9E-C52A4B473BB5}">
      <dgm:prSet/>
      <dgm:spPr/>
      <dgm:t>
        <a:bodyPr/>
        <a:lstStyle/>
        <a:p>
          <a:endParaRPr lang="en-US"/>
        </a:p>
      </dgm:t>
    </dgm:pt>
    <dgm:pt modelId="{23E9387C-37C6-44B6-836C-A9404E29D052}" type="sibTrans" cxnId="{3F69948B-6E79-422B-BC9E-C52A4B473BB5}">
      <dgm:prSet/>
      <dgm:spPr/>
      <dgm:t>
        <a:bodyPr/>
        <a:lstStyle/>
        <a:p>
          <a:endParaRPr lang="en-US"/>
        </a:p>
      </dgm:t>
    </dgm:pt>
    <dgm:pt modelId="{FA21C54A-B639-4175-868C-1E03E5EFA838}">
      <dgm:prSet/>
      <dgm:spPr/>
      <dgm:t>
        <a:bodyPr/>
        <a:lstStyle/>
        <a:p>
          <a:pPr>
            <a:buNone/>
          </a:pPr>
          <a:r>
            <a:rPr lang="en-US" dirty="0"/>
            <a:t>Concentration</a:t>
          </a:r>
          <a:endParaRPr lang="en-GB" dirty="0"/>
        </a:p>
      </dgm:t>
    </dgm:pt>
    <dgm:pt modelId="{A6F4BE82-32B3-4E13-B89A-EAD1CD3A2A3F}" type="parTrans" cxnId="{B7876138-074B-48CB-A29E-372BB902D939}">
      <dgm:prSet/>
      <dgm:spPr/>
      <dgm:t>
        <a:bodyPr/>
        <a:lstStyle/>
        <a:p>
          <a:endParaRPr lang="en-US"/>
        </a:p>
      </dgm:t>
    </dgm:pt>
    <dgm:pt modelId="{A48EDADA-E10D-4C62-9EF0-EFAD34547BA9}" type="sibTrans" cxnId="{B7876138-074B-48CB-A29E-372BB902D939}">
      <dgm:prSet/>
      <dgm:spPr/>
      <dgm:t>
        <a:bodyPr/>
        <a:lstStyle/>
        <a:p>
          <a:endParaRPr lang="en-US"/>
        </a:p>
      </dgm:t>
    </dgm:pt>
    <dgm:pt modelId="{404EE9DB-F4A5-4A41-B09B-620ECBF9DF68}">
      <dgm:prSet/>
      <dgm:spPr/>
      <dgm:t>
        <a:bodyPr/>
        <a:lstStyle/>
        <a:p>
          <a:pPr>
            <a:buNone/>
          </a:pPr>
          <a:r>
            <a:rPr lang="en-US" dirty="0"/>
            <a:t>Path of cars</a:t>
          </a:r>
          <a:endParaRPr lang="en-GB" dirty="0"/>
        </a:p>
      </dgm:t>
    </dgm:pt>
    <dgm:pt modelId="{CD34C0C6-6A9C-4B01-8B32-65E84626C100}" type="parTrans" cxnId="{B29A1902-FCD5-4112-BFBC-D498DDFBB6FD}">
      <dgm:prSet/>
      <dgm:spPr/>
      <dgm:t>
        <a:bodyPr/>
        <a:lstStyle/>
        <a:p>
          <a:endParaRPr lang="en-US"/>
        </a:p>
      </dgm:t>
    </dgm:pt>
    <dgm:pt modelId="{91C86F32-BBF8-465B-95E5-B64941F5D2DD}" type="sibTrans" cxnId="{B29A1902-FCD5-4112-BFBC-D498DDFBB6FD}">
      <dgm:prSet/>
      <dgm:spPr/>
      <dgm:t>
        <a:bodyPr/>
        <a:lstStyle/>
        <a:p>
          <a:endParaRPr lang="en-US"/>
        </a:p>
      </dgm:t>
    </dgm:pt>
    <dgm:pt modelId="{E36E041B-778C-4009-9361-95C717781B15}">
      <dgm:prSet/>
      <dgm:spPr/>
      <dgm:t>
        <a:bodyPr/>
        <a:lstStyle/>
        <a:p>
          <a:r>
            <a:rPr lang="en-US"/>
            <a:t>Problem 2</a:t>
          </a:r>
          <a:endParaRPr lang="en-GB"/>
        </a:p>
      </dgm:t>
    </dgm:pt>
    <dgm:pt modelId="{8CC0D82C-148D-4F7D-953C-DC629EE27388}" type="parTrans" cxnId="{4FF1B1A7-93B4-4B5E-828D-EB2D43DB6C12}">
      <dgm:prSet/>
      <dgm:spPr/>
      <dgm:t>
        <a:bodyPr/>
        <a:lstStyle/>
        <a:p>
          <a:endParaRPr lang="en-US"/>
        </a:p>
      </dgm:t>
    </dgm:pt>
    <dgm:pt modelId="{6F1EDA0F-CE36-4542-8FCD-F90CD4F84F32}" type="sibTrans" cxnId="{4FF1B1A7-93B4-4B5E-828D-EB2D43DB6C12}">
      <dgm:prSet/>
      <dgm:spPr/>
      <dgm:t>
        <a:bodyPr/>
        <a:lstStyle/>
        <a:p>
          <a:endParaRPr lang="en-US"/>
        </a:p>
      </dgm:t>
    </dgm:pt>
    <dgm:pt modelId="{28B3E1DD-F77B-455E-BF2C-12FB3BE9E1AF}">
      <dgm:prSet/>
      <dgm:spPr/>
      <dgm:t>
        <a:bodyPr/>
        <a:lstStyle/>
        <a:p>
          <a:pPr>
            <a:buNone/>
          </a:pPr>
          <a:r>
            <a:rPr lang="en-US" dirty="0"/>
            <a:t>Concentration</a:t>
          </a:r>
          <a:endParaRPr lang="en-GB" dirty="0"/>
        </a:p>
      </dgm:t>
    </dgm:pt>
    <dgm:pt modelId="{6F097456-9424-47E0-8EC8-9763397494A1}" type="parTrans" cxnId="{46FCF324-724F-4421-B9DE-1E4F8C65B1EE}">
      <dgm:prSet/>
      <dgm:spPr/>
      <dgm:t>
        <a:bodyPr/>
        <a:lstStyle/>
        <a:p>
          <a:endParaRPr lang="en-US"/>
        </a:p>
      </dgm:t>
    </dgm:pt>
    <dgm:pt modelId="{6576A4A5-9C8B-4104-BB65-5299DDEC489A}" type="sibTrans" cxnId="{46FCF324-724F-4421-B9DE-1E4F8C65B1EE}">
      <dgm:prSet/>
      <dgm:spPr/>
      <dgm:t>
        <a:bodyPr/>
        <a:lstStyle/>
        <a:p>
          <a:endParaRPr lang="en-US"/>
        </a:p>
      </dgm:t>
    </dgm:pt>
    <dgm:pt modelId="{EEF3609E-A593-4610-9B37-8D34DF0E7CE0}">
      <dgm:prSet/>
      <dgm:spPr/>
      <dgm:t>
        <a:bodyPr/>
        <a:lstStyle/>
        <a:p>
          <a:pPr>
            <a:buNone/>
          </a:pPr>
          <a:r>
            <a:rPr lang="en-US" dirty="0"/>
            <a:t>Longest wait time</a:t>
          </a:r>
          <a:endParaRPr lang="en-GB" dirty="0"/>
        </a:p>
      </dgm:t>
    </dgm:pt>
    <dgm:pt modelId="{5DF884AE-58BF-4CEB-8CAD-E405BA9CFBDA}" type="parTrans" cxnId="{9501FF65-1670-47AB-B3E4-0DAE785CFD4C}">
      <dgm:prSet/>
      <dgm:spPr/>
      <dgm:t>
        <a:bodyPr/>
        <a:lstStyle/>
        <a:p>
          <a:endParaRPr lang="en-US"/>
        </a:p>
      </dgm:t>
    </dgm:pt>
    <dgm:pt modelId="{ABF80D03-3914-4E10-88B8-BABFD26CD3DE}" type="sibTrans" cxnId="{9501FF65-1670-47AB-B3E4-0DAE785CFD4C}">
      <dgm:prSet/>
      <dgm:spPr/>
      <dgm:t>
        <a:bodyPr/>
        <a:lstStyle/>
        <a:p>
          <a:endParaRPr lang="en-US"/>
        </a:p>
      </dgm:t>
    </dgm:pt>
    <dgm:pt modelId="{25D46CB0-C06D-45BE-9919-50486BD4A249}">
      <dgm:prSet/>
      <dgm:spPr/>
      <dgm:t>
        <a:bodyPr/>
        <a:lstStyle/>
        <a:p>
          <a:pPr>
            <a:buNone/>
          </a:pPr>
          <a:r>
            <a:rPr lang="en-US" dirty="0"/>
            <a:t>Time until traffic flows freely</a:t>
          </a:r>
          <a:endParaRPr lang="en-GB" dirty="0"/>
        </a:p>
      </dgm:t>
    </dgm:pt>
    <dgm:pt modelId="{1B91D1ED-99AD-435A-BE4D-42E973707E52}" type="parTrans" cxnId="{53BE1FF5-2F65-4561-A6F3-49B3C52B88C4}">
      <dgm:prSet/>
      <dgm:spPr/>
      <dgm:t>
        <a:bodyPr/>
        <a:lstStyle/>
        <a:p>
          <a:endParaRPr lang="en-US"/>
        </a:p>
      </dgm:t>
    </dgm:pt>
    <dgm:pt modelId="{C4766A4A-45F4-4B50-8953-4351CAF5C466}" type="sibTrans" cxnId="{53BE1FF5-2F65-4561-A6F3-49B3C52B88C4}">
      <dgm:prSet/>
      <dgm:spPr/>
      <dgm:t>
        <a:bodyPr/>
        <a:lstStyle/>
        <a:p>
          <a:endParaRPr lang="en-US"/>
        </a:p>
      </dgm:t>
    </dgm:pt>
    <dgm:pt modelId="{C5B00186-7CD0-4654-B451-EB15750C3013}" type="pres">
      <dgm:prSet presAssocID="{A7C30E61-D035-436F-91AD-3530BA15ED4F}" presName="linear" presStyleCnt="0">
        <dgm:presLayoutVars>
          <dgm:animLvl val="lvl"/>
          <dgm:resizeHandles val="exact"/>
        </dgm:presLayoutVars>
      </dgm:prSet>
      <dgm:spPr/>
    </dgm:pt>
    <dgm:pt modelId="{0555607A-87C7-4574-855D-B846679696BF}" type="pres">
      <dgm:prSet presAssocID="{FFBC9596-2E05-4C23-B605-DC2F8C4F158F}" presName="parentText" presStyleLbl="node1" presStyleIdx="0" presStyleCnt="5" custLinFactNeighborY="9310">
        <dgm:presLayoutVars>
          <dgm:chMax val="0"/>
          <dgm:bulletEnabled val="1"/>
        </dgm:presLayoutVars>
      </dgm:prSet>
      <dgm:spPr/>
    </dgm:pt>
    <dgm:pt modelId="{D54CDB83-6ACC-4F9D-A914-740BF112DEA5}" type="pres">
      <dgm:prSet presAssocID="{F9112AF3-EB98-4CE0-B2F6-FBE09778DC94}" presName="spacer" presStyleCnt="0"/>
      <dgm:spPr/>
    </dgm:pt>
    <dgm:pt modelId="{F26F074E-7D46-44C9-8372-4D6473DD0CD4}" type="pres">
      <dgm:prSet presAssocID="{53DF1DCD-AA2F-49FF-B58B-5E40D33B79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B8576CC-E301-41CD-B457-F143ACF4BBF1}" type="pres">
      <dgm:prSet presAssocID="{48149F6A-5C32-4159-86C1-95A46AB3F28A}" presName="spacer" presStyleCnt="0"/>
      <dgm:spPr/>
    </dgm:pt>
    <dgm:pt modelId="{F5B0832A-C140-48DD-A887-F736D426DD20}" type="pres">
      <dgm:prSet presAssocID="{B43F9784-014A-4723-AF30-506DADE5D1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14FC2D-B40B-4B2D-9158-A3586DDA9897}" type="pres">
      <dgm:prSet presAssocID="{58528BB8-BEDA-41EC-8952-C1DDCC9090FA}" presName="spacer" presStyleCnt="0"/>
      <dgm:spPr/>
    </dgm:pt>
    <dgm:pt modelId="{8B274A2F-F211-4986-A0EE-14E3EBD7B1FB}" type="pres">
      <dgm:prSet presAssocID="{B916E4FC-D0C5-404C-BED3-2ACA8A5DB9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67C52F-4FBE-42E3-8B87-0ACE2A6B0F94}" type="pres">
      <dgm:prSet presAssocID="{B916E4FC-D0C5-404C-BED3-2ACA8A5DB980}" presName="childText" presStyleLbl="revTx" presStyleIdx="0" presStyleCnt="2">
        <dgm:presLayoutVars>
          <dgm:bulletEnabled val="1"/>
        </dgm:presLayoutVars>
      </dgm:prSet>
      <dgm:spPr/>
    </dgm:pt>
    <dgm:pt modelId="{F48C15AD-ACB1-4D39-A872-8CB42B5B9671}" type="pres">
      <dgm:prSet presAssocID="{E36E041B-778C-4009-9361-95C717781B1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5DFD24-4C03-4730-A6A7-7D08894DDABB}" type="pres">
      <dgm:prSet presAssocID="{E36E041B-778C-4009-9361-95C717781B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E932401-A956-4E43-8DD3-4E7E200EC810}" type="presOf" srcId="{404EE9DB-F4A5-4A41-B09B-620ECBF9DF68}" destId="{4D67C52F-4FBE-42E3-8B87-0ACE2A6B0F94}" srcOrd="0" destOrd="1" presId="urn:microsoft.com/office/officeart/2005/8/layout/vList2"/>
    <dgm:cxn modelId="{B29A1902-FCD5-4112-BFBC-D498DDFBB6FD}" srcId="{B916E4FC-D0C5-404C-BED3-2ACA8A5DB980}" destId="{404EE9DB-F4A5-4A41-B09B-620ECBF9DF68}" srcOrd="1" destOrd="0" parTransId="{CD34C0C6-6A9C-4B01-8B32-65E84626C100}" sibTransId="{91C86F32-BBF8-465B-95E5-B64941F5D2DD}"/>
    <dgm:cxn modelId="{372CC404-16F8-4CE2-BE24-F1248B7A14D8}" type="presOf" srcId="{B43F9784-014A-4723-AF30-506DADE5D105}" destId="{F5B0832A-C140-48DD-A887-F736D426DD20}" srcOrd="0" destOrd="0" presId="urn:microsoft.com/office/officeart/2005/8/layout/vList2"/>
    <dgm:cxn modelId="{46FCF324-724F-4421-B9DE-1E4F8C65B1EE}" srcId="{E36E041B-778C-4009-9361-95C717781B15}" destId="{28B3E1DD-F77B-455E-BF2C-12FB3BE9E1AF}" srcOrd="0" destOrd="0" parTransId="{6F097456-9424-47E0-8EC8-9763397494A1}" sibTransId="{6576A4A5-9C8B-4104-BB65-5299DDEC489A}"/>
    <dgm:cxn modelId="{B7876138-074B-48CB-A29E-372BB902D939}" srcId="{B916E4FC-D0C5-404C-BED3-2ACA8A5DB980}" destId="{FA21C54A-B639-4175-868C-1E03E5EFA838}" srcOrd="0" destOrd="0" parTransId="{A6F4BE82-32B3-4E13-B89A-EAD1CD3A2A3F}" sibTransId="{A48EDADA-E10D-4C62-9EF0-EFAD34547BA9}"/>
    <dgm:cxn modelId="{61CC1E60-D5E2-4C39-8C1D-8C71DBB46533}" type="presOf" srcId="{28B3E1DD-F77B-455E-BF2C-12FB3BE9E1AF}" destId="{EA5DFD24-4C03-4730-A6A7-7D08894DDABB}" srcOrd="0" destOrd="0" presId="urn:microsoft.com/office/officeart/2005/8/layout/vList2"/>
    <dgm:cxn modelId="{9501FF65-1670-47AB-B3E4-0DAE785CFD4C}" srcId="{E36E041B-778C-4009-9361-95C717781B15}" destId="{EEF3609E-A593-4610-9B37-8D34DF0E7CE0}" srcOrd="1" destOrd="0" parTransId="{5DF884AE-58BF-4CEB-8CAD-E405BA9CFBDA}" sibTransId="{ABF80D03-3914-4E10-88B8-BABFD26CD3DE}"/>
    <dgm:cxn modelId="{9E7ADD48-DC80-4360-A4DC-D9E21C9EDCE8}" srcId="{A7C30E61-D035-436F-91AD-3530BA15ED4F}" destId="{B43F9784-014A-4723-AF30-506DADE5D105}" srcOrd="2" destOrd="0" parTransId="{8322A154-649C-438F-8E21-12A5DADE7109}" sibTransId="{58528BB8-BEDA-41EC-8952-C1DDCC9090FA}"/>
    <dgm:cxn modelId="{08008A4C-65AE-4710-85DB-C277D7081D99}" type="presOf" srcId="{B916E4FC-D0C5-404C-BED3-2ACA8A5DB980}" destId="{8B274A2F-F211-4986-A0EE-14E3EBD7B1FB}" srcOrd="0" destOrd="0" presId="urn:microsoft.com/office/officeart/2005/8/layout/vList2"/>
    <dgm:cxn modelId="{3F69948B-6E79-422B-BC9E-C52A4B473BB5}" srcId="{A7C30E61-D035-436F-91AD-3530BA15ED4F}" destId="{B916E4FC-D0C5-404C-BED3-2ACA8A5DB980}" srcOrd="3" destOrd="0" parTransId="{718D78FD-1BA5-4E18-A5A4-C9EA3F2FA204}" sibTransId="{23E9387C-37C6-44B6-836C-A9404E29D052}"/>
    <dgm:cxn modelId="{4FF1B1A7-93B4-4B5E-828D-EB2D43DB6C12}" srcId="{A7C30E61-D035-436F-91AD-3530BA15ED4F}" destId="{E36E041B-778C-4009-9361-95C717781B15}" srcOrd="4" destOrd="0" parTransId="{8CC0D82C-148D-4F7D-953C-DC629EE27388}" sibTransId="{6F1EDA0F-CE36-4542-8FCD-F90CD4F84F32}"/>
    <dgm:cxn modelId="{7B490DBB-C1B2-4F21-8461-038069C2B5CF}" srcId="{A7C30E61-D035-436F-91AD-3530BA15ED4F}" destId="{53DF1DCD-AA2F-49FF-B58B-5E40D33B7915}" srcOrd="1" destOrd="0" parTransId="{C5027F69-2556-4621-A041-F32F06D22E43}" sibTransId="{48149F6A-5C32-4159-86C1-95A46AB3F28A}"/>
    <dgm:cxn modelId="{8A5C9ABC-B6B0-48C3-938B-C6F4DDC12946}" srcId="{A7C30E61-D035-436F-91AD-3530BA15ED4F}" destId="{FFBC9596-2E05-4C23-B605-DC2F8C4F158F}" srcOrd="0" destOrd="0" parTransId="{5FE143B0-EB5C-4D94-8B94-FFB2F168A756}" sibTransId="{F9112AF3-EB98-4CE0-B2F6-FBE09778DC94}"/>
    <dgm:cxn modelId="{937E44BD-2D5C-407C-9054-8EAE47EBB397}" type="presOf" srcId="{FFBC9596-2E05-4C23-B605-DC2F8C4F158F}" destId="{0555607A-87C7-4574-855D-B846679696BF}" srcOrd="0" destOrd="0" presId="urn:microsoft.com/office/officeart/2005/8/layout/vList2"/>
    <dgm:cxn modelId="{5FA0D0C5-B81E-4594-9B75-5B7819BFD78E}" type="presOf" srcId="{A7C30E61-D035-436F-91AD-3530BA15ED4F}" destId="{C5B00186-7CD0-4654-B451-EB15750C3013}" srcOrd="0" destOrd="0" presId="urn:microsoft.com/office/officeart/2005/8/layout/vList2"/>
    <dgm:cxn modelId="{42CD22C9-4496-4D55-A254-2B44384AF979}" type="presOf" srcId="{25D46CB0-C06D-45BE-9919-50486BD4A249}" destId="{EA5DFD24-4C03-4730-A6A7-7D08894DDABB}" srcOrd="0" destOrd="2" presId="urn:microsoft.com/office/officeart/2005/8/layout/vList2"/>
    <dgm:cxn modelId="{338A6FD8-9098-4C50-8A7E-10A3F70087D0}" type="presOf" srcId="{E36E041B-778C-4009-9361-95C717781B15}" destId="{F48C15AD-ACB1-4D39-A872-8CB42B5B9671}" srcOrd="0" destOrd="0" presId="urn:microsoft.com/office/officeart/2005/8/layout/vList2"/>
    <dgm:cxn modelId="{1F3AF2E9-7427-41B3-8DAF-4634BDF7F72E}" type="presOf" srcId="{53DF1DCD-AA2F-49FF-B58B-5E40D33B7915}" destId="{F26F074E-7D46-44C9-8372-4D6473DD0CD4}" srcOrd="0" destOrd="0" presId="urn:microsoft.com/office/officeart/2005/8/layout/vList2"/>
    <dgm:cxn modelId="{A77C17EF-716A-4274-96A5-534337F0EB44}" type="presOf" srcId="{EEF3609E-A593-4610-9B37-8D34DF0E7CE0}" destId="{EA5DFD24-4C03-4730-A6A7-7D08894DDABB}" srcOrd="0" destOrd="1" presId="urn:microsoft.com/office/officeart/2005/8/layout/vList2"/>
    <dgm:cxn modelId="{53BE1FF5-2F65-4561-A6F3-49B3C52B88C4}" srcId="{E36E041B-778C-4009-9361-95C717781B15}" destId="{25D46CB0-C06D-45BE-9919-50486BD4A249}" srcOrd="2" destOrd="0" parTransId="{1B91D1ED-99AD-435A-BE4D-42E973707E52}" sibTransId="{C4766A4A-45F4-4B50-8953-4351CAF5C466}"/>
    <dgm:cxn modelId="{C3BC1EF8-6ECD-49AB-BFA4-3DB3E62BFDA4}" type="presOf" srcId="{FA21C54A-B639-4175-868C-1E03E5EFA838}" destId="{4D67C52F-4FBE-42E3-8B87-0ACE2A6B0F94}" srcOrd="0" destOrd="0" presId="urn:microsoft.com/office/officeart/2005/8/layout/vList2"/>
    <dgm:cxn modelId="{7AECC5F7-3009-4BC5-B304-6C43A16DCD19}" type="presParOf" srcId="{C5B00186-7CD0-4654-B451-EB15750C3013}" destId="{0555607A-87C7-4574-855D-B846679696BF}" srcOrd="0" destOrd="0" presId="urn:microsoft.com/office/officeart/2005/8/layout/vList2"/>
    <dgm:cxn modelId="{8C4A6C3E-135D-4BE8-8921-37C78178468D}" type="presParOf" srcId="{C5B00186-7CD0-4654-B451-EB15750C3013}" destId="{D54CDB83-6ACC-4F9D-A914-740BF112DEA5}" srcOrd="1" destOrd="0" presId="urn:microsoft.com/office/officeart/2005/8/layout/vList2"/>
    <dgm:cxn modelId="{41680C4D-A440-486C-9044-8701BD8B70C4}" type="presParOf" srcId="{C5B00186-7CD0-4654-B451-EB15750C3013}" destId="{F26F074E-7D46-44C9-8372-4D6473DD0CD4}" srcOrd="2" destOrd="0" presId="urn:microsoft.com/office/officeart/2005/8/layout/vList2"/>
    <dgm:cxn modelId="{8459AEF4-6B8F-43BF-9E81-6F6F5A792442}" type="presParOf" srcId="{C5B00186-7CD0-4654-B451-EB15750C3013}" destId="{5B8576CC-E301-41CD-B457-F143ACF4BBF1}" srcOrd="3" destOrd="0" presId="urn:microsoft.com/office/officeart/2005/8/layout/vList2"/>
    <dgm:cxn modelId="{2FCF0A74-643A-476D-A86C-6772CC9E44CB}" type="presParOf" srcId="{C5B00186-7CD0-4654-B451-EB15750C3013}" destId="{F5B0832A-C140-48DD-A887-F736D426DD20}" srcOrd="4" destOrd="0" presId="urn:microsoft.com/office/officeart/2005/8/layout/vList2"/>
    <dgm:cxn modelId="{624F86CE-AF6A-47E4-B89D-98F41AF9F88D}" type="presParOf" srcId="{C5B00186-7CD0-4654-B451-EB15750C3013}" destId="{1F14FC2D-B40B-4B2D-9158-A3586DDA9897}" srcOrd="5" destOrd="0" presId="urn:microsoft.com/office/officeart/2005/8/layout/vList2"/>
    <dgm:cxn modelId="{B3223CAB-D97D-4CB0-9390-560FDF6B4FB5}" type="presParOf" srcId="{C5B00186-7CD0-4654-B451-EB15750C3013}" destId="{8B274A2F-F211-4986-A0EE-14E3EBD7B1FB}" srcOrd="6" destOrd="0" presId="urn:microsoft.com/office/officeart/2005/8/layout/vList2"/>
    <dgm:cxn modelId="{82AD4A4B-9957-4003-872A-6F847CE1C463}" type="presParOf" srcId="{C5B00186-7CD0-4654-B451-EB15750C3013}" destId="{4D67C52F-4FBE-42E3-8B87-0ACE2A6B0F94}" srcOrd="7" destOrd="0" presId="urn:microsoft.com/office/officeart/2005/8/layout/vList2"/>
    <dgm:cxn modelId="{66D7531C-4B5F-4748-89E9-54915BE7B3EA}" type="presParOf" srcId="{C5B00186-7CD0-4654-B451-EB15750C3013}" destId="{F48C15AD-ACB1-4D39-A872-8CB42B5B9671}" srcOrd="8" destOrd="0" presId="urn:microsoft.com/office/officeart/2005/8/layout/vList2"/>
    <dgm:cxn modelId="{FC239C5F-C192-4B8E-B9E6-1B021CCC6298}" type="presParOf" srcId="{C5B00186-7CD0-4654-B451-EB15750C3013}" destId="{EA5DFD24-4C03-4730-A6A7-7D08894DDAB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9344-6B79-47A8-B4AC-E6F757F9CA92}">
      <dsp:nvSpPr>
        <dsp:cNvPr id="0" name=""/>
        <dsp:cNvSpPr/>
      </dsp:nvSpPr>
      <dsp:spPr>
        <a:xfrm rot="5400000">
          <a:off x="2660533" y="-1030061"/>
          <a:ext cx="565771" cy="27702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GB" sz="1500" kern="1200" smtClean="0">
                  <a:latin typeface="Cambria Math" panose="02040503050406030204" pitchFamily="18" charset="0"/>
                </a:rPr>
                <m:t>0</m:t>
              </m:r>
              <m:r>
                <a:rPr lang="en-GB" sz="1500" b="0" i="1" kern="1200">
                  <a:latin typeface="Cambria Math" panose="02040503050406030204" pitchFamily="18" charset="0"/>
                </a:rPr>
                <m:t>≤</m:t>
              </m:r>
              <m:r>
                <a:rPr lang="en-GB" sz="1500" b="0" i="1" kern="1200">
                  <a:latin typeface="Cambria Math" panose="02040503050406030204" pitchFamily="18" charset="0"/>
                </a:rPr>
                <m:t>𝑢</m:t>
              </m:r>
              <m:d>
                <m:dPr>
                  <m:ctrlPr>
                    <a:rPr lang="en-GB" sz="1500" b="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1500" b="0" i="1" kern="1200">
                      <a:latin typeface="Cambria Math" panose="02040503050406030204" pitchFamily="18" charset="0"/>
                    </a:rPr>
                    <m:t>𝑥</m:t>
                  </m:r>
                  <m:r>
                    <a:rPr lang="en-GB" sz="1500" b="0" i="1" kern="1200">
                      <a:latin typeface="Cambria Math" panose="02040503050406030204" pitchFamily="18" charset="0"/>
                    </a:rPr>
                    <m:t>, </m:t>
                  </m:r>
                  <m:r>
                    <a:rPr lang="en-GB" sz="1500" b="0" i="1" kern="1200">
                      <a:latin typeface="Cambria Math" panose="02040503050406030204" pitchFamily="18" charset="0"/>
                    </a:rPr>
                    <m:t>𝑡</m:t>
                  </m:r>
                </m:e>
              </m:d>
              <m:r>
                <a:rPr lang="en-GB" sz="1500" b="0" i="1" kern="1200">
                  <a:latin typeface="Cambria Math" panose="02040503050406030204" pitchFamily="18" charset="0"/>
                </a:rPr>
                <m:t>≤</m:t>
              </m:r>
              <m:sSub>
                <m:sSubPr>
                  <m:ctrlPr>
                    <a:rPr lang="en-GB" sz="15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1500" b="0" i="1" kern="1200">
                      <a:latin typeface="Cambria Math" panose="02040503050406030204" pitchFamily="18" charset="0"/>
                    </a:rPr>
                    <m:t>𝑢</m:t>
                  </m:r>
                </m:e>
                <m:sub>
                  <m:r>
                    <m:rPr>
                      <m:sty m:val="p"/>
                    </m:rPr>
                    <a:rPr lang="en-GB" sz="1500" b="0" i="0" kern="1200">
                      <a:latin typeface="Cambria Math" panose="02040503050406030204" pitchFamily="18" charset="0"/>
                    </a:rPr>
                    <m:t>max</m:t>
                  </m:r>
                </m:sub>
              </m:sSub>
            </m:oMath>
          </a14:m>
          <a:r>
            <a:rPr lang="en-US" sz="1500" kern="1200" dirty="0"/>
            <a:t> </a:t>
          </a:r>
          <a:endParaRPr lang="en-GB" sz="1500" kern="1200" dirty="0"/>
        </a:p>
      </dsp:txBody>
      <dsp:txXfrm rot="-5400000">
        <a:off x="1558281" y="99810"/>
        <a:ext cx="2742658" cy="510533"/>
      </dsp:txXfrm>
    </dsp:sp>
    <dsp:sp modelId="{7BF5898F-0C0D-4CAF-90B9-D7627A092188}">
      <dsp:nvSpPr>
        <dsp:cNvPr id="0" name=""/>
        <dsp:cNvSpPr/>
      </dsp:nvSpPr>
      <dsp:spPr>
        <a:xfrm>
          <a:off x="0" y="1470"/>
          <a:ext cx="1558280" cy="7072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Concentration</a:t>
          </a:r>
          <a:endParaRPr lang="en-GB" sz="1600" kern="1200" dirty="0"/>
        </a:p>
      </dsp:txBody>
      <dsp:txXfrm>
        <a:off x="34523" y="35993"/>
        <a:ext cx="1489234" cy="638167"/>
      </dsp:txXfrm>
    </dsp:sp>
    <dsp:sp modelId="{E68EC2A3-43D2-4D96-9D2F-7D23A34F3C78}">
      <dsp:nvSpPr>
        <dsp:cNvPr id="0" name=""/>
        <dsp:cNvSpPr/>
      </dsp:nvSpPr>
      <dsp:spPr>
        <a:xfrm rot="5400000">
          <a:off x="2660533" y="-287486"/>
          <a:ext cx="565771" cy="27702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GB" sz="1500" b="0" i="1" kern="1200" smtClean="0">
                    <a:latin typeface="Cambria Math" panose="02040503050406030204" pitchFamily="18" charset="0"/>
                  </a:rPr>
                  <m:t>𝑣</m:t>
                </m:r>
                <m:d>
                  <m:dPr>
                    <m:ctrlPr>
                      <a:rPr lang="en-GB" sz="15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𝑡</m:t>
                    </m:r>
                  </m:e>
                </m:d>
                <m:r>
                  <a:rPr lang="en-GB" sz="1500" b="0" i="1" kern="120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GB" sz="15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GB" sz="1500" b="0" i="1" kern="1200">
                    <a:latin typeface="Cambria Math" panose="02040503050406030204" pitchFamily="18" charset="0"/>
                  </a:rPr>
                  <m:t> </m:t>
                </m:r>
                <m:d>
                  <m:dPr>
                    <m:ctrlPr>
                      <a:rPr lang="sv-SE" sz="15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en-GB" sz="1500" b="0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kern="120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en-GB" sz="1500" b="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0" i="1" kern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500" b="0" i="0" kern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</m:e>
                </m:d>
              </m:oMath>
            </m:oMathPara>
          </a14:m>
          <a:endParaRPr lang="en-GB" sz="1500" kern="1200" dirty="0"/>
        </a:p>
      </dsp:txBody>
      <dsp:txXfrm rot="-5400000">
        <a:off x="1558281" y="842385"/>
        <a:ext cx="2742658" cy="510533"/>
      </dsp:txXfrm>
    </dsp:sp>
    <dsp:sp modelId="{01478334-55EA-42D3-8085-56BE6B2CAB93}">
      <dsp:nvSpPr>
        <dsp:cNvPr id="0" name=""/>
        <dsp:cNvSpPr/>
      </dsp:nvSpPr>
      <dsp:spPr>
        <a:xfrm>
          <a:off x="0" y="744044"/>
          <a:ext cx="1558280" cy="7072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Velocity</a:t>
          </a:r>
          <a:endParaRPr lang="en-GB" sz="1600" kern="1200" dirty="0"/>
        </a:p>
      </dsp:txBody>
      <dsp:txXfrm>
        <a:off x="34523" y="778567"/>
        <a:ext cx="1489234" cy="638167"/>
      </dsp:txXfrm>
    </dsp:sp>
    <dsp:sp modelId="{CABDFA0C-41A2-44AD-8CFB-AFBE34742C51}">
      <dsp:nvSpPr>
        <dsp:cNvPr id="0" name=""/>
        <dsp:cNvSpPr/>
      </dsp:nvSpPr>
      <dsp:spPr>
        <a:xfrm rot="5400000">
          <a:off x="2660533" y="455087"/>
          <a:ext cx="565771" cy="27702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GB" sz="15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GB" sz="15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GB" sz="1500" b="0" i="1" kern="1200">
                        <a:latin typeface="Cambria Math" panose="02040503050406030204" pitchFamily="18" charset="0"/>
                      </a:rPr>
                      <m:t>𝑢</m:t>
                    </m:r>
                  </m:e>
                </m:d>
                <m:r>
                  <a:rPr lang="en-GB" sz="1500" b="0" i="1" kern="1200">
                    <a:latin typeface="Cambria Math" panose="02040503050406030204" pitchFamily="18" charset="0"/>
                  </a:rPr>
                  <m:t>=</m:t>
                </m:r>
                <m:r>
                  <a:rPr lang="en-GB" sz="1500" b="0" i="1" kern="1200">
                    <a:latin typeface="Cambria Math" panose="02040503050406030204" pitchFamily="18" charset="0"/>
                  </a:rPr>
                  <m:t>𝑣</m:t>
                </m:r>
                <m:r>
                  <a:rPr lang="en-GB" sz="1500" b="0" i="1" kern="1200">
                    <a:latin typeface="Cambria Math" panose="02040503050406030204" pitchFamily="18" charset="0"/>
                  </a:rPr>
                  <m:t>(</m:t>
                </m:r>
                <m:r>
                  <a:rPr lang="en-GB" sz="1500" b="0" i="1" kern="1200">
                    <a:latin typeface="Cambria Math" panose="02040503050406030204" pitchFamily="18" charset="0"/>
                  </a:rPr>
                  <m:t>𝑢</m:t>
                </m:r>
                <m:r>
                  <a:rPr lang="en-GB" sz="1500" b="0" i="1" kern="1200">
                    <a:latin typeface="Cambria Math" panose="02040503050406030204" pitchFamily="18" charset="0"/>
                  </a:rPr>
                  <m:t>)</m:t>
                </m:r>
                <m:r>
                  <a:rPr lang="en-GB" sz="1500" b="0" i="1" kern="1200">
                    <a:latin typeface="Cambria Math" panose="02040503050406030204" pitchFamily="18" charset="0"/>
                  </a:rPr>
                  <m:t>𝑢</m:t>
                </m:r>
              </m:oMath>
            </m:oMathPara>
          </a14:m>
          <a:endParaRPr lang="en-GB" sz="1500" kern="1200" dirty="0"/>
        </a:p>
      </dsp:txBody>
      <dsp:txXfrm rot="-5400000">
        <a:off x="1558281" y="1584959"/>
        <a:ext cx="2742658" cy="510533"/>
      </dsp:txXfrm>
    </dsp:sp>
    <dsp:sp modelId="{08A3550E-9521-4B39-96F3-D4872E5282E9}">
      <dsp:nvSpPr>
        <dsp:cNvPr id="0" name=""/>
        <dsp:cNvSpPr/>
      </dsp:nvSpPr>
      <dsp:spPr>
        <a:xfrm>
          <a:off x="0" y="1486619"/>
          <a:ext cx="1558280" cy="7072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Flux</a:t>
          </a:r>
          <a:endParaRPr lang="en-GB" sz="1600" kern="1200" dirty="0"/>
        </a:p>
      </dsp:txBody>
      <dsp:txXfrm>
        <a:off x="34523" y="1521142"/>
        <a:ext cx="1489234" cy="638167"/>
      </dsp:txXfrm>
    </dsp:sp>
    <dsp:sp modelId="{40B9DE14-4B40-4BF1-A7EF-1AFF6C11AAB7}">
      <dsp:nvSpPr>
        <dsp:cNvPr id="0" name=""/>
        <dsp:cNvSpPr/>
      </dsp:nvSpPr>
      <dsp:spPr>
        <a:xfrm rot="5400000">
          <a:off x="2660533" y="1197662"/>
          <a:ext cx="565771" cy="27702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500" kern="1200" dirty="0"/>
        </a:p>
      </dsp:txBody>
      <dsp:txXfrm rot="-5400000">
        <a:off x="1558281" y="2327534"/>
        <a:ext cx="2742658" cy="510533"/>
      </dsp:txXfrm>
    </dsp:sp>
    <dsp:sp modelId="{588157B3-9920-4F46-A644-1E94C912CF78}">
      <dsp:nvSpPr>
        <dsp:cNvPr id="0" name=""/>
        <dsp:cNvSpPr/>
      </dsp:nvSpPr>
      <dsp:spPr>
        <a:xfrm>
          <a:off x="0" y="2229193"/>
          <a:ext cx="1558280" cy="7072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Conservation Law</a:t>
          </a:r>
          <a:endParaRPr lang="en-US" sz="1600" kern="1200" dirty="0"/>
        </a:p>
      </dsp:txBody>
      <dsp:txXfrm>
        <a:off x="34523" y="2263716"/>
        <a:ext cx="1489234" cy="638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0465-0C07-4204-BA79-5D430DD82FA2}">
      <dsp:nvSpPr>
        <dsp:cNvPr id="0" name=""/>
        <dsp:cNvSpPr/>
      </dsp:nvSpPr>
      <dsp:spPr>
        <a:xfrm>
          <a:off x="1577908" y="0"/>
          <a:ext cx="4573911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Problem 1: Path of cars</a:t>
          </a:r>
          <a:endParaRPr lang="en-GB" sz="3500" kern="1200" dirty="0"/>
        </a:p>
      </dsp:txBody>
      <dsp:txXfrm>
        <a:off x="1637307" y="59399"/>
        <a:ext cx="4455113" cy="1098002"/>
      </dsp:txXfrm>
    </dsp:sp>
    <dsp:sp modelId="{1D85F6C8-0B06-4071-9FDB-D4C878C65ACB}">
      <dsp:nvSpPr>
        <dsp:cNvPr id="0" name=""/>
        <dsp:cNvSpPr/>
      </dsp:nvSpPr>
      <dsp:spPr>
        <a:xfrm>
          <a:off x="1471701" y="1550993"/>
          <a:ext cx="4786324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Problem 2: Shock waves</a:t>
          </a:r>
          <a:endParaRPr lang="en-GB" sz="3500" kern="1200" dirty="0"/>
        </a:p>
      </dsp:txBody>
      <dsp:txXfrm>
        <a:off x="1531100" y="1610392"/>
        <a:ext cx="4667526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5607A-87C7-4574-855D-B846679696BF}">
      <dsp:nvSpPr>
        <dsp:cNvPr id="0" name=""/>
        <dsp:cNvSpPr/>
      </dsp:nvSpPr>
      <dsp:spPr>
        <a:xfrm>
          <a:off x="0" y="45536"/>
          <a:ext cx="487056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Conservation law</a:t>
          </a:r>
          <a:endParaRPr lang="en-GB" sz="2700" kern="1200"/>
        </a:p>
      </dsp:txBody>
      <dsp:txXfrm>
        <a:off x="30842" y="76378"/>
        <a:ext cx="4808878" cy="570116"/>
      </dsp:txXfrm>
    </dsp:sp>
    <dsp:sp modelId="{F26F074E-7D46-44C9-8372-4D6473DD0CD4}">
      <dsp:nvSpPr>
        <dsp:cNvPr id="0" name=""/>
        <dsp:cNvSpPr/>
      </dsp:nvSpPr>
      <dsp:spPr>
        <a:xfrm>
          <a:off x="0" y="747857"/>
          <a:ext cx="487056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Characteristic Lines</a:t>
          </a:r>
          <a:endParaRPr lang="en-GB" sz="2700" kern="1200"/>
        </a:p>
      </dsp:txBody>
      <dsp:txXfrm>
        <a:off x="30842" y="778699"/>
        <a:ext cx="4808878" cy="570116"/>
      </dsp:txXfrm>
    </dsp:sp>
    <dsp:sp modelId="{F5B0832A-C140-48DD-A887-F736D426DD20}">
      <dsp:nvSpPr>
        <dsp:cNvPr id="0" name=""/>
        <dsp:cNvSpPr/>
      </dsp:nvSpPr>
      <dsp:spPr>
        <a:xfrm>
          <a:off x="0" y="1457417"/>
          <a:ext cx="487056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Jump condition</a:t>
          </a:r>
          <a:endParaRPr lang="en-GB" sz="2700" kern="1200"/>
        </a:p>
      </dsp:txBody>
      <dsp:txXfrm>
        <a:off x="30842" y="1488259"/>
        <a:ext cx="4808878" cy="570116"/>
      </dsp:txXfrm>
    </dsp:sp>
    <dsp:sp modelId="{8B274A2F-F211-4986-A0EE-14E3EBD7B1FB}">
      <dsp:nvSpPr>
        <dsp:cNvPr id="0" name=""/>
        <dsp:cNvSpPr/>
      </dsp:nvSpPr>
      <dsp:spPr>
        <a:xfrm>
          <a:off x="0" y="2166977"/>
          <a:ext cx="487056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 1</a:t>
          </a:r>
          <a:endParaRPr lang="en-GB" sz="2700" kern="1200"/>
        </a:p>
      </dsp:txBody>
      <dsp:txXfrm>
        <a:off x="30842" y="2197819"/>
        <a:ext cx="4808878" cy="570116"/>
      </dsp:txXfrm>
    </dsp:sp>
    <dsp:sp modelId="{4D67C52F-4FBE-42E3-8B87-0ACE2A6B0F94}">
      <dsp:nvSpPr>
        <dsp:cNvPr id="0" name=""/>
        <dsp:cNvSpPr/>
      </dsp:nvSpPr>
      <dsp:spPr>
        <a:xfrm>
          <a:off x="0" y="2798777"/>
          <a:ext cx="4870562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4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kern="1200" dirty="0"/>
            <a:t>Concentration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kern="1200" dirty="0"/>
            <a:t>Path of cars</a:t>
          </a:r>
          <a:endParaRPr lang="en-GB" sz="2100" kern="1200" dirty="0"/>
        </a:p>
      </dsp:txBody>
      <dsp:txXfrm>
        <a:off x="0" y="2798777"/>
        <a:ext cx="4870562" cy="698625"/>
      </dsp:txXfrm>
    </dsp:sp>
    <dsp:sp modelId="{F48C15AD-ACB1-4D39-A872-8CB42B5B9671}">
      <dsp:nvSpPr>
        <dsp:cNvPr id="0" name=""/>
        <dsp:cNvSpPr/>
      </dsp:nvSpPr>
      <dsp:spPr>
        <a:xfrm>
          <a:off x="0" y="3497402"/>
          <a:ext cx="4870562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 2</a:t>
          </a:r>
          <a:endParaRPr lang="en-GB" sz="2700" kern="1200"/>
        </a:p>
      </dsp:txBody>
      <dsp:txXfrm>
        <a:off x="30842" y="3528244"/>
        <a:ext cx="4808878" cy="570116"/>
      </dsp:txXfrm>
    </dsp:sp>
    <dsp:sp modelId="{EA5DFD24-4C03-4730-A6A7-7D08894DDABB}">
      <dsp:nvSpPr>
        <dsp:cNvPr id="0" name=""/>
        <dsp:cNvSpPr/>
      </dsp:nvSpPr>
      <dsp:spPr>
        <a:xfrm>
          <a:off x="0" y="4129202"/>
          <a:ext cx="4870562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4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kern="1200" dirty="0"/>
            <a:t>Concentration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kern="1200" dirty="0"/>
            <a:t>Longest wait time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kern="1200" dirty="0"/>
            <a:t>Time until traffic flows freely</a:t>
          </a:r>
          <a:endParaRPr lang="en-GB" sz="2100" kern="1200" dirty="0"/>
        </a:p>
      </dsp:txBody>
      <dsp:txXfrm>
        <a:off x="0" y="4129202"/>
        <a:ext cx="4870562" cy="103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26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67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3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064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41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3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9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07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031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3B3EA4-1BE3-4317-A274-389146F6201E}" type="datetimeFigureOut">
              <a:rPr lang="sv-SE" smtClean="0"/>
              <a:t>2021-06-08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FB278B-F2F1-4028-9866-4E7A43C765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24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svg"/><Relationship Id="rId2" Type="http://schemas.openxmlformats.org/officeDocument/2006/relationships/diagramData" Target="../diagrams/data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8710A9-73CE-418F-A456-DE0A10337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Flow Modelling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7E761C9-65B2-4D15-9E03-2914D5D26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in Applied Mathematics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Vilmer Dahlberg (F)</a:t>
            </a:r>
          </a:p>
        </p:txBody>
      </p:sp>
    </p:spTree>
    <p:extLst>
      <p:ext uri="{BB962C8B-B14F-4D97-AF65-F5344CB8AC3E}">
        <p14:creationId xmlns:p14="http://schemas.microsoft.com/office/powerpoint/2010/main" val="204387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DBBE124-8C3A-40E5-8AD6-57903BA67A0F}"/>
              </a:ext>
            </a:extLst>
          </p:cNvPr>
          <p:cNvSpPr txBox="1">
            <a:spLocks/>
          </p:cNvSpPr>
          <p:nvPr/>
        </p:nvSpPr>
        <p:spPr bwMode="black">
          <a:xfrm>
            <a:off x="2231136" y="934496"/>
            <a:ext cx="7729728" cy="6281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1: Path of cars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FC6647F8-388B-4C57-999A-F5024B6C7E6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54242" y="3143447"/>
            <a:ext cx="1083515" cy="79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upp 15">
            <a:extLst>
              <a:ext uri="{FF2B5EF4-FFF2-40B4-BE49-F238E27FC236}">
                <a16:creationId xmlns:a16="http://schemas.microsoft.com/office/drawing/2014/main" id="{3F3C8A80-14D9-4EFB-9541-BD420C2DA25D}"/>
              </a:ext>
            </a:extLst>
          </p:cNvPr>
          <p:cNvGrpSpPr/>
          <p:nvPr/>
        </p:nvGrpSpPr>
        <p:grpSpPr>
          <a:xfrm>
            <a:off x="1335557" y="2479863"/>
            <a:ext cx="9520885" cy="2260333"/>
            <a:chOff x="789867" y="1088571"/>
            <a:chExt cx="9520885" cy="2260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ktangel: rundade hörn 5">
                  <a:extLst>
                    <a:ext uri="{FF2B5EF4-FFF2-40B4-BE49-F238E27FC236}">
                      <a16:creationId xmlns:a16="http://schemas.microsoft.com/office/drawing/2014/main" id="{93B78D20-B0A9-49B3-82C5-8CBA62D8085F}"/>
                    </a:ext>
                  </a:extLst>
                </p:cNvPr>
                <p:cNvSpPr/>
                <p:nvPr/>
              </p:nvSpPr>
              <p:spPr>
                <a:xfrm>
                  <a:off x="789867" y="2473362"/>
                  <a:ext cx="3309538" cy="87554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sv-SE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sv-SE" b="0" dirty="0"/>
                </a:p>
              </p:txBody>
            </p:sp>
          </mc:Choice>
          <mc:Fallback xmlns="">
            <p:sp>
              <p:nvSpPr>
                <p:cNvPr id="6" name="Rektangel: rundade hörn 5">
                  <a:extLst>
                    <a:ext uri="{FF2B5EF4-FFF2-40B4-BE49-F238E27FC236}">
                      <a16:creationId xmlns:a16="http://schemas.microsoft.com/office/drawing/2014/main" id="{93B78D20-B0A9-49B3-82C5-8CBA62D80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67" y="2473362"/>
                  <a:ext cx="3309538" cy="87554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ktangel: rundade hörn 6">
                  <a:extLst>
                    <a:ext uri="{FF2B5EF4-FFF2-40B4-BE49-F238E27FC236}">
                      <a16:creationId xmlns:a16="http://schemas.microsoft.com/office/drawing/2014/main" id="{49DB0C37-C678-494F-B8E1-26A59E46B72E}"/>
                    </a:ext>
                  </a:extLst>
                </p:cNvPr>
                <p:cNvSpPr/>
                <p:nvPr/>
              </p:nvSpPr>
              <p:spPr>
                <a:xfrm>
                  <a:off x="6092067" y="1143567"/>
                  <a:ext cx="4218685" cy="123311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,  0&lt;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&lt;−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&amp;100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−20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≥−</m:t>
                                </m:r>
                                <m:f>
                                  <m:f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ktangel: rundade hörn 6">
                  <a:extLst>
                    <a:ext uri="{FF2B5EF4-FFF2-40B4-BE49-F238E27FC236}">
                      <a16:creationId xmlns:a16="http://schemas.microsoft.com/office/drawing/2014/main" id="{49DB0C37-C678-494F-B8E1-26A59E46B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067" y="1143567"/>
                  <a:ext cx="4218685" cy="123311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ruta 9">
                  <a:extLst>
                    <a:ext uri="{FF2B5EF4-FFF2-40B4-BE49-F238E27FC236}">
                      <a16:creationId xmlns:a16="http://schemas.microsoft.com/office/drawing/2014/main" id="{740466ED-10A4-481D-8684-640A1E80B7A0}"/>
                    </a:ext>
                  </a:extLst>
                </p:cNvPr>
                <p:cNvSpPr txBox="1"/>
                <p:nvPr/>
              </p:nvSpPr>
              <p:spPr>
                <a:xfrm>
                  <a:off x="5290879" y="1088571"/>
                  <a:ext cx="518860" cy="7265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ruta 9">
                  <a:extLst>
                    <a:ext uri="{FF2B5EF4-FFF2-40B4-BE49-F238E27FC236}">
                      <a16:creationId xmlns:a16="http://schemas.microsoft.com/office/drawing/2014/main" id="{740466ED-10A4-481D-8684-640A1E80B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879" y="1088571"/>
                  <a:ext cx="518860" cy="7265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ktangel: rundade hörn 10">
                  <a:extLst>
                    <a:ext uri="{FF2B5EF4-FFF2-40B4-BE49-F238E27FC236}">
                      <a16:creationId xmlns:a16="http://schemas.microsoft.com/office/drawing/2014/main" id="{4D703F49-A9ED-4F9B-BB21-F42D06A11BD3}"/>
                    </a:ext>
                  </a:extLst>
                </p:cNvPr>
                <p:cNvSpPr/>
                <p:nvPr/>
              </p:nvSpPr>
              <p:spPr>
                <a:xfrm>
                  <a:off x="789867" y="1143566"/>
                  <a:ext cx="4218685" cy="123311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50 −</m:t>
                                </m:r>
                                <m:f>
                                  <m:f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&lt;100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&gt;100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ktangel: rundade hörn 10">
                  <a:extLst>
                    <a:ext uri="{FF2B5EF4-FFF2-40B4-BE49-F238E27FC236}">
                      <a16:creationId xmlns:a16="http://schemas.microsoft.com/office/drawing/2014/main" id="{4D703F49-A9ED-4F9B-BB21-F42D06A11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67" y="1143566"/>
                  <a:ext cx="4218685" cy="123311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Koppling: vinklad 12">
            <a:extLst>
              <a:ext uri="{FF2B5EF4-FFF2-40B4-BE49-F238E27FC236}">
                <a16:creationId xmlns:a16="http://schemas.microsoft.com/office/drawing/2014/main" id="{85287ECF-AA57-40E1-AA01-B655F3D63AC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45095" y="3151414"/>
            <a:ext cx="1992662" cy="1151012"/>
          </a:xfrm>
          <a:prstGeom prst="bentConnector3">
            <a:avLst>
              <a:gd name="adj1" fmla="val 72298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81B0C8A7-D03A-4698-904B-FF6065298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77" y="4743387"/>
            <a:ext cx="5717465" cy="16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3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2B62338-2A98-49D4-B006-7C7A29D68F74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6281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2: shock waves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F939D87-9B1D-4891-AFA0-3E27F90B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9" y="3265804"/>
            <a:ext cx="6400813" cy="1828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97DD9A1C-B2F0-480E-977A-02A6EBC4AB73}"/>
                  </a:ext>
                </a:extLst>
              </p:cNvPr>
              <p:cNvSpPr txBox="1"/>
              <p:nvPr/>
            </p:nvSpPr>
            <p:spPr>
              <a:xfrm>
                <a:off x="5116703" y="2264213"/>
                <a:ext cx="195858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97DD9A1C-B2F0-480E-977A-02A6EBC4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703" y="2264213"/>
                <a:ext cx="195858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3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2B62338-2A98-49D4-B006-7C7A29D68F74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6281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2: shock waves</a:t>
            </a:r>
          </a:p>
        </p:txBody>
      </p:sp>
      <p:pic>
        <p:nvPicPr>
          <p:cNvPr id="3" name="Bildobjekt 2" descr="En bild som visar antenn&#10;&#10;Automatiskt genererad beskrivning">
            <a:extLst>
              <a:ext uri="{FF2B5EF4-FFF2-40B4-BE49-F238E27FC236}">
                <a16:creationId xmlns:a16="http://schemas.microsoft.com/office/drawing/2014/main" id="{55AE8035-2A50-4738-921C-4F5ACB74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168525"/>
            <a:ext cx="6400813" cy="182880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FC54FAF-3EEA-484B-8F4C-CBC7D5C8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2" y="4064504"/>
            <a:ext cx="6400813" cy="1828804"/>
          </a:xfrm>
          <a:prstGeom prst="rect">
            <a:avLst/>
          </a:prstGeom>
        </p:spPr>
      </p:pic>
      <p:grpSp>
        <p:nvGrpSpPr>
          <p:cNvPr id="14" name="Grupp 13">
            <a:extLst>
              <a:ext uri="{FF2B5EF4-FFF2-40B4-BE49-F238E27FC236}">
                <a16:creationId xmlns:a16="http://schemas.microsoft.com/office/drawing/2014/main" id="{3F20938F-CE79-4C2F-9273-C39EFDD0DCED}"/>
              </a:ext>
            </a:extLst>
          </p:cNvPr>
          <p:cNvGrpSpPr/>
          <p:nvPr/>
        </p:nvGrpSpPr>
        <p:grpSpPr>
          <a:xfrm>
            <a:off x="3697288" y="2366702"/>
            <a:ext cx="520965" cy="1173422"/>
            <a:chOff x="3697288" y="2366702"/>
            <a:chExt cx="520965" cy="1173422"/>
          </a:xfrm>
        </p:grpSpPr>
        <p:cxnSp>
          <p:nvCxnSpPr>
            <p:cNvPr id="7" name="Rak koppling 6">
              <a:extLst>
                <a:ext uri="{FF2B5EF4-FFF2-40B4-BE49-F238E27FC236}">
                  <a16:creationId xmlns:a16="http://schemas.microsoft.com/office/drawing/2014/main" id="{48FFFED8-3555-4AE6-AC69-8525DDBD8B1E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88" y="2366702"/>
              <a:ext cx="0" cy="117342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ktangel 11">
                  <a:extLst>
                    <a:ext uri="{FF2B5EF4-FFF2-40B4-BE49-F238E27FC236}">
                      <a16:creationId xmlns:a16="http://schemas.microsoft.com/office/drawing/2014/main" id="{E6C2E305-C38C-4E7C-895D-D7D4F6C6FEE0}"/>
                    </a:ext>
                  </a:extLst>
                </p:cNvPr>
                <p:cNvSpPr/>
                <p:nvPr/>
              </p:nvSpPr>
              <p:spPr>
                <a:xfrm>
                  <a:off x="3884531" y="2838450"/>
                  <a:ext cx="333722" cy="590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ktangel 11">
                  <a:extLst>
                    <a:ext uri="{FF2B5EF4-FFF2-40B4-BE49-F238E27FC236}">
                      <a16:creationId xmlns:a16="http://schemas.microsoft.com/office/drawing/2014/main" id="{E6C2E305-C38C-4E7C-895D-D7D4F6C6F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531" y="2838450"/>
                  <a:ext cx="333722" cy="590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D12288D2-9EF7-4CAD-BFD9-189B5AF9259C}"/>
              </a:ext>
            </a:extLst>
          </p:cNvPr>
          <p:cNvGrpSpPr/>
          <p:nvPr/>
        </p:nvGrpSpPr>
        <p:grpSpPr>
          <a:xfrm>
            <a:off x="5216525" y="2700338"/>
            <a:ext cx="486236" cy="839786"/>
            <a:chOff x="5216525" y="2700338"/>
            <a:chExt cx="486236" cy="839786"/>
          </a:xfrm>
        </p:grpSpPr>
        <p:cxnSp>
          <p:nvCxnSpPr>
            <p:cNvPr id="4" name="Rak koppling 3">
              <a:extLst>
                <a:ext uri="{FF2B5EF4-FFF2-40B4-BE49-F238E27FC236}">
                  <a16:creationId xmlns:a16="http://schemas.microsoft.com/office/drawing/2014/main" id="{09CEFDE2-A322-48BC-B0AB-84CA8A366E45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25" y="2700338"/>
              <a:ext cx="0" cy="839786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ktangel 12">
                  <a:extLst>
                    <a:ext uri="{FF2B5EF4-FFF2-40B4-BE49-F238E27FC236}">
                      <a16:creationId xmlns:a16="http://schemas.microsoft.com/office/drawing/2014/main" id="{587D1FF7-ED1D-468E-8975-876E78BF7DF3}"/>
                    </a:ext>
                  </a:extLst>
                </p:cNvPr>
                <p:cNvSpPr/>
                <p:nvPr/>
              </p:nvSpPr>
              <p:spPr>
                <a:xfrm>
                  <a:off x="5369039" y="2838450"/>
                  <a:ext cx="333722" cy="590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ktangel 12">
                  <a:extLst>
                    <a:ext uri="{FF2B5EF4-FFF2-40B4-BE49-F238E27FC236}">
                      <a16:creationId xmlns:a16="http://schemas.microsoft.com/office/drawing/2014/main" id="{587D1FF7-ED1D-468E-8975-876E78BF7D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039" y="2838450"/>
                  <a:ext cx="333722" cy="590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59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64FBC2-BDF8-4817-9D18-D4C9B598F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25677"/>
              </p:ext>
            </p:extLst>
          </p:nvPr>
        </p:nvGraphicFramePr>
        <p:xfrm>
          <a:off x="3660719" y="828267"/>
          <a:ext cx="4870562" cy="520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4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Platshållare för innehåll 1">
                <a:extLst>
                  <a:ext uri="{FF2B5EF4-FFF2-40B4-BE49-F238E27FC236}">
                    <a16:creationId xmlns:a16="http://schemas.microsoft.com/office/drawing/2014/main" id="{15097CCD-2D21-40BF-B183-9A97133DED9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08995281"/>
                  </p:ext>
                </p:extLst>
              </p:nvPr>
            </p:nvGraphicFramePr>
            <p:xfrm>
              <a:off x="1767443" y="1960061"/>
              <a:ext cx="4328558" cy="29378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Platshållare för innehåll 1">
                <a:extLst>
                  <a:ext uri="{FF2B5EF4-FFF2-40B4-BE49-F238E27FC236}">
                    <a16:creationId xmlns:a16="http://schemas.microsoft.com/office/drawing/2014/main" id="{15097CCD-2D21-40BF-B183-9A97133DED9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08995281"/>
                  </p:ext>
                </p:extLst>
              </p:nvPr>
            </p:nvGraphicFramePr>
            <p:xfrm>
              <a:off x="1767443" y="1960061"/>
              <a:ext cx="4328558" cy="29378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Rubrik 1">
            <a:extLst>
              <a:ext uri="{FF2B5EF4-FFF2-40B4-BE49-F238E27FC236}">
                <a16:creationId xmlns:a16="http://schemas.microsoft.com/office/drawing/2014/main" id="{86F8A92F-630A-45C5-A5C4-695BE012F21D}"/>
              </a:ext>
            </a:extLst>
          </p:cNvPr>
          <p:cNvSpPr txBox="1">
            <a:spLocks/>
          </p:cNvSpPr>
          <p:nvPr/>
        </p:nvSpPr>
        <p:spPr bwMode="black">
          <a:xfrm>
            <a:off x="2231136" y="355589"/>
            <a:ext cx="7729728" cy="6281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Introducing the Problem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D8FA3CC7-E10F-48CB-8DFC-D3D39A7985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5999" y="3679722"/>
            <a:ext cx="4328558" cy="2597135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ADC76649-3D99-4C38-8358-2E568A60B3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4451" y="1170341"/>
            <a:ext cx="4100106" cy="2597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332F017B-BE98-4920-A007-5A1BC87461A5}"/>
                  </a:ext>
                </a:extLst>
              </p:cNvPr>
              <p:cNvSpPr txBox="1"/>
              <p:nvPr/>
            </p:nvSpPr>
            <p:spPr>
              <a:xfrm>
                <a:off x="4043363" y="4390108"/>
                <a:ext cx="1130111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5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sv-SE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dirty="0"/>
              </a:p>
              <a:p>
                <a:r>
                  <a:rPr lang="en-US" dirty="0"/>
                  <a:t>    </a:t>
                </a:r>
              </a:p>
            </p:txBody>
          </p:sp>
        </mc:Choice>
        <mc:Fallback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332F017B-BE98-4920-A007-5A1BC874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63" y="4390108"/>
                <a:ext cx="1130111" cy="507831"/>
              </a:xfrm>
              <a:prstGeom prst="rect">
                <a:avLst/>
              </a:prstGeom>
              <a:blipFill>
                <a:blip r:embed="rId15"/>
                <a:stretch>
                  <a:fillRect l="-2151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843E9B51-A774-4956-8A83-97D7B92FF248}"/>
                  </a:ext>
                </a:extLst>
              </p:cNvPr>
              <p:cNvSpPr txBox="1"/>
              <p:nvPr/>
            </p:nvSpPr>
            <p:spPr>
              <a:xfrm>
                <a:off x="4019551" y="4390108"/>
                <a:ext cx="1346119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sv-SE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´</m:t>
                      </m:r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sv-SE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sv-SE" sz="15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sv-SE" sz="15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5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843E9B51-A774-4956-8A83-97D7B92F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1" y="4390108"/>
                <a:ext cx="1346119" cy="507831"/>
              </a:xfrm>
              <a:prstGeom prst="rect">
                <a:avLst/>
              </a:prstGeom>
              <a:blipFill>
                <a:blip r:embed="rId16"/>
                <a:stretch>
                  <a:fillRect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CB487D42-2153-4DCB-9786-FF32ED1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2813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lines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4A9EDB7A-5712-45B8-A324-21B2E009583A}"/>
              </a:ext>
            </a:extLst>
          </p:cNvPr>
          <p:cNvGrpSpPr/>
          <p:nvPr/>
        </p:nvGrpSpPr>
        <p:grpSpPr>
          <a:xfrm>
            <a:off x="2507408" y="2991690"/>
            <a:ext cx="7177183" cy="874619"/>
            <a:chOff x="2863966" y="1721159"/>
            <a:chExt cx="7177183" cy="838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ktangel: rundade hörn 5">
                  <a:extLst>
                    <a:ext uri="{FF2B5EF4-FFF2-40B4-BE49-F238E27FC236}">
                      <a16:creationId xmlns:a16="http://schemas.microsoft.com/office/drawing/2014/main" id="{5B7D6992-E9C9-4266-BAD9-F184776AC561}"/>
                    </a:ext>
                  </a:extLst>
                </p:cNvPr>
                <p:cNvSpPr/>
                <p:nvPr/>
              </p:nvSpPr>
              <p:spPr>
                <a:xfrm>
                  <a:off x="2863966" y="1777066"/>
                  <a:ext cx="2358793" cy="78291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ktangel: rundade hörn 5">
                  <a:extLst>
                    <a:ext uri="{FF2B5EF4-FFF2-40B4-BE49-F238E27FC236}">
                      <a16:creationId xmlns:a16="http://schemas.microsoft.com/office/drawing/2014/main" id="{5B7D6992-E9C9-4266-BAD9-F184776AC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966" y="1777066"/>
                  <a:ext cx="2358793" cy="78291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Pil: höger 7">
              <a:extLst>
                <a:ext uri="{FF2B5EF4-FFF2-40B4-BE49-F238E27FC236}">
                  <a16:creationId xmlns:a16="http://schemas.microsoft.com/office/drawing/2014/main" id="{32011514-3946-424E-8C45-01D5959837C2}"/>
                </a:ext>
              </a:extLst>
            </p:cNvPr>
            <p:cNvSpPr/>
            <p:nvPr/>
          </p:nvSpPr>
          <p:spPr>
            <a:xfrm>
              <a:off x="5495363" y="2060201"/>
              <a:ext cx="1201271" cy="21664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ktangel: rundade hörn 8">
                  <a:extLst>
                    <a:ext uri="{FF2B5EF4-FFF2-40B4-BE49-F238E27FC236}">
                      <a16:creationId xmlns:a16="http://schemas.microsoft.com/office/drawing/2014/main" id="{EC224F4F-E02F-4C92-A37A-02A86045736C}"/>
                    </a:ext>
                  </a:extLst>
                </p:cNvPr>
                <p:cNvSpPr/>
                <p:nvPr/>
              </p:nvSpPr>
              <p:spPr>
                <a:xfrm>
                  <a:off x="6969243" y="1721159"/>
                  <a:ext cx="3071906" cy="78291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sv-SE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ktangel: rundade hörn 8">
                  <a:extLst>
                    <a:ext uri="{FF2B5EF4-FFF2-40B4-BE49-F238E27FC236}">
                      <a16:creationId xmlns:a16="http://schemas.microsoft.com/office/drawing/2014/main" id="{EC224F4F-E02F-4C92-A37A-02A860457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243" y="1721159"/>
                  <a:ext cx="3071906" cy="7829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009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CB487D42-2153-4DCB-9786-FF32ED1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2813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lines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820486C9-C67A-4B05-B059-EB88A92D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1" y="3280493"/>
            <a:ext cx="6400813" cy="1828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7554F9CB-A3AB-47EC-981C-7866F4FD863D}"/>
                  </a:ext>
                </a:extLst>
              </p:cNvPr>
              <p:cNvSpPr txBox="1"/>
              <p:nvPr/>
            </p:nvSpPr>
            <p:spPr>
              <a:xfrm>
                <a:off x="5116703" y="2264213"/>
                <a:ext cx="195858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7554F9CB-A3AB-47EC-981C-7866F4FD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703" y="2264213"/>
                <a:ext cx="195858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5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BB69A867-E75E-4016-A5AC-6DF426EB899E}"/>
                  </a:ext>
                </a:extLst>
              </p:cNvPr>
              <p:cNvSpPr/>
              <p:nvPr/>
            </p:nvSpPr>
            <p:spPr>
              <a:xfrm>
                <a:off x="3936836" y="1795463"/>
                <a:ext cx="4318327" cy="7461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 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100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BB69A867-E75E-4016-A5AC-6DF426EB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36" y="1795463"/>
                <a:ext cx="4318327" cy="746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ubrik 1">
            <a:extLst>
              <a:ext uri="{FF2B5EF4-FFF2-40B4-BE49-F238E27FC236}">
                <a16:creationId xmlns:a16="http://schemas.microsoft.com/office/drawing/2014/main" id="{CB487D42-2153-4DCB-9786-FF32ED1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2813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lines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6268847B-2C28-4C37-B1B4-0FAE4EFA5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2" y="4103080"/>
            <a:ext cx="6400813" cy="1828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F6065A6F-12B3-437C-A416-8E234BF261BD}"/>
                  </a:ext>
                </a:extLst>
              </p:cNvPr>
              <p:cNvSpPr txBox="1"/>
              <p:nvPr/>
            </p:nvSpPr>
            <p:spPr>
              <a:xfrm>
                <a:off x="2567290" y="2860667"/>
                <a:ext cx="2739091" cy="92333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sv-SE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=−100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F6065A6F-12B3-437C-A416-8E234BF2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90" y="2860667"/>
                <a:ext cx="273909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B33D8A6F-52D1-47FF-8292-521CC8125A7F}"/>
                  </a:ext>
                </a:extLst>
              </p:cNvPr>
              <p:cNvSpPr txBox="1"/>
              <p:nvPr/>
            </p:nvSpPr>
            <p:spPr>
              <a:xfrm>
                <a:off x="6885617" y="2860667"/>
                <a:ext cx="2739091" cy="92333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sv-SE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B33D8A6F-52D1-47FF-8292-521CC812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617" y="2860667"/>
                <a:ext cx="273909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A3ED1B28-7941-4D6C-B59F-8149205C1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2" y="1988950"/>
            <a:ext cx="6400813" cy="1828804"/>
          </a:xfr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6E7BB2DD-90D6-49E1-A2F2-26066774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2813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ktangel 1">
                <a:extLst>
                  <a:ext uri="{FF2B5EF4-FFF2-40B4-BE49-F238E27FC236}">
                    <a16:creationId xmlns:a16="http://schemas.microsoft.com/office/drawing/2014/main" id="{CF769166-2787-4D6C-A380-212D1D7098D5}"/>
                  </a:ext>
                </a:extLst>
              </p:cNvPr>
              <p:cNvSpPr/>
              <p:nvPr/>
            </p:nvSpPr>
            <p:spPr>
              <a:xfrm>
                <a:off x="2091517" y="4342631"/>
                <a:ext cx="4004482" cy="16813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u="sng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sv-SE" b="0" i="1" u="sng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sv-SE" b="0" u="sng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sv-SE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fan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…=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2" name="Rektangel 1">
                <a:extLst>
                  <a:ext uri="{FF2B5EF4-FFF2-40B4-BE49-F238E27FC236}">
                    <a16:creationId xmlns:a16="http://schemas.microsoft.com/office/drawing/2014/main" id="{CF769166-2787-4D6C-A380-212D1D709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17" y="4342631"/>
                <a:ext cx="4004482" cy="1681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C5286117-2EB9-4D49-B51B-43072E7D5B5B}"/>
                  </a:ext>
                </a:extLst>
              </p:cNvPr>
              <p:cNvSpPr/>
              <p:nvPr/>
            </p:nvSpPr>
            <p:spPr>
              <a:xfrm>
                <a:off x="6680979" y="4689475"/>
                <a:ext cx="2935317" cy="9876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u="sng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sv-SE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u="sng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sv-SE" b="0" i="1" u="sng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sv-SE" b="0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i="0">
                            <a:latin typeface="Cambria Math" panose="02040503050406030204" pitchFamily="18" charset="0"/>
                          </a:rPr>
                          <m:t>fan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v-SE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C5286117-2EB9-4D49-B51B-43072E7D5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79" y="4689475"/>
                <a:ext cx="2935317" cy="987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CE047E24-C1A2-4D82-8733-3AD8CEB8C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68" y="2241341"/>
            <a:ext cx="6400813" cy="1828804"/>
          </a:xfr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C9DB1AA9-19AB-4723-A8F8-11BACA08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2813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A1AEF40A-4DED-409A-8BFD-950E29108B65}"/>
                  </a:ext>
                </a:extLst>
              </p:cNvPr>
              <p:cNvSpPr txBox="1"/>
              <p:nvPr/>
            </p:nvSpPr>
            <p:spPr>
              <a:xfrm flipH="1">
                <a:off x="3882000" y="4513006"/>
                <a:ext cx="4428000" cy="12485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50 −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&lt;100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𝑖𝑓𝑥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&gt;100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A1AEF40A-4DED-409A-8BFD-950E2910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82000" y="4513006"/>
                <a:ext cx="4428000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9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EC6E2BD0-6EE1-491F-95BC-B460CFD017D3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6281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Jump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tshållare för innehåll 4">
                <a:extLst>
                  <a:ext uri="{FF2B5EF4-FFF2-40B4-BE49-F238E27FC236}">
                    <a16:creationId xmlns:a16="http://schemas.microsoft.com/office/drawing/2014/main" id="{D655D16C-4EE6-40B8-B88A-58172501D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3264" y="5008491"/>
                <a:ext cx="2305468" cy="6714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Platshållare för innehåll 4">
                <a:extLst>
                  <a:ext uri="{FF2B5EF4-FFF2-40B4-BE49-F238E27FC236}">
                    <a16:creationId xmlns:a16="http://schemas.microsoft.com/office/drawing/2014/main" id="{D655D16C-4EE6-40B8-B88A-58172501D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3264" y="5008491"/>
                <a:ext cx="2305468" cy="6714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 8">
            <a:extLst>
              <a:ext uri="{FF2B5EF4-FFF2-40B4-BE49-F238E27FC236}">
                <a16:creationId xmlns:a16="http://schemas.microsoft.com/office/drawing/2014/main" id="{4C996EC9-D89E-42C6-9E05-2FEE49E9F4F2}"/>
              </a:ext>
            </a:extLst>
          </p:cNvPr>
          <p:cNvGrpSpPr/>
          <p:nvPr/>
        </p:nvGrpSpPr>
        <p:grpSpPr>
          <a:xfrm>
            <a:off x="4148942" y="2131169"/>
            <a:ext cx="3894115" cy="2716750"/>
            <a:chOff x="6978396" y="2275347"/>
            <a:chExt cx="3894115" cy="2716750"/>
          </a:xfrm>
        </p:grpSpPr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C2BFCA67-A737-4A94-84CA-15EA2A76DD48}"/>
                </a:ext>
              </a:extLst>
            </p:cNvPr>
            <p:cNvSpPr/>
            <p:nvPr/>
          </p:nvSpPr>
          <p:spPr>
            <a:xfrm>
              <a:off x="6978396" y="2324297"/>
              <a:ext cx="3894115" cy="2618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Bild 6">
              <a:extLst>
                <a:ext uri="{FF2B5EF4-FFF2-40B4-BE49-F238E27FC236}">
                  <a16:creationId xmlns:a16="http://schemas.microsoft.com/office/drawing/2014/main" id="{E664A903-1E75-4311-ABBD-A9CC6B7C2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99756" y="2275347"/>
              <a:ext cx="3851393" cy="27167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ruta 1">
                <a:extLst>
                  <a:ext uri="{FF2B5EF4-FFF2-40B4-BE49-F238E27FC236}">
                    <a16:creationId xmlns:a16="http://schemas.microsoft.com/office/drawing/2014/main" id="{D5AAEE0D-6EDB-4F30-A8E5-785A62227C53}"/>
                  </a:ext>
                </a:extLst>
              </p:cNvPr>
              <p:cNvSpPr txBox="1"/>
              <p:nvPr/>
            </p:nvSpPr>
            <p:spPr>
              <a:xfrm>
                <a:off x="6630874" y="2973274"/>
                <a:ext cx="334387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ruta 1">
                <a:extLst>
                  <a:ext uri="{FF2B5EF4-FFF2-40B4-BE49-F238E27FC236}">
                    <a16:creationId xmlns:a16="http://schemas.microsoft.com/office/drawing/2014/main" id="{D5AAEE0D-6EDB-4F30-A8E5-785A62227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874" y="2973274"/>
                <a:ext cx="334387" cy="276999"/>
              </a:xfrm>
              <a:prstGeom prst="rect">
                <a:avLst/>
              </a:prstGeom>
              <a:blipFill>
                <a:blip r:embed="rId5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E83D3523-D820-4D42-A540-994C44BEDBA4}"/>
                  </a:ext>
                </a:extLst>
              </p:cNvPr>
              <p:cNvSpPr txBox="1"/>
              <p:nvPr/>
            </p:nvSpPr>
            <p:spPr>
              <a:xfrm>
                <a:off x="5824628" y="2973274"/>
                <a:ext cx="334387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E83D3523-D820-4D42-A540-994C44BE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28" y="2973274"/>
                <a:ext cx="334387" cy="276999"/>
              </a:xfrm>
              <a:prstGeom prst="rect">
                <a:avLst/>
              </a:prstGeom>
              <a:blipFill>
                <a:blip r:embed="rId6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42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2BD11FA7-0B9F-4330-B9D5-0ACFFE84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45391"/>
              </p:ext>
            </p:extLst>
          </p:nvPr>
        </p:nvGraphicFramePr>
        <p:xfrm>
          <a:off x="2231136" y="1878008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63327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397</TotalTime>
  <Words>226</Words>
  <Application>Microsoft Office PowerPoint</Application>
  <PresentationFormat>Bredbild</PresentationFormat>
  <Paragraphs>64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Gill Sans MT</vt:lpstr>
      <vt:lpstr>Paket</vt:lpstr>
      <vt:lpstr>Traffic Flow Modelling</vt:lpstr>
      <vt:lpstr>PowerPoint-presentation</vt:lpstr>
      <vt:lpstr>Characteristic lines</vt:lpstr>
      <vt:lpstr>Characteristic lines</vt:lpstr>
      <vt:lpstr>Characteristic lines</vt:lpstr>
      <vt:lpstr>Characteristic lines</vt:lpstr>
      <vt:lpstr>Characteristic lines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Modelling</dc:title>
  <dc:creator>Vilmer Dahlberg</dc:creator>
  <cp:lastModifiedBy>Vilmer Dahlberg</cp:lastModifiedBy>
  <cp:revision>42</cp:revision>
  <dcterms:created xsi:type="dcterms:W3CDTF">2021-05-24T13:24:59Z</dcterms:created>
  <dcterms:modified xsi:type="dcterms:W3CDTF">2021-06-08T12:26:25Z</dcterms:modified>
</cp:coreProperties>
</file>