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6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7bb8209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7bb820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6b54230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6b54230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83725" y="400050"/>
            <a:ext cx="46092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</a:t>
            </a:r>
            <a:r>
              <a:rPr lang="en" sz="1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Vilnius.js Meetup January 2023</a:t>
            </a:r>
            <a:endParaRPr sz="1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PESPA on the Edge</a:t>
            </a:r>
            <a:endParaRPr b="1" sz="35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Rokas Muningis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January</a:t>
            </a: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26th, 18:30 (GMT +3)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Wix.com Office, Didžioji str. 28, Vilnius, 3rd floor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Powered by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     and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12" y="4532927"/>
            <a:ext cx="2057726" cy="3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0" y="182929"/>
            <a:ext cx="930500" cy="9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767" y="3510128"/>
            <a:ext cx="1712743" cy="41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12911" r="12411" t="0"/>
          <a:stretch/>
        </p:blipFill>
        <p:spPr>
          <a:xfrm>
            <a:off x="5303075" y="0"/>
            <a:ext cx="3840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83725" y="400050"/>
            <a:ext cx="46092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Vilnius.js Meetup December 2022</a:t>
            </a:r>
            <a:endParaRPr sz="1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PWA: IS IT DEAD ALREADY?</a:t>
            </a:r>
            <a:endParaRPr b="1" sz="35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Nedas Šimkus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December 22th, 18:30 (GMT +3)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Wix.com Office, Didžioji str. 28, Vilnius, 3rd floor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Powered by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189" r="18995" t="0"/>
          <a:stretch/>
        </p:blipFill>
        <p:spPr>
          <a:xfrm>
            <a:off x="5038725" y="0"/>
            <a:ext cx="4105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112" y="4118528"/>
            <a:ext cx="2057726" cy="3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50" y="182929"/>
            <a:ext cx="930500" cy="9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81175">
            <a:off x="617244" y="229654"/>
            <a:ext cx="365412" cy="42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-95250" y="379095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7791450" y="-9525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12472" r="11197" t="0"/>
          <a:stretch/>
        </p:blipFill>
        <p:spPr>
          <a:xfrm>
            <a:off x="5218050" y="0"/>
            <a:ext cx="3925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14303" y="395550"/>
            <a:ext cx="42813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Vilnius.js Meetup May 2022</a:t>
            </a:r>
            <a:endParaRPr sz="1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IMPOSSIBLE </a:t>
            </a:r>
            <a:endParaRPr b="1" sz="30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STATES IMPOSSIBLE:</a:t>
            </a:r>
            <a:endParaRPr b="1" sz="30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TYPESCRIPT EDITION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Vaidas Kublinskas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May 26th, 18:30 (GMT +3)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Wix.com Office,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Didžioji str. 28, Vilnius,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3rd floor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