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311" r:id="rId4"/>
    <p:sldId id="312" r:id="rId5"/>
    <p:sldId id="313" r:id="rId6"/>
    <p:sldId id="260" r:id="rId7"/>
    <p:sldId id="261" r:id="rId8"/>
    <p:sldId id="316" r:id="rId9"/>
    <p:sldId id="317" r:id="rId10"/>
    <p:sldId id="314" r:id="rId11"/>
    <p:sldId id="315" r:id="rId12"/>
    <p:sldId id="266" r:id="rId13"/>
  </p:sldIdLst>
  <p:sldSz cx="9144000" cy="5143500" type="screen16x9"/>
  <p:notesSz cx="6858000" cy="9144000"/>
  <p:embeddedFontLst>
    <p:embeddedFont>
      <p:font typeface="Barlow Semi Condensed" panose="00000506000000000000" pitchFamily="2" charset="-18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-18"/>
      <p:regular r:id="rId19"/>
      <p:bold r:id="rId20"/>
      <p:italic r:id="rId21"/>
      <p:boldItalic r:id="rId22"/>
    </p:embeddedFont>
    <p:embeddedFont>
      <p:font typeface="Montserrat ExtraBold" panose="00000900000000000000" pitchFamily="2" charset="-18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37FED2-0D80-4DD2-89B9-7474506EA590}">
  <a:tblStyle styleId="{7B37FED2-0D80-4DD2-89B9-7474506EA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97B7F3DF-3870-882E-4ECD-33E3C15C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>
            <a:extLst>
              <a:ext uri="{FF2B5EF4-FFF2-40B4-BE49-F238E27FC236}">
                <a16:creationId xmlns:a16="http://schemas.microsoft.com/office/drawing/2014/main" id="{8B262F1C-433B-CCE7-4FA6-202FC7FF7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>
            <a:extLst>
              <a:ext uri="{FF2B5EF4-FFF2-40B4-BE49-F238E27FC236}">
                <a16:creationId xmlns:a16="http://schemas.microsoft.com/office/drawing/2014/main" id="{EFCBDADF-CA35-8199-8F71-58DF71AAD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16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BA97C49-E918-1AD9-8A81-3257C335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>
            <a:extLst>
              <a:ext uri="{FF2B5EF4-FFF2-40B4-BE49-F238E27FC236}">
                <a16:creationId xmlns:a16="http://schemas.microsoft.com/office/drawing/2014/main" id="{034B26E8-542A-E848-8BDB-1C728F5F5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>
            <a:extLst>
              <a:ext uri="{FF2B5EF4-FFF2-40B4-BE49-F238E27FC236}">
                <a16:creationId xmlns:a16="http://schemas.microsoft.com/office/drawing/2014/main" id="{2E9A58A3-9449-B284-82A8-C8BD4B504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3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305779ED-20C1-35AD-877A-10327F58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>
            <a:extLst>
              <a:ext uri="{FF2B5EF4-FFF2-40B4-BE49-F238E27FC236}">
                <a16:creationId xmlns:a16="http://schemas.microsoft.com/office/drawing/2014/main" id="{74E2DA63-15CE-7291-F2BC-D3476C254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>
            <a:extLst>
              <a:ext uri="{FF2B5EF4-FFF2-40B4-BE49-F238E27FC236}">
                <a16:creationId xmlns:a16="http://schemas.microsoft.com/office/drawing/2014/main" id="{75A712EA-46FF-143C-6AE3-75E8B0D8E6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41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30E544FB-1958-4B28-834A-130FC158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>
            <a:extLst>
              <a:ext uri="{FF2B5EF4-FFF2-40B4-BE49-F238E27FC236}">
                <a16:creationId xmlns:a16="http://schemas.microsoft.com/office/drawing/2014/main" id="{3817EEF3-7612-3180-B95E-462B0F0C3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>
            <a:extLst>
              <a:ext uri="{FF2B5EF4-FFF2-40B4-BE49-F238E27FC236}">
                <a16:creationId xmlns:a16="http://schemas.microsoft.com/office/drawing/2014/main" id="{94F115F9-2A26-72A5-1228-6E4ABE4A0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137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A539154B-88F0-3DB3-1FEE-522AB61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8678:notes">
            <a:extLst>
              <a:ext uri="{FF2B5EF4-FFF2-40B4-BE49-F238E27FC236}">
                <a16:creationId xmlns:a16="http://schemas.microsoft.com/office/drawing/2014/main" id="{4C42A748-1E31-1A1F-490E-ADF6767B0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8678:notes">
            <a:extLst>
              <a:ext uri="{FF2B5EF4-FFF2-40B4-BE49-F238E27FC236}">
                <a16:creationId xmlns:a16="http://schemas.microsoft.com/office/drawing/2014/main" id="{9827F8B0-C97C-FB6E-9A17-08C2B84F36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5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>
          <a:extLst>
            <a:ext uri="{FF2B5EF4-FFF2-40B4-BE49-F238E27FC236}">
              <a16:creationId xmlns:a16="http://schemas.microsoft.com/office/drawing/2014/main" id="{63896D03-E9C9-8895-E2C5-DE52AB346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>
            <a:extLst>
              <a:ext uri="{FF2B5EF4-FFF2-40B4-BE49-F238E27FC236}">
                <a16:creationId xmlns:a16="http://schemas.microsoft.com/office/drawing/2014/main" id="{1D68DAF9-F4C4-E1A4-7351-8B7E4EAF5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>
            <a:extLst>
              <a:ext uri="{FF2B5EF4-FFF2-40B4-BE49-F238E27FC236}">
                <a16:creationId xmlns:a16="http://schemas.microsoft.com/office/drawing/2014/main" id="{8A170963-D6D6-6DF4-166C-EEEA44669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8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>
          <a:extLst>
            <a:ext uri="{FF2B5EF4-FFF2-40B4-BE49-F238E27FC236}">
              <a16:creationId xmlns:a16="http://schemas.microsoft.com/office/drawing/2014/main" id="{3839DC54-84F5-D0B2-DCD8-335D8CF4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06694f9de_1_18737:notes">
            <a:extLst>
              <a:ext uri="{FF2B5EF4-FFF2-40B4-BE49-F238E27FC236}">
                <a16:creationId xmlns:a16="http://schemas.microsoft.com/office/drawing/2014/main" id="{0ED23937-EB86-ADAF-CD85-BB709253D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106694f9de_1_18737:notes">
            <a:extLst>
              <a:ext uri="{FF2B5EF4-FFF2-40B4-BE49-F238E27FC236}">
                <a16:creationId xmlns:a16="http://schemas.microsoft.com/office/drawing/2014/main" id="{2ED1A98F-C5E3-5CCA-A83B-AA34164C3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88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FF5C5C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700" dirty="0" err="1">
                <a:solidFill>
                  <a:srgbClr val="FF5C5C"/>
                </a:solidFill>
              </a:rPr>
              <a:t>Music</a:t>
            </a:r>
            <a:br>
              <a:rPr lang="sk-SK" sz="6000" dirty="0">
                <a:solidFill>
                  <a:srgbClr val="5CFFA6"/>
                </a:solidFill>
              </a:rPr>
            </a:br>
            <a:r>
              <a:rPr lang="sk-SK" sz="6000" dirty="0" err="1"/>
              <a:t>Helper</a:t>
            </a:r>
            <a:endParaRPr sz="6000" dirty="0"/>
          </a:p>
        </p:txBody>
      </p: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rgbClr val="FF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35"/>
          <p:cNvSpPr txBox="1">
            <a:spLocks noGrp="1"/>
          </p:cNvSpPr>
          <p:nvPr>
            <p:ph type="ctrTitle" idx="2"/>
          </p:nvPr>
        </p:nvSpPr>
        <p:spPr>
          <a:xfrm>
            <a:off x="999023" y="2904678"/>
            <a:ext cx="2095945" cy="11201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Viliam Boris, Viliam </a:t>
            </a:r>
            <a:r>
              <a:rPr lang="sk-SK" dirty="0" err="1"/>
              <a:t>Dzurenda</a:t>
            </a:r>
            <a:r>
              <a:rPr lang="sk-SK" dirty="0"/>
              <a:t>, Branislav Kapec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6EAEDE72-3FA8-A18D-7F3C-BC14BFD8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DDBDC25D-2C1F-9ACD-68A0-0F6EA0B92A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175A70FF-E5CB-887C-192F-C50F4C951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734" y="1231094"/>
            <a:ext cx="732630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Výhody aplikácie</a:t>
            </a:r>
            <a:endParaRPr dirty="0"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5D8B2DF6-BD9A-54E1-758F-00ED2C682B99}"/>
              </a:ext>
            </a:extLst>
          </p:cNvPr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>
            <a:extLst>
              <a:ext uri="{FF2B5EF4-FFF2-40B4-BE49-F238E27FC236}">
                <a16:creationId xmlns:a16="http://schemas.microsoft.com/office/drawing/2014/main" id="{8EBED1DC-F2E6-B765-A15C-EA78CCE9993F}"/>
              </a:ext>
            </a:extLst>
          </p:cNvPr>
          <p:cNvSpPr/>
          <p:nvPr/>
        </p:nvSpPr>
        <p:spPr>
          <a:xfrm>
            <a:off x="7795731" y="-1021200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>
            <a:extLst>
              <a:ext uri="{FF2B5EF4-FFF2-40B4-BE49-F238E27FC236}">
                <a16:creationId xmlns:a16="http://schemas.microsoft.com/office/drawing/2014/main" id="{E4BF2A7D-A486-DEC2-2257-56ACDAE4B9D3}"/>
              </a:ext>
            </a:extLst>
          </p:cNvPr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8CD9E-1791-E7DF-8E49-A244410E18C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6175" y="1792584"/>
            <a:ext cx="50823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zlepšuje interakciu medzi DJ-</a:t>
            </a:r>
            <a:r>
              <a:rPr lang="sk-SK" altLang="sk-SK" sz="1800" dirty="0" err="1">
                <a:solidFill>
                  <a:schemeClr val="bg1"/>
                </a:solidFill>
                <a:latin typeface="Barlow Semi Condensed" panose="020F0502020204030204" pitchFamily="2" charset="-18"/>
              </a:rPr>
              <a:t>om</a:t>
            </a: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 a publikom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m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inimalizuje chaos na párty, spôsobený nesystematickými požiadavkami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prináša možnosť aktívneho zapojenia účastníkov do výberu hudby</a:t>
            </a:r>
          </a:p>
        </p:txBody>
      </p:sp>
    </p:spTree>
    <p:extLst>
      <p:ext uri="{BB962C8B-B14F-4D97-AF65-F5344CB8AC3E}">
        <p14:creationId xmlns:p14="http://schemas.microsoft.com/office/powerpoint/2010/main" val="12690208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8B7233E6-2F56-6B95-6D06-9AB898E46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C6048312-1D24-DC38-1E4A-C2EBE9356F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4215AD9E-743E-3597-D462-FA8817F08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734" y="1231094"/>
            <a:ext cx="732630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 a budúci vývoj</a:t>
            </a:r>
            <a:endParaRPr dirty="0"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EA637FE0-5BB0-537A-0C94-797C488EE00E}"/>
              </a:ext>
            </a:extLst>
          </p:cNvPr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>
            <a:extLst>
              <a:ext uri="{FF2B5EF4-FFF2-40B4-BE49-F238E27FC236}">
                <a16:creationId xmlns:a16="http://schemas.microsoft.com/office/drawing/2014/main" id="{3FD22B87-A54F-0845-F8B4-A1ABC0EFA0BE}"/>
              </a:ext>
            </a:extLst>
          </p:cNvPr>
          <p:cNvSpPr/>
          <p:nvPr/>
        </p:nvSpPr>
        <p:spPr>
          <a:xfrm>
            <a:off x="7795731" y="-1021200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>
            <a:extLst>
              <a:ext uri="{FF2B5EF4-FFF2-40B4-BE49-F238E27FC236}">
                <a16:creationId xmlns:a16="http://schemas.microsoft.com/office/drawing/2014/main" id="{4A6F16BB-F4C4-57FC-29CE-204E02E80263}"/>
              </a:ext>
            </a:extLst>
          </p:cNvPr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492853-8AD2-AF89-ACA3-21BD4308A8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6175" y="1792585"/>
            <a:ext cx="50823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naša aplikácia je jednoduchým riešením pre organizovanie hudobnej komunikácie na párty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plánujeme pridať ďalšie funkcie ako napr. hodnotenie piesní alebo „real-time“ hlasovanie(čím viac má pesnička hlasovaní, tým vyššie sa DJ-ovi zobrazuje)</a:t>
            </a:r>
          </a:p>
        </p:txBody>
      </p:sp>
    </p:spTree>
    <p:extLst>
      <p:ext uri="{BB962C8B-B14F-4D97-AF65-F5344CB8AC3E}">
        <p14:creationId xmlns:p14="http://schemas.microsoft.com/office/powerpoint/2010/main" val="33618837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846011" y="1476225"/>
            <a:ext cx="1352700" cy="1352700"/>
          </a:xfrm>
          <a:prstGeom prst="ellipse">
            <a:avLst/>
          </a:prstGeom>
          <a:solidFill>
            <a:srgbClr val="FF5C5C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846011" y="1647730"/>
            <a:ext cx="7451977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FF5C5C"/>
                </a:solidFill>
              </a:rPr>
              <a:t>Ď</a:t>
            </a:r>
            <a:r>
              <a:rPr lang="sk-SK" dirty="0">
                <a:solidFill>
                  <a:schemeClr val="lt1"/>
                </a:solidFill>
              </a:rPr>
              <a:t>akujeme za pozornosť</a:t>
            </a: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title"/>
          </p:nvPr>
        </p:nvSpPr>
        <p:spPr>
          <a:xfrm>
            <a:off x="994735" y="1231094"/>
            <a:ext cx="5082312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Úvod do DJ aplikácie</a:t>
            </a:r>
            <a:endParaRPr dirty="0"/>
          </a:p>
        </p:txBody>
      </p:sp>
      <p:sp>
        <p:nvSpPr>
          <p:cNvPr id="369" name="Google Shape;369;p38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AD7AF-3BE7-F3CF-F70B-BE67EC264A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6175" y="1726360"/>
            <a:ext cx="50823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naša aplikácia je navrhnutá pre DJ-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ov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 tak, aby im čo najviac zjednodušila komunikáciu s účastníkmi párty alebo večierka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u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možňuje rýchlu interakciu medzi DJ-</a:t>
            </a:r>
            <a:r>
              <a:rPr kumimoji="0" lang="sk-SK" altLang="sk-SK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om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 a publikom prostredníctvom jednoduchej platformy na zdieľanej sieti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8F02B91-5FFB-143D-6718-911612DEF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ECF04FAC-B4A5-92B3-8403-8467793C3D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19EE5BB8-0878-32B8-7947-6FB7B7857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734" y="1231094"/>
            <a:ext cx="552036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Ako aplikácia funguje?</a:t>
            </a:r>
            <a:endParaRPr dirty="0"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B562520B-19AE-1A56-EB0D-1BF95A63D432}"/>
              </a:ext>
            </a:extLst>
          </p:cNvPr>
          <p:cNvSpPr/>
          <p:nvPr/>
        </p:nvSpPr>
        <p:spPr>
          <a:xfrm>
            <a:off x="4926594" y="43899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>
            <a:extLst>
              <a:ext uri="{FF2B5EF4-FFF2-40B4-BE49-F238E27FC236}">
                <a16:creationId xmlns:a16="http://schemas.microsoft.com/office/drawing/2014/main" id="{FC649A12-DE68-BA39-BEB7-1D1640036972}"/>
              </a:ext>
            </a:extLst>
          </p:cNvPr>
          <p:cNvSpPr/>
          <p:nvPr/>
        </p:nvSpPr>
        <p:spPr>
          <a:xfrm>
            <a:off x="-956225" y="4122300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>
            <a:extLst>
              <a:ext uri="{FF2B5EF4-FFF2-40B4-BE49-F238E27FC236}">
                <a16:creationId xmlns:a16="http://schemas.microsoft.com/office/drawing/2014/main" id="{5F7115C3-FD7A-3FDF-7640-FAE4CFA74E19}"/>
              </a:ext>
            </a:extLst>
          </p:cNvPr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53BD84-15F4-0CAB-0B65-CD82F4991B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6175" y="1695194"/>
            <a:ext cx="50823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DJ vytvorí miestnosť na spoločnej sieti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účastníci párty sa môžu pripojiť do tejto miestnosti pomocou svojich mobilných zariadení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po pripojení do miestnosti môžu odosielať názvy piesní, ktoré vy chceli počuť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DF7C3E00-1F8A-3814-FBAD-DEC6B793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00" y="644977"/>
            <a:ext cx="2194541" cy="385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52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3A7BEE9-E74A-CE6B-91A9-CAD2C924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4DE9FC5F-B522-87FB-BB5C-E1CD61CDEF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40AB16ED-A467-3391-7A89-12442A613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734" y="1231094"/>
            <a:ext cx="732630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Hlavné funkcie pre účastníkov</a:t>
            </a:r>
            <a:endParaRPr dirty="0"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47B75DE6-E74C-90AE-8BA4-DA0D0BC26FBC}"/>
              </a:ext>
            </a:extLst>
          </p:cNvPr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>
            <a:extLst>
              <a:ext uri="{FF2B5EF4-FFF2-40B4-BE49-F238E27FC236}">
                <a16:creationId xmlns:a16="http://schemas.microsoft.com/office/drawing/2014/main" id="{851D7751-61EF-6187-B61B-EA81863448ED}"/>
              </a:ext>
            </a:extLst>
          </p:cNvPr>
          <p:cNvSpPr/>
          <p:nvPr/>
        </p:nvSpPr>
        <p:spPr>
          <a:xfrm>
            <a:off x="7795731" y="-1021200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>
            <a:extLst>
              <a:ext uri="{FF2B5EF4-FFF2-40B4-BE49-F238E27FC236}">
                <a16:creationId xmlns:a16="http://schemas.microsoft.com/office/drawing/2014/main" id="{C18B99F2-A6E2-0B16-1834-6E4FCE1E00EF}"/>
              </a:ext>
            </a:extLst>
          </p:cNvPr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DFE4-20D0-0FF4-28F6-CC386CD69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05225" y="1691488"/>
            <a:ext cx="50823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jednoduché zadanie názvu piesne prostredníctvom intuitívneho rozhrania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po odoslaní sa názov piesne zobrazí DJ-ovi na jeho zariadení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možnosť participovať na výbere hudby a prispieť k lepšej atmosfére na párty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rlow Semi Condensed" panose="020F0502020204030204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981508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B31EAD1-EBA1-4D5D-BB80-C23BD7F3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762B5556-8500-170A-D3AC-45AA79190A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404F7999-0328-B2D6-3C16-ADC6DE8C9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734" y="1231094"/>
            <a:ext cx="7326306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Hlavné funkcie pre DJ-a</a:t>
            </a:r>
            <a:endParaRPr dirty="0"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9948CD7F-82D9-26D2-A329-91AC6CB681CC}"/>
              </a:ext>
            </a:extLst>
          </p:cNvPr>
          <p:cNvSpPr/>
          <p:nvPr/>
        </p:nvSpPr>
        <p:spPr>
          <a:xfrm>
            <a:off x="8472450" y="-11262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>
            <a:extLst>
              <a:ext uri="{FF2B5EF4-FFF2-40B4-BE49-F238E27FC236}">
                <a16:creationId xmlns:a16="http://schemas.microsoft.com/office/drawing/2014/main" id="{D66F5ACE-2FEE-F924-17C3-FB2C519D06B6}"/>
              </a:ext>
            </a:extLst>
          </p:cNvPr>
          <p:cNvSpPr/>
          <p:nvPr/>
        </p:nvSpPr>
        <p:spPr>
          <a:xfrm>
            <a:off x="-1272069" y="4122300"/>
            <a:ext cx="2042400" cy="2042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>
            <a:extLst>
              <a:ext uri="{FF2B5EF4-FFF2-40B4-BE49-F238E27FC236}">
                <a16:creationId xmlns:a16="http://schemas.microsoft.com/office/drawing/2014/main" id="{3760E28F-29F3-4BA3-5D7F-967A6937EDF4}"/>
              </a:ext>
            </a:extLst>
          </p:cNvPr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EC9E2-C43E-CF93-1350-20F9FBEE7A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2365" y="1696032"/>
            <a:ext cx="50823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možnosť vytvoriť miestnosť a spravovať požiadavky na piesne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DJ má úpln</a:t>
            </a: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ú kontrolu nad zoznamom piesní, môže piesne odstraňovať ak sú nevhodné alebo už boli zahrané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sk-SK" altLang="sk-SK" sz="1800" dirty="0">
              <a:solidFill>
                <a:schemeClr val="bg1"/>
              </a:solidFill>
              <a:latin typeface="Barlow Semi Condensed" panose="020F0502020204030204" pitchFamily="2" charset="-18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bg1"/>
                </a:solidFill>
                <a:latin typeface="Barlow Semi Condensed" panose="020F0502020204030204" pitchFamily="2" charset="-18"/>
              </a:rPr>
              <a:t>p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rlow Semi Condensed" panose="020F0502020204030204" pitchFamily="2" charset="-18"/>
              </a:rPr>
              <a:t>rehľadné zobrazenie všetkých prijatých návrhov</a:t>
            </a:r>
          </a:p>
        </p:txBody>
      </p:sp>
      <p:pic>
        <p:nvPicPr>
          <p:cNvPr id="4" name="Obrázok 3" descr="Obrázok, na ktorom je snímka obrazovky, štvorec, rám&#10;&#10;Automaticky generovaný popis">
            <a:extLst>
              <a:ext uri="{FF2B5EF4-FFF2-40B4-BE49-F238E27FC236}">
                <a16:creationId xmlns:a16="http://schemas.microsoft.com/office/drawing/2014/main" id="{5B20CF9A-9A4E-88F1-B748-418C1EB7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206" y="776502"/>
            <a:ext cx="2042400" cy="35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36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2177430" y="1919550"/>
            <a:ext cx="478914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lt1"/>
                </a:solidFill>
              </a:rPr>
              <a:t>Používateľské rozhranie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DEDE20A-4CCA-918D-EFEC-4E360797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5" y="224573"/>
            <a:ext cx="2527751" cy="4438650"/>
          </a:xfrm>
          <a:prstGeom prst="rect">
            <a:avLst/>
          </a:prstGeom>
        </p:spPr>
      </p:pic>
      <p:sp>
        <p:nvSpPr>
          <p:cNvPr id="861" name="Google Shape;861;p55"/>
          <p:cNvSpPr txBox="1">
            <a:spLocks/>
          </p:cNvSpPr>
          <p:nvPr/>
        </p:nvSpPr>
        <p:spPr>
          <a:xfrm>
            <a:off x="714000" y="876900"/>
            <a:ext cx="500462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sk-SK" sz="3400" dirty="0"/>
              <a:t>Úvodná obrazovka</a:t>
            </a:r>
          </a:p>
        </p:txBody>
      </p:sp>
      <p:sp>
        <p:nvSpPr>
          <p:cNvPr id="863" name="Google Shape;863;p55"/>
          <p:cNvSpPr txBox="1">
            <a:spLocks noGrp="1"/>
          </p:cNvSpPr>
          <p:nvPr>
            <p:ph type="subTitle" idx="1"/>
          </p:nvPr>
        </p:nvSpPr>
        <p:spPr>
          <a:xfrm>
            <a:off x="767907" y="1396765"/>
            <a:ext cx="4950718" cy="457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bg1"/>
              </a:buClr>
            </a:pPr>
            <a:r>
              <a:rPr lang="sk-SK" sz="1800" dirty="0"/>
              <a:t>možnosť vytvoriť alebo pripojiť sa do miestnosti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>
          <a:extLst>
            <a:ext uri="{FF2B5EF4-FFF2-40B4-BE49-F238E27FC236}">
              <a16:creationId xmlns:a16="http://schemas.microsoft.com/office/drawing/2014/main" id="{21AA9AC0-3F95-80A8-63DA-5F77DD809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>
            <a:extLst>
              <a:ext uri="{FF2B5EF4-FFF2-40B4-BE49-F238E27FC236}">
                <a16:creationId xmlns:a16="http://schemas.microsoft.com/office/drawing/2014/main" id="{3DB0DBEA-C7EA-E317-0B0C-F6BE0436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5" y="224573"/>
            <a:ext cx="2857500" cy="4629150"/>
          </a:xfrm>
          <a:prstGeom prst="rect">
            <a:avLst/>
          </a:prstGeom>
        </p:spPr>
      </p:pic>
      <p:sp>
        <p:nvSpPr>
          <p:cNvPr id="388" name="Google Shape;388;p40">
            <a:extLst>
              <a:ext uri="{FF2B5EF4-FFF2-40B4-BE49-F238E27FC236}">
                <a16:creationId xmlns:a16="http://schemas.microsoft.com/office/drawing/2014/main" id="{35ECA3BB-5405-45D2-D106-1F255F76CD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61" name="Google Shape;861;p55">
            <a:extLst>
              <a:ext uri="{FF2B5EF4-FFF2-40B4-BE49-F238E27FC236}">
                <a16:creationId xmlns:a16="http://schemas.microsoft.com/office/drawing/2014/main" id="{9D0EE6EC-1E47-D9C2-7E42-220ACD72F2B3}"/>
              </a:ext>
            </a:extLst>
          </p:cNvPr>
          <p:cNvSpPr txBox="1">
            <a:spLocks/>
          </p:cNvSpPr>
          <p:nvPr/>
        </p:nvSpPr>
        <p:spPr>
          <a:xfrm>
            <a:off x="714000" y="1372200"/>
            <a:ext cx="500462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sk-SK" sz="3400" dirty="0"/>
              <a:t>Obrazovka na odoslanie návrhu piesne</a:t>
            </a:r>
          </a:p>
        </p:txBody>
      </p:sp>
      <p:sp>
        <p:nvSpPr>
          <p:cNvPr id="863" name="Google Shape;863;p55">
            <a:extLst>
              <a:ext uri="{FF2B5EF4-FFF2-40B4-BE49-F238E27FC236}">
                <a16:creationId xmlns:a16="http://schemas.microsoft.com/office/drawing/2014/main" id="{15BF0ADE-4E41-104B-9431-8E79261754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907" y="2558815"/>
            <a:ext cx="4950718" cy="457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bg1"/>
              </a:buClr>
            </a:pPr>
            <a:r>
              <a:rPr lang="sk-SK" sz="1800" dirty="0"/>
              <a:t>možnosť odoslania názvu piesne do lokálnej miestnosti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407377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>
          <a:extLst>
            <a:ext uri="{FF2B5EF4-FFF2-40B4-BE49-F238E27FC236}">
              <a16:creationId xmlns:a16="http://schemas.microsoft.com/office/drawing/2014/main" id="{59F5E6BD-55BA-44B0-4F34-17C7DF8FC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ok 7">
            <a:extLst>
              <a:ext uri="{FF2B5EF4-FFF2-40B4-BE49-F238E27FC236}">
                <a16:creationId xmlns:a16="http://schemas.microsoft.com/office/drawing/2014/main" id="{21538B34-8240-5D1A-7E56-2D05EA23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24" y="202908"/>
            <a:ext cx="2527751" cy="4487061"/>
          </a:xfrm>
          <a:prstGeom prst="rect">
            <a:avLst/>
          </a:prstGeom>
        </p:spPr>
      </p:pic>
      <p:sp>
        <p:nvSpPr>
          <p:cNvPr id="388" name="Google Shape;388;p40">
            <a:extLst>
              <a:ext uri="{FF2B5EF4-FFF2-40B4-BE49-F238E27FC236}">
                <a16:creationId xmlns:a16="http://schemas.microsoft.com/office/drawing/2014/main" id="{410D40EE-DE75-12E0-4FC0-5636D9B27F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61" name="Google Shape;861;p55">
            <a:extLst>
              <a:ext uri="{FF2B5EF4-FFF2-40B4-BE49-F238E27FC236}">
                <a16:creationId xmlns:a16="http://schemas.microsoft.com/office/drawing/2014/main" id="{52190C61-A7B2-6C71-744D-60EDFF322629}"/>
              </a:ext>
            </a:extLst>
          </p:cNvPr>
          <p:cNvSpPr txBox="1">
            <a:spLocks/>
          </p:cNvSpPr>
          <p:nvPr/>
        </p:nvSpPr>
        <p:spPr>
          <a:xfrm>
            <a:off x="714000" y="876900"/>
            <a:ext cx="500462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sk-SK" sz="3400" dirty="0"/>
              <a:t>Zoznam piesní</a:t>
            </a:r>
          </a:p>
        </p:txBody>
      </p:sp>
      <p:sp>
        <p:nvSpPr>
          <p:cNvPr id="863" name="Google Shape;863;p55">
            <a:extLst>
              <a:ext uri="{FF2B5EF4-FFF2-40B4-BE49-F238E27FC236}">
                <a16:creationId xmlns:a16="http://schemas.microsoft.com/office/drawing/2014/main" id="{0D713139-4337-7546-1A68-A2102B568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7907" y="1396765"/>
            <a:ext cx="4950718" cy="457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bg1"/>
              </a:buClr>
            </a:pPr>
            <a:r>
              <a:rPr lang="sk-SK" sz="1800" dirty="0"/>
              <a:t>prehľad piesní, ktoré poslucháči navrhli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725483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261</Words>
  <Application>Microsoft Office PowerPoint</Application>
  <PresentationFormat>Prezentácia na obrazovke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Montserrat ExtraBold</vt:lpstr>
      <vt:lpstr>Barlow Semi Condensed</vt:lpstr>
      <vt:lpstr>Arial</vt:lpstr>
      <vt:lpstr>Barlow Semi Condensed Medium</vt:lpstr>
      <vt:lpstr>Awesome Augmented Reality App Pitch Deck by Slidesgo</vt:lpstr>
      <vt:lpstr>Music Helper</vt:lpstr>
      <vt:lpstr>Úvod do DJ aplikácie</vt:lpstr>
      <vt:lpstr>Ako aplikácia funguje?</vt:lpstr>
      <vt:lpstr>Hlavné funkcie pre účastníkov</vt:lpstr>
      <vt:lpstr>Hlavné funkcie pre DJ-a</vt:lpstr>
      <vt:lpstr>Používateľské rozhranie</vt:lpstr>
      <vt:lpstr>Prezentácia programu PowerPoint</vt:lpstr>
      <vt:lpstr>Prezentácia programu PowerPoint</vt:lpstr>
      <vt:lpstr>Prezentácia programu PowerPoint</vt:lpstr>
      <vt:lpstr>Výhody aplikácie</vt:lpstr>
      <vt:lpstr>Záver a budúci vývoj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Branislav Kapec</dc:creator>
  <cp:lastModifiedBy>Branislav Kapec</cp:lastModifiedBy>
  <cp:revision>15</cp:revision>
  <dcterms:modified xsi:type="dcterms:W3CDTF">2025-01-19T22:13:55Z</dcterms:modified>
</cp:coreProperties>
</file>