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</p:sldMasterIdLst>
  <p:notesMasterIdLst>
    <p:notesMasterId r:id="rId14"/>
  </p:notesMasterIdLst>
  <p:sldIdLst>
    <p:sldId id="307" r:id="rId2"/>
    <p:sldId id="264" r:id="rId3"/>
    <p:sldId id="259" r:id="rId4"/>
    <p:sldId id="275" r:id="rId5"/>
    <p:sldId id="305" r:id="rId6"/>
    <p:sldId id="306" r:id="rId7"/>
    <p:sldId id="261" r:id="rId8"/>
    <p:sldId id="268" r:id="rId9"/>
    <p:sldId id="274" r:id="rId10"/>
    <p:sldId id="276" r:id="rId11"/>
    <p:sldId id="269" r:id="rId12"/>
    <p:sldId id="285" r:id="rId13"/>
  </p:sldIdLst>
  <p:sldSz cx="9144000" cy="5143500" type="screen16x9"/>
  <p:notesSz cx="17348200" cy="97536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8FA6A8-F9F9-40D8-81FB-01F7249368CB}">
  <a:tblStyle styleId="{D48FA6A8-F9F9-40D8-81FB-01F7249368C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894747" y="731500"/>
            <a:ext cx="11560500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551" cy="4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3ba356966_0_5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2400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3ba356966_0_537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3ba356966_0_7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2400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3ba356966_0_752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1" name="Google Shape;1621;g4aea0ed4a7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2400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2" name="Google Shape;1622;g4aea0ed4a7_0_136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3ba356966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2400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3ba356966_0_293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g33ba356966_0_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2400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3" name="Google Shape;1393;g33ba356966_0_902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g33ba356966_0_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2400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3" name="Google Shape;1393;g33ba356966_0_902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152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g33ba356966_0_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2400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3" name="Google Shape;1393;g33ba356966_0_902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3969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3ba356966_0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2400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3ba356966_0_314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4aea0ed4a7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2400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4aea0ed4a7_0_180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g33ba356966_0_8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2400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3" name="Google Shape;1363;g33ba356966_0_834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g33ba356966_0_10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2400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2" name="Google Shape;1432;g33ba356966_0_1062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IG LAST TITTLE ">
  <p:cSld name="Title Slide"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1" cy="514096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208515" y="2037973"/>
            <a:ext cx="8727000" cy="3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 b="0" i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3305325" y="2826501"/>
            <a:ext cx="2533200" cy="32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03">
          <p15:clr>
            <a:srgbClr val="F9AD4C"/>
          </p15:clr>
        </p15:guide>
        <p15:guide id="2" orient="horz" pos="1987">
          <p15:clr>
            <a:srgbClr val="F9AD4C"/>
          </p15:clr>
        </p15:guide>
        <p15:guide id="3" pos="2880">
          <p15:clr>
            <a:srgbClr val="F9AD4C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AND">
  <p:cSld name="CUSTOM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1" cy="5140994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6"/>
          <p:cNvSpPr/>
          <p:nvPr/>
        </p:nvSpPr>
        <p:spPr>
          <a:xfrm>
            <a:off x="9036160" y="2204935"/>
            <a:ext cx="107700" cy="2938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46" name="Google Shape;46;p6"/>
          <p:cNvSpPr/>
          <p:nvPr/>
        </p:nvSpPr>
        <p:spPr>
          <a:xfrm>
            <a:off x="4109114" y="1365499"/>
            <a:ext cx="926506" cy="926506"/>
          </a:xfrm>
          <a:custGeom>
            <a:avLst/>
            <a:gdLst/>
            <a:ahLst/>
            <a:cxnLst/>
            <a:rect l="l" t="t" r="r" b="b"/>
            <a:pathLst>
              <a:path w="1756409" h="1756410" extrusionOk="0">
                <a:moveTo>
                  <a:pt x="1755978" y="1755978"/>
                </a:moveTo>
                <a:lnTo>
                  <a:pt x="0" y="1755978"/>
                </a:lnTo>
                <a:lnTo>
                  <a:pt x="0" y="0"/>
                </a:lnTo>
                <a:lnTo>
                  <a:pt x="1755978" y="0"/>
                </a:lnTo>
                <a:lnTo>
                  <a:pt x="1755978" y="1755978"/>
                </a:lnTo>
                <a:close/>
              </a:path>
            </a:pathLst>
          </a:cu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47" name="Google Shape;47;p6"/>
          <p:cNvSpPr txBox="1">
            <a:spLocks noGrp="1"/>
          </p:cNvSpPr>
          <p:nvPr>
            <p:ph type="subTitle" idx="1"/>
          </p:nvPr>
        </p:nvSpPr>
        <p:spPr>
          <a:xfrm>
            <a:off x="3305332" y="3493138"/>
            <a:ext cx="2533200" cy="28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-313275" y="2770075"/>
            <a:ext cx="9770400" cy="39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title" idx="2" hasCustomPrompt="1"/>
          </p:nvPr>
        </p:nvSpPr>
        <p:spPr>
          <a:xfrm>
            <a:off x="3695478" y="1406957"/>
            <a:ext cx="1753800" cy="84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9AD4C"/>
          </p15:clr>
        </p15:guide>
        <p15:guide id="2" orient="horz" pos="1993">
          <p15:clr>
            <a:srgbClr val="F9AD4C"/>
          </p15:clr>
        </p15:guide>
        <p15:guide id="3" orient="horz" pos="2278">
          <p15:clr>
            <a:srgbClr val="F9AD4C"/>
          </p15:clr>
        </p15:guide>
        <p15:guide id="4" orient="horz" pos="1152">
          <p15:clr>
            <a:srgbClr val="F9AD4C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AND 1">
  <p:cSld name="CUSTOM_13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/>
          <p:nvPr/>
        </p:nvSpPr>
        <p:spPr>
          <a:xfrm rot="10800000" flipH="1">
            <a:off x="50" y="-29400"/>
            <a:ext cx="9144000" cy="51729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52" name="Google Shape;52;p7"/>
          <p:cNvSpPr/>
          <p:nvPr/>
        </p:nvSpPr>
        <p:spPr>
          <a:xfrm>
            <a:off x="9036160" y="2204935"/>
            <a:ext cx="107700" cy="2938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pic>
        <p:nvPicPr>
          <p:cNvPr id="53" name="Google Shape;53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14696" y="-340151"/>
            <a:ext cx="3772900" cy="5657449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7"/>
          <p:cNvSpPr/>
          <p:nvPr/>
        </p:nvSpPr>
        <p:spPr>
          <a:xfrm>
            <a:off x="2336801" y="257860"/>
            <a:ext cx="6807239" cy="4951748"/>
          </a:xfrm>
          <a:custGeom>
            <a:avLst/>
            <a:gdLst/>
            <a:ahLst/>
            <a:cxnLst/>
            <a:rect l="l" t="t" r="r" b="b"/>
            <a:pathLst>
              <a:path w="132643" h="98137" extrusionOk="0">
                <a:moveTo>
                  <a:pt x="132642" y="0"/>
                </a:moveTo>
                <a:cubicBezTo>
                  <a:pt x="131181" y="9829"/>
                  <a:pt x="128999" y="20689"/>
                  <a:pt x="125872" y="28645"/>
                </a:cubicBezTo>
                <a:cubicBezTo>
                  <a:pt x="119001" y="46060"/>
                  <a:pt x="108394" y="49934"/>
                  <a:pt x="93795" y="49934"/>
                </a:cubicBezTo>
                <a:cubicBezTo>
                  <a:pt x="90575" y="49934"/>
                  <a:pt x="87160" y="49746"/>
                  <a:pt x="83548" y="49472"/>
                </a:cubicBezTo>
                <a:cubicBezTo>
                  <a:pt x="74958" y="48829"/>
                  <a:pt x="67497" y="47986"/>
                  <a:pt x="60767" y="47986"/>
                </a:cubicBezTo>
                <a:cubicBezTo>
                  <a:pt x="51852" y="47986"/>
                  <a:pt x="44220" y="49465"/>
                  <a:pt x="36945" y="54851"/>
                </a:cubicBezTo>
                <a:cubicBezTo>
                  <a:pt x="21325" y="66398"/>
                  <a:pt x="23937" y="90610"/>
                  <a:pt x="1083" y="97810"/>
                </a:cubicBezTo>
                <a:lnTo>
                  <a:pt x="0" y="98137"/>
                </a:lnTo>
                <a:lnTo>
                  <a:pt x="132642" y="98137"/>
                </a:lnTo>
                <a:lnTo>
                  <a:pt x="132642" y="0"/>
                </a:lnTo>
                <a:close/>
              </a:path>
            </a:pathLst>
          </a:custGeom>
          <a:gradFill>
            <a:gsLst>
              <a:gs pos="0">
                <a:srgbClr val="643AAB"/>
              </a:gs>
              <a:gs pos="43000">
                <a:srgbClr val="80309B"/>
              </a:gs>
              <a:gs pos="71000">
                <a:srgbClr val="9B268B"/>
              </a:gs>
              <a:gs pos="100000">
                <a:srgbClr val="D1116A"/>
              </a:gs>
            </a:gsLst>
            <a:lin ang="8100019" scaled="0"/>
          </a:gradFill>
          <a:ln>
            <a:noFill/>
          </a:ln>
          <a:effectLst>
            <a:outerShdw blurRad="271463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48200" tIns="48200" rIns="48200" bIns="48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ubTitle" idx="1"/>
          </p:nvPr>
        </p:nvSpPr>
        <p:spPr>
          <a:xfrm>
            <a:off x="5158200" y="4028725"/>
            <a:ext cx="3309600" cy="28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3629850" y="3534250"/>
            <a:ext cx="4837800" cy="39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7"/>
          <p:cNvSpPr/>
          <p:nvPr/>
        </p:nvSpPr>
        <p:spPr>
          <a:xfrm rot="-5400000">
            <a:off x="-176829" y="123166"/>
            <a:ext cx="6807239" cy="5758679"/>
          </a:xfrm>
          <a:custGeom>
            <a:avLst/>
            <a:gdLst/>
            <a:ahLst/>
            <a:cxnLst/>
            <a:rect l="l" t="t" r="r" b="b"/>
            <a:pathLst>
              <a:path w="132643" h="98137" extrusionOk="0">
                <a:moveTo>
                  <a:pt x="132642" y="0"/>
                </a:moveTo>
                <a:cubicBezTo>
                  <a:pt x="131181" y="9829"/>
                  <a:pt x="128999" y="20689"/>
                  <a:pt x="125872" y="28645"/>
                </a:cubicBezTo>
                <a:cubicBezTo>
                  <a:pt x="119001" y="46060"/>
                  <a:pt x="108394" y="49934"/>
                  <a:pt x="93795" y="49934"/>
                </a:cubicBezTo>
                <a:cubicBezTo>
                  <a:pt x="90575" y="49934"/>
                  <a:pt x="87160" y="49746"/>
                  <a:pt x="83548" y="49472"/>
                </a:cubicBezTo>
                <a:cubicBezTo>
                  <a:pt x="74958" y="48829"/>
                  <a:pt x="67497" y="47986"/>
                  <a:pt x="60767" y="47986"/>
                </a:cubicBezTo>
                <a:cubicBezTo>
                  <a:pt x="51852" y="47986"/>
                  <a:pt x="44220" y="49465"/>
                  <a:pt x="36945" y="54851"/>
                </a:cubicBezTo>
                <a:cubicBezTo>
                  <a:pt x="21325" y="66398"/>
                  <a:pt x="23937" y="90610"/>
                  <a:pt x="1083" y="97810"/>
                </a:cubicBezTo>
                <a:lnTo>
                  <a:pt x="0" y="98137"/>
                </a:lnTo>
                <a:lnTo>
                  <a:pt x="132642" y="98137"/>
                </a:lnTo>
                <a:lnTo>
                  <a:pt x="132642" y="0"/>
                </a:lnTo>
                <a:close/>
              </a:path>
            </a:pathLst>
          </a:custGeom>
          <a:gradFill>
            <a:gsLst>
              <a:gs pos="0">
                <a:srgbClr val="76ACBF"/>
              </a:gs>
              <a:gs pos="24000">
                <a:srgbClr val="7290BA"/>
              </a:gs>
              <a:gs pos="42000">
                <a:srgbClr val="6D73B5"/>
              </a:gs>
              <a:gs pos="100000">
                <a:srgbClr val="643AAB"/>
              </a:gs>
            </a:gsLst>
            <a:lin ang="18900732" scaled="0"/>
          </a:gradFill>
          <a:ln>
            <a:noFill/>
          </a:ln>
          <a:effectLst>
            <a:outerShdw blurRad="271463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48200" tIns="48200" rIns="48200" bIns="48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9AD4C"/>
          </p15:clr>
        </p15:guide>
        <p15:guide id="2" orient="horz" pos="1993">
          <p15:clr>
            <a:srgbClr val="F9AD4C"/>
          </p15:clr>
        </p15:guide>
        <p15:guide id="3" orient="horz" pos="2278">
          <p15:clr>
            <a:srgbClr val="F9AD4C"/>
          </p15:clr>
        </p15:guide>
        <p15:guide id="4" orient="horz" pos="1152">
          <p15:clr>
            <a:srgbClr val="F9AD4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&amp; TEXT">
  <p:cSld name="CUSTOM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250"/>
            <a:ext cx="9144001" cy="5140994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8"/>
          <p:cNvSpPr txBox="1">
            <a:spLocks noGrp="1"/>
          </p:cNvSpPr>
          <p:nvPr>
            <p:ph type="subTitle" idx="1"/>
          </p:nvPr>
        </p:nvSpPr>
        <p:spPr>
          <a:xfrm>
            <a:off x="3107425" y="2733196"/>
            <a:ext cx="5927100" cy="12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-2016580" y="872016"/>
            <a:ext cx="7736700" cy="8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0080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0080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0080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0080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0080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0080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0080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0080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008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01">
          <p15:clr>
            <a:srgbClr val="F9AD4C"/>
          </p15:clr>
        </p15:guide>
        <p15:guide id="2" pos="2049">
          <p15:clr>
            <a:srgbClr val="F9AD4C"/>
          </p15:clr>
        </p15:guide>
        <p15:guide id="3" pos="3603">
          <p15:clr>
            <a:srgbClr val="F9AD4C"/>
          </p15:clr>
        </p15:guide>
        <p15:guide id="4" pos="1957">
          <p15:clr>
            <a:srgbClr val="F9AD4C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NCEPTS">
  <p:cSld name="CUSTOM_4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1" cy="514098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1"/>
          <p:cNvSpPr/>
          <p:nvPr/>
        </p:nvSpPr>
        <p:spPr>
          <a:xfrm>
            <a:off x="9054568" y="0"/>
            <a:ext cx="894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90" name="Google Shape;90;p11"/>
          <p:cNvSpPr/>
          <p:nvPr/>
        </p:nvSpPr>
        <p:spPr>
          <a:xfrm>
            <a:off x="8901945" y="0"/>
            <a:ext cx="242100" cy="51435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91" name="Google Shape;91;p11"/>
          <p:cNvSpPr/>
          <p:nvPr/>
        </p:nvSpPr>
        <p:spPr>
          <a:xfrm>
            <a:off x="8901945" y="0"/>
            <a:ext cx="242100" cy="43260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92" name="Google Shape;92;p11"/>
          <p:cNvSpPr/>
          <p:nvPr/>
        </p:nvSpPr>
        <p:spPr>
          <a:xfrm>
            <a:off x="9054568" y="0"/>
            <a:ext cx="89400" cy="29454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93" name="Google Shape;93;p11"/>
          <p:cNvSpPr/>
          <p:nvPr/>
        </p:nvSpPr>
        <p:spPr>
          <a:xfrm>
            <a:off x="1354412" y="1815635"/>
            <a:ext cx="1281232" cy="1281232"/>
          </a:xfrm>
          <a:custGeom>
            <a:avLst/>
            <a:gdLst/>
            <a:ahLst/>
            <a:cxnLst/>
            <a:rect l="l" t="t" r="r" b="b"/>
            <a:pathLst>
              <a:path w="2428875" h="2428875" extrusionOk="0">
                <a:moveTo>
                  <a:pt x="2428328" y="2428341"/>
                </a:moveTo>
                <a:lnTo>
                  <a:pt x="0" y="2428341"/>
                </a:lnTo>
                <a:lnTo>
                  <a:pt x="0" y="0"/>
                </a:lnTo>
                <a:lnTo>
                  <a:pt x="2428328" y="0"/>
                </a:lnTo>
                <a:lnTo>
                  <a:pt x="2428328" y="2428341"/>
                </a:lnTo>
                <a:close/>
              </a:path>
            </a:pathLst>
          </a:custGeom>
          <a:solidFill>
            <a:srgbClr val="83E2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94" name="Google Shape;94;p11"/>
          <p:cNvSpPr txBox="1">
            <a:spLocks noGrp="1"/>
          </p:cNvSpPr>
          <p:nvPr>
            <p:ph type="title"/>
          </p:nvPr>
        </p:nvSpPr>
        <p:spPr>
          <a:xfrm>
            <a:off x="783203" y="587570"/>
            <a:ext cx="7736700" cy="91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1"/>
          <p:cNvSpPr txBox="1">
            <a:spLocks noGrp="1"/>
          </p:cNvSpPr>
          <p:nvPr>
            <p:ph type="title" idx="2"/>
          </p:nvPr>
        </p:nvSpPr>
        <p:spPr>
          <a:xfrm>
            <a:off x="1251887" y="3478583"/>
            <a:ext cx="1485300" cy="224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1"/>
          <p:cNvSpPr txBox="1">
            <a:spLocks noGrp="1"/>
          </p:cNvSpPr>
          <p:nvPr>
            <p:ph type="subTitle" idx="1"/>
          </p:nvPr>
        </p:nvSpPr>
        <p:spPr>
          <a:xfrm>
            <a:off x="1137400" y="3824100"/>
            <a:ext cx="1714200" cy="71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>
            <a:endParaRPr/>
          </a:p>
        </p:txBody>
      </p:sp>
      <p:sp>
        <p:nvSpPr>
          <p:cNvPr id="97" name="Google Shape;97;p11"/>
          <p:cNvSpPr/>
          <p:nvPr/>
        </p:nvSpPr>
        <p:spPr>
          <a:xfrm>
            <a:off x="3931864" y="1815635"/>
            <a:ext cx="1281232" cy="1281232"/>
          </a:xfrm>
          <a:custGeom>
            <a:avLst/>
            <a:gdLst/>
            <a:ahLst/>
            <a:cxnLst/>
            <a:rect l="l" t="t" r="r" b="b"/>
            <a:pathLst>
              <a:path w="2428875" h="2428875" extrusionOk="0">
                <a:moveTo>
                  <a:pt x="2428328" y="2428341"/>
                </a:moveTo>
                <a:lnTo>
                  <a:pt x="0" y="2428341"/>
                </a:lnTo>
                <a:lnTo>
                  <a:pt x="0" y="0"/>
                </a:lnTo>
                <a:lnTo>
                  <a:pt x="2428328" y="0"/>
                </a:lnTo>
                <a:lnTo>
                  <a:pt x="2428328" y="2428341"/>
                </a:lnTo>
                <a:close/>
              </a:path>
            </a:pathLst>
          </a:custGeom>
          <a:solidFill>
            <a:srgbClr val="FF008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98" name="Google Shape;98;p11"/>
          <p:cNvSpPr txBox="1">
            <a:spLocks noGrp="1"/>
          </p:cNvSpPr>
          <p:nvPr>
            <p:ph type="title" idx="3"/>
          </p:nvPr>
        </p:nvSpPr>
        <p:spPr>
          <a:xfrm>
            <a:off x="3829339" y="3478583"/>
            <a:ext cx="1485300" cy="224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1"/>
          <p:cNvSpPr txBox="1">
            <a:spLocks noGrp="1"/>
          </p:cNvSpPr>
          <p:nvPr>
            <p:ph type="subTitle" idx="4"/>
          </p:nvPr>
        </p:nvSpPr>
        <p:spPr>
          <a:xfrm>
            <a:off x="3714875" y="3824100"/>
            <a:ext cx="1714200" cy="71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>
            <a:endParaRPr/>
          </a:p>
        </p:txBody>
      </p:sp>
      <p:sp>
        <p:nvSpPr>
          <p:cNvPr id="100" name="Google Shape;100;p11"/>
          <p:cNvSpPr/>
          <p:nvPr/>
        </p:nvSpPr>
        <p:spPr>
          <a:xfrm>
            <a:off x="6493221" y="1815635"/>
            <a:ext cx="1281232" cy="1281232"/>
          </a:xfrm>
          <a:custGeom>
            <a:avLst/>
            <a:gdLst/>
            <a:ahLst/>
            <a:cxnLst/>
            <a:rect l="l" t="t" r="r" b="b"/>
            <a:pathLst>
              <a:path w="2428875" h="2428875" extrusionOk="0">
                <a:moveTo>
                  <a:pt x="2428328" y="2428341"/>
                </a:moveTo>
                <a:lnTo>
                  <a:pt x="0" y="2428341"/>
                </a:lnTo>
                <a:lnTo>
                  <a:pt x="0" y="0"/>
                </a:lnTo>
                <a:lnTo>
                  <a:pt x="2428328" y="0"/>
                </a:lnTo>
                <a:lnTo>
                  <a:pt x="2428328" y="2428341"/>
                </a:lnTo>
                <a:close/>
              </a:path>
            </a:pathLst>
          </a:custGeom>
          <a:solidFill>
            <a:srgbClr val="4F35D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101" name="Google Shape;101;p11"/>
          <p:cNvSpPr txBox="1">
            <a:spLocks noGrp="1"/>
          </p:cNvSpPr>
          <p:nvPr>
            <p:ph type="title" idx="5"/>
          </p:nvPr>
        </p:nvSpPr>
        <p:spPr>
          <a:xfrm>
            <a:off x="6390696" y="3478583"/>
            <a:ext cx="1485300" cy="224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1"/>
          <p:cNvSpPr txBox="1">
            <a:spLocks noGrp="1"/>
          </p:cNvSpPr>
          <p:nvPr>
            <p:ph type="subTitle" idx="6"/>
          </p:nvPr>
        </p:nvSpPr>
        <p:spPr>
          <a:xfrm>
            <a:off x="6276250" y="3824100"/>
            <a:ext cx="1714200" cy="71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34">
          <p15:clr>
            <a:srgbClr val="F9AD4C"/>
          </p15:clr>
        </p15:guide>
        <p15:guide id="2" orient="horz" pos="2493">
          <p15:clr>
            <a:srgbClr val="F9AD4C"/>
          </p15:clr>
        </p15:guide>
        <p15:guide id="3" pos="2880">
          <p15:clr>
            <a:srgbClr val="F9AD4C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&amp; CURVED DESIGN">
  <p:cSld name="CUSTOM_6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/>
          <p:nvPr/>
        </p:nvSpPr>
        <p:spPr>
          <a:xfrm>
            <a:off x="9036896" y="0"/>
            <a:ext cx="107100" cy="23343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111" name="Google Shape;111;p14"/>
          <p:cNvSpPr txBox="1">
            <a:spLocks noGrp="1"/>
          </p:cNvSpPr>
          <p:nvPr>
            <p:ph type="title"/>
          </p:nvPr>
        </p:nvSpPr>
        <p:spPr>
          <a:xfrm>
            <a:off x="783203" y="587570"/>
            <a:ext cx="7736700" cy="91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4"/>
          <p:cNvSpPr/>
          <p:nvPr/>
        </p:nvSpPr>
        <p:spPr>
          <a:xfrm rot="10800000" flipH="1">
            <a:off x="5871924" y="-2"/>
            <a:ext cx="3271971" cy="2380068"/>
          </a:xfrm>
          <a:custGeom>
            <a:avLst/>
            <a:gdLst/>
            <a:ahLst/>
            <a:cxnLst/>
            <a:rect l="l" t="t" r="r" b="b"/>
            <a:pathLst>
              <a:path w="132643" h="98137" extrusionOk="0">
                <a:moveTo>
                  <a:pt x="132642" y="0"/>
                </a:moveTo>
                <a:cubicBezTo>
                  <a:pt x="131181" y="9829"/>
                  <a:pt x="128999" y="20689"/>
                  <a:pt x="125872" y="28645"/>
                </a:cubicBezTo>
                <a:cubicBezTo>
                  <a:pt x="119001" y="46060"/>
                  <a:pt x="108394" y="49934"/>
                  <a:pt x="93795" y="49934"/>
                </a:cubicBezTo>
                <a:cubicBezTo>
                  <a:pt x="90575" y="49934"/>
                  <a:pt x="87160" y="49746"/>
                  <a:pt x="83548" y="49472"/>
                </a:cubicBezTo>
                <a:cubicBezTo>
                  <a:pt x="74958" y="48829"/>
                  <a:pt x="67497" y="47986"/>
                  <a:pt x="60767" y="47986"/>
                </a:cubicBezTo>
                <a:cubicBezTo>
                  <a:pt x="51852" y="47986"/>
                  <a:pt x="44220" y="49465"/>
                  <a:pt x="36945" y="54851"/>
                </a:cubicBezTo>
                <a:cubicBezTo>
                  <a:pt x="21325" y="66398"/>
                  <a:pt x="23937" y="90610"/>
                  <a:pt x="1083" y="97810"/>
                </a:cubicBezTo>
                <a:lnTo>
                  <a:pt x="0" y="98137"/>
                </a:lnTo>
                <a:lnTo>
                  <a:pt x="132642" y="98137"/>
                </a:lnTo>
                <a:lnTo>
                  <a:pt x="132642" y="0"/>
                </a:lnTo>
                <a:close/>
              </a:path>
            </a:pathLst>
          </a:custGeom>
          <a:gradFill>
            <a:gsLst>
              <a:gs pos="0">
                <a:srgbClr val="643AAB"/>
              </a:gs>
              <a:gs pos="43000">
                <a:srgbClr val="80309B"/>
              </a:gs>
              <a:gs pos="71000">
                <a:srgbClr val="9B268B"/>
              </a:gs>
              <a:gs pos="100000">
                <a:srgbClr val="D1116A"/>
              </a:gs>
            </a:gsLst>
            <a:lin ang="8100019" scaled="0"/>
          </a:gradFill>
          <a:ln>
            <a:noFill/>
          </a:ln>
          <a:effectLst>
            <a:outerShdw blurRad="271463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48200" tIns="48200" rIns="48200" bIns="48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4"/>
          <p:cNvSpPr/>
          <p:nvPr/>
        </p:nvSpPr>
        <p:spPr>
          <a:xfrm flipH="1">
            <a:off x="-1" y="2763473"/>
            <a:ext cx="3271971" cy="2380068"/>
          </a:xfrm>
          <a:custGeom>
            <a:avLst/>
            <a:gdLst/>
            <a:ahLst/>
            <a:cxnLst/>
            <a:rect l="l" t="t" r="r" b="b"/>
            <a:pathLst>
              <a:path w="132643" h="98137" extrusionOk="0">
                <a:moveTo>
                  <a:pt x="132642" y="0"/>
                </a:moveTo>
                <a:cubicBezTo>
                  <a:pt x="131181" y="9829"/>
                  <a:pt x="128999" y="20689"/>
                  <a:pt x="125872" y="28645"/>
                </a:cubicBezTo>
                <a:cubicBezTo>
                  <a:pt x="119001" y="46060"/>
                  <a:pt x="108394" y="49934"/>
                  <a:pt x="93795" y="49934"/>
                </a:cubicBezTo>
                <a:cubicBezTo>
                  <a:pt x="90575" y="49934"/>
                  <a:pt x="87160" y="49746"/>
                  <a:pt x="83548" y="49472"/>
                </a:cubicBezTo>
                <a:cubicBezTo>
                  <a:pt x="74958" y="48829"/>
                  <a:pt x="67497" y="47986"/>
                  <a:pt x="60767" y="47986"/>
                </a:cubicBezTo>
                <a:cubicBezTo>
                  <a:pt x="51852" y="47986"/>
                  <a:pt x="44220" y="49465"/>
                  <a:pt x="36945" y="54851"/>
                </a:cubicBezTo>
                <a:cubicBezTo>
                  <a:pt x="21325" y="66398"/>
                  <a:pt x="23937" y="90610"/>
                  <a:pt x="1083" y="97810"/>
                </a:cubicBezTo>
                <a:lnTo>
                  <a:pt x="0" y="98137"/>
                </a:lnTo>
                <a:lnTo>
                  <a:pt x="132642" y="98137"/>
                </a:lnTo>
                <a:lnTo>
                  <a:pt x="132642" y="0"/>
                </a:lnTo>
                <a:close/>
              </a:path>
            </a:pathLst>
          </a:custGeom>
          <a:gradFill>
            <a:gsLst>
              <a:gs pos="0">
                <a:srgbClr val="643AAB"/>
              </a:gs>
              <a:gs pos="43000">
                <a:srgbClr val="80309B"/>
              </a:gs>
              <a:gs pos="71000">
                <a:srgbClr val="9B268B"/>
              </a:gs>
              <a:gs pos="100000">
                <a:srgbClr val="D1116A"/>
              </a:gs>
            </a:gsLst>
            <a:lin ang="8100019" scaled="0"/>
          </a:gradFill>
          <a:ln>
            <a:noFill/>
          </a:ln>
          <a:effectLst>
            <a:outerShdw blurRad="271463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48200" tIns="48200" rIns="48200" bIns="48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93">
          <p15:clr>
            <a:srgbClr val="F9AD4C"/>
          </p15:clr>
        </p15:guide>
        <p15:guide id="2" orient="horz" pos="626">
          <p15:clr>
            <a:srgbClr val="F9AD4C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&amp; CURVED DESIGN2">
  <p:cSld name="CUSTOM_6_1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>
            <a:spLocks noGrp="1"/>
          </p:cNvSpPr>
          <p:nvPr>
            <p:ph type="title"/>
          </p:nvPr>
        </p:nvSpPr>
        <p:spPr>
          <a:xfrm>
            <a:off x="783198" y="587566"/>
            <a:ext cx="7584600" cy="91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5"/>
          <p:cNvSpPr/>
          <p:nvPr/>
        </p:nvSpPr>
        <p:spPr>
          <a:xfrm>
            <a:off x="5871924" y="2763473"/>
            <a:ext cx="3271971" cy="2380068"/>
          </a:xfrm>
          <a:custGeom>
            <a:avLst/>
            <a:gdLst/>
            <a:ahLst/>
            <a:cxnLst/>
            <a:rect l="l" t="t" r="r" b="b"/>
            <a:pathLst>
              <a:path w="132643" h="98137" extrusionOk="0">
                <a:moveTo>
                  <a:pt x="132642" y="0"/>
                </a:moveTo>
                <a:cubicBezTo>
                  <a:pt x="131181" y="9829"/>
                  <a:pt x="128999" y="20689"/>
                  <a:pt x="125872" y="28645"/>
                </a:cubicBezTo>
                <a:cubicBezTo>
                  <a:pt x="119001" y="46060"/>
                  <a:pt x="108394" y="49934"/>
                  <a:pt x="93795" y="49934"/>
                </a:cubicBezTo>
                <a:cubicBezTo>
                  <a:pt x="90575" y="49934"/>
                  <a:pt x="87160" y="49746"/>
                  <a:pt x="83548" y="49472"/>
                </a:cubicBezTo>
                <a:cubicBezTo>
                  <a:pt x="74958" y="48829"/>
                  <a:pt x="67497" y="47986"/>
                  <a:pt x="60767" y="47986"/>
                </a:cubicBezTo>
                <a:cubicBezTo>
                  <a:pt x="51852" y="47986"/>
                  <a:pt x="44220" y="49465"/>
                  <a:pt x="36945" y="54851"/>
                </a:cubicBezTo>
                <a:cubicBezTo>
                  <a:pt x="21325" y="66398"/>
                  <a:pt x="23937" y="90610"/>
                  <a:pt x="1083" y="97810"/>
                </a:cubicBezTo>
                <a:lnTo>
                  <a:pt x="0" y="98137"/>
                </a:lnTo>
                <a:lnTo>
                  <a:pt x="132642" y="98137"/>
                </a:lnTo>
                <a:lnTo>
                  <a:pt x="132642" y="0"/>
                </a:lnTo>
                <a:close/>
              </a:path>
            </a:pathLst>
          </a:custGeom>
          <a:gradFill>
            <a:gsLst>
              <a:gs pos="0">
                <a:srgbClr val="643AAB"/>
              </a:gs>
              <a:gs pos="43000">
                <a:srgbClr val="80309B"/>
              </a:gs>
              <a:gs pos="71000">
                <a:srgbClr val="9B268B"/>
              </a:gs>
              <a:gs pos="100000">
                <a:srgbClr val="D1116A"/>
              </a:gs>
            </a:gsLst>
            <a:lin ang="8100019" scaled="0"/>
          </a:gradFill>
          <a:ln>
            <a:noFill/>
          </a:ln>
          <a:effectLst>
            <a:outerShdw blurRad="271463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48200" tIns="48200" rIns="48200" bIns="48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5"/>
          <p:cNvSpPr/>
          <p:nvPr/>
        </p:nvSpPr>
        <p:spPr>
          <a:xfrm rot="10800000">
            <a:off x="-1" y="-2"/>
            <a:ext cx="3271971" cy="2380068"/>
          </a:xfrm>
          <a:custGeom>
            <a:avLst/>
            <a:gdLst/>
            <a:ahLst/>
            <a:cxnLst/>
            <a:rect l="l" t="t" r="r" b="b"/>
            <a:pathLst>
              <a:path w="132643" h="98137" extrusionOk="0">
                <a:moveTo>
                  <a:pt x="132642" y="0"/>
                </a:moveTo>
                <a:cubicBezTo>
                  <a:pt x="131181" y="9829"/>
                  <a:pt x="128999" y="20689"/>
                  <a:pt x="125872" y="28645"/>
                </a:cubicBezTo>
                <a:cubicBezTo>
                  <a:pt x="119001" y="46060"/>
                  <a:pt x="108394" y="49934"/>
                  <a:pt x="93795" y="49934"/>
                </a:cubicBezTo>
                <a:cubicBezTo>
                  <a:pt x="90575" y="49934"/>
                  <a:pt x="87160" y="49746"/>
                  <a:pt x="83548" y="49472"/>
                </a:cubicBezTo>
                <a:cubicBezTo>
                  <a:pt x="74958" y="48829"/>
                  <a:pt x="67497" y="47986"/>
                  <a:pt x="60767" y="47986"/>
                </a:cubicBezTo>
                <a:cubicBezTo>
                  <a:pt x="51852" y="47986"/>
                  <a:pt x="44220" y="49465"/>
                  <a:pt x="36945" y="54851"/>
                </a:cubicBezTo>
                <a:cubicBezTo>
                  <a:pt x="21325" y="66398"/>
                  <a:pt x="23937" y="90610"/>
                  <a:pt x="1083" y="97810"/>
                </a:cubicBezTo>
                <a:lnTo>
                  <a:pt x="0" y="98137"/>
                </a:lnTo>
                <a:lnTo>
                  <a:pt x="132642" y="98137"/>
                </a:lnTo>
                <a:lnTo>
                  <a:pt x="132642" y="0"/>
                </a:lnTo>
                <a:close/>
              </a:path>
            </a:pathLst>
          </a:custGeom>
          <a:gradFill>
            <a:gsLst>
              <a:gs pos="0">
                <a:srgbClr val="643AAB"/>
              </a:gs>
              <a:gs pos="43000">
                <a:srgbClr val="80309B"/>
              </a:gs>
              <a:gs pos="71000">
                <a:srgbClr val="9B268B"/>
              </a:gs>
              <a:gs pos="100000">
                <a:srgbClr val="D1116A"/>
              </a:gs>
            </a:gsLst>
            <a:lin ang="8100019" scaled="0"/>
          </a:gradFill>
          <a:ln>
            <a:noFill/>
          </a:ln>
          <a:effectLst>
            <a:outerShdw blurRad="271463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48200" tIns="48200" rIns="48200" bIns="48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93">
          <p15:clr>
            <a:srgbClr val="F9AD4C"/>
          </p15:clr>
        </p15:guide>
        <p15:guide id="2" orient="horz" pos="626">
          <p15:clr>
            <a:srgbClr val="F9AD4C"/>
          </p15:clr>
        </p15:guide>
        <p15:guide id="3" pos="5271">
          <p15:clr>
            <a:srgbClr val="F9AD4C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03652" y="538777"/>
            <a:ext cx="7736700" cy="9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700"/>
              <a:buFont typeface="Roboto Condensed"/>
              <a:buNone/>
              <a:defRPr sz="3200" i="0" u="none" strike="noStrike" cap="none">
                <a:solidFill>
                  <a:srgbClr val="72717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Roboto Condensed"/>
              <a:buNone/>
              <a:defRPr sz="900" b="1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Roboto Condensed"/>
              <a:buNone/>
              <a:defRPr sz="900" b="1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Roboto Condensed"/>
              <a:buNone/>
              <a:defRPr sz="900" b="1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Roboto Condensed"/>
              <a:buNone/>
              <a:defRPr sz="900" b="1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Roboto Condensed"/>
              <a:buNone/>
              <a:defRPr sz="900" b="1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Roboto Condensed"/>
              <a:buNone/>
              <a:defRPr sz="900" b="1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Roboto Condensed"/>
              <a:buNone/>
              <a:defRPr sz="900" b="1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Roboto Condensed"/>
              <a:buNone/>
              <a:defRPr sz="900" b="1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637435" y="1633041"/>
            <a:ext cx="3869100" cy="12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700"/>
              <a:buFont typeface="Roboto Slab Light"/>
              <a:buNone/>
              <a:defRPr sz="6100" i="0" u="none" strike="noStrike" cap="none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700"/>
              <a:buFont typeface="Roboto Slab Light"/>
              <a:buNone/>
              <a:defRPr sz="900" i="0" u="none" strike="noStrike" cap="none"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700"/>
              <a:buFont typeface="Roboto Slab Light"/>
              <a:buNone/>
              <a:defRPr sz="900" i="0" u="none" strike="noStrike" cap="none"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700"/>
              <a:buFont typeface="Roboto Slab Light"/>
              <a:buNone/>
              <a:defRPr sz="900" i="0" u="none" strike="noStrike" cap="none"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700"/>
              <a:buFont typeface="Roboto Slab Light"/>
              <a:buNone/>
              <a:defRPr sz="900" i="0" u="none" strike="noStrike" cap="none"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700"/>
              <a:buFont typeface="Roboto Slab Light"/>
              <a:buNone/>
              <a:defRPr sz="900" i="0" u="none" strike="noStrike" cap="none"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700"/>
              <a:buFont typeface="Roboto Slab Light"/>
              <a:buNone/>
              <a:defRPr sz="900" i="0" u="none" strike="noStrike" cap="none"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700"/>
              <a:buFont typeface="Roboto Slab Light"/>
              <a:buNone/>
              <a:defRPr sz="900" i="0" u="none" strike="noStrike" cap="none"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700"/>
              <a:buFont typeface="Roboto Slab Light"/>
              <a:buNone/>
              <a:defRPr sz="900" i="0" u="none" strike="noStrike" cap="none"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/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7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7" r:id="rId5"/>
    <p:sldLayoutId id="2147483660" r:id="rId6"/>
    <p:sldLayoutId id="2147483661" r:id="rId7"/>
    <p:sldLayoutId id="214748366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jp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21000" r="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8851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p43"/>
          <p:cNvSpPr txBox="1">
            <a:spLocks noGrp="1"/>
          </p:cNvSpPr>
          <p:nvPr>
            <p:ph type="title"/>
          </p:nvPr>
        </p:nvSpPr>
        <p:spPr>
          <a:xfrm>
            <a:off x="2987749" y="587575"/>
            <a:ext cx="5380176" cy="119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39700" lvl="0" indent="-127000">
              <a:buClr>
                <a:schemeClr val="dk1"/>
              </a:buClr>
            </a:pPr>
            <a:r>
              <a:rPr lang="hr-HR" dirty="0">
                <a:solidFill>
                  <a:srgbClr val="FF0080"/>
                </a:solidFill>
              </a:rPr>
              <a:t> BAIT-HOOK </a:t>
            </a:r>
            <a:r>
              <a:rPr lang="hr-HR" dirty="0"/>
              <a:t>kampanja; fizički marketing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40" name="Google Shape;1440;p43"/>
          <p:cNvSpPr txBox="1"/>
          <p:nvPr/>
        </p:nvSpPr>
        <p:spPr>
          <a:xfrm>
            <a:off x="4343769" y="3751671"/>
            <a:ext cx="1986300" cy="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5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100" dirty="0">
                <a:solidFill>
                  <a:srgbClr val="FF008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ROTARY I ROTARACT klubovi</a:t>
            </a: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000" dirty="0">
                <a:solidFill>
                  <a:srgbClr val="5B5B5F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Podjela letaka drugačijeg dizajna po svim hrvatskim Rotary te </a:t>
            </a:r>
            <a:r>
              <a:rPr lang="hr-HR" sz="1000" dirty="0" err="1">
                <a:solidFill>
                  <a:srgbClr val="5B5B5F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Rotaract</a:t>
            </a:r>
            <a:r>
              <a:rPr lang="hr-HR" sz="1000" dirty="0">
                <a:solidFill>
                  <a:srgbClr val="5B5B5F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 klubovima</a:t>
            </a:r>
            <a:endParaRPr sz="1000" dirty="0"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1441" name="Google Shape;1441;p43"/>
          <p:cNvSpPr txBox="1"/>
          <p:nvPr/>
        </p:nvSpPr>
        <p:spPr>
          <a:xfrm>
            <a:off x="214877" y="3751671"/>
            <a:ext cx="22443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5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100" dirty="0">
                <a:solidFill>
                  <a:srgbClr val="643AAB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FAKULTETI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r" rtl="0">
              <a:spcBef>
                <a:spcPts val="100"/>
              </a:spcBef>
              <a:spcAft>
                <a:spcPts val="0"/>
              </a:spcAft>
              <a:buNone/>
            </a:pPr>
            <a:r>
              <a:rPr lang="hr-HR" sz="1000" dirty="0">
                <a:solidFill>
                  <a:srgbClr val="5B5B5F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Podjela promo letaka po svim većim zagrebačkim fakultetima i sveučilištima</a:t>
            </a:r>
            <a:br>
              <a:rPr lang="en-US" sz="1000" dirty="0">
                <a:solidFill>
                  <a:srgbClr val="5B5B5F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</a:br>
            <a:endParaRPr sz="1000" dirty="0"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17" name="Google Shape;1064;p36">
            <a:extLst>
              <a:ext uri="{FF2B5EF4-FFF2-40B4-BE49-F238E27FC236}">
                <a16:creationId xmlns:a16="http://schemas.microsoft.com/office/drawing/2014/main" id="{05484D85-BA24-498E-8CE6-B0D174CABFC8}"/>
              </a:ext>
            </a:extLst>
          </p:cNvPr>
          <p:cNvSpPr/>
          <p:nvPr/>
        </p:nvSpPr>
        <p:spPr>
          <a:xfrm>
            <a:off x="2481824" y="1185925"/>
            <a:ext cx="2148151" cy="1945759"/>
          </a:xfrm>
          <a:prstGeom prst="ellipse">
            <a:avLst/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3" name="Google Shape;1443;p43"/>
          <p:cNvSpPr txBox="1"/>
          <p:nvPr/>
        </p:nvSpPr>
        <p:spPr>
          <a:xfrm>
            <a:off x="2539800" y="1499191"/>
            <a:ext cx="2032200" cy="779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5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200" b="1" dirty="0">
                <a:solidFill>
                  <a:schemeClr val="tx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LETCI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tx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000" dirty="0">
                <a:solidFill>
                  <a:srgbClr val="5B5B5F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-besplatno piće uz letak s jednokratnim barkodom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hr-HR" sz="1000" dirty="0">
              <a:solidFill>
                <a:srgbClr val="5B5B5F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000" dirty="0">
                <a:solidFill>
                  <a:srgbClr val="5B5B5F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-nabavna cijena pića se vraća od 30% ulaznica</a:t>
            </a:r>
            <a:endParaRPr sz="1000" dirty="0"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cxnSp>
        <p:nvCxnSpPr>
          <p:cNvPr id="4" name="Ravni poveznik sa strelicom 3">
            <a:extLst>
              <a:ext uri="{FF2B5EF4-FFF2-40B4-BE49-F238E27FC236}">
                <a16:creationId xmlns:a16="http://schemas.microsoft.com/office/drawing/2014/main" id="{69620F1E-F069-411B-8264-F69D3E4F3D86}"/>
              </a:ext>
            </a:extLst>
          </p:cNvPr>
          <p:cNvCxnSpPr>
            <a:cxnSpLocks/>
          </p:cNvCxnSpPr>
          <p:nvPr/>
        </p:nvCxnSpPr>
        <p:spPr>
          <a:xfrm flipH="1">
            <a:off x="2317898" y="3131684"/>
            <a:ext cx="297711" cy="4365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Ravni poveznik sa strelicom 6">
            <a:extLst>
              <a:ext uri="{FF2B5EF4-FFF2-40B4-BE49-F238E27FC236}">
                <a16:creationId xmlns:a16="http://schemas.microsoft.com/office/drawing/2014/main" id="{37A514A5-6EC3-4325-B59F-9645EBEB39ED}"/>
              </a:ext>
            </a:extLst>
          </p:cNvPr>
          <p:cNvCxnSpPr>
            <a:cxnSpLocks/>
          </p:cNvCxnSpPr>
          <p:nvPr/>
        </p:nvCxnSpPr>
        <p:spPr>
          <a:xfrm>
            <a:off x="4475730" y="3131684"/>
            <a:ext cx="286206" cy="4365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6"/>
          <p:cNvSpPr txBox="1">
            <a:spLocks noGrp="1"/>
          </p:cNvSpPr>
          <p:nvPr>
            <p:ph type="title"/>
          </p:nvPr>
        </p:nvSpPr>
        <p:spPr>
          <a:xfrm>
            <a:off x="783203" y="587570"/>
            <a:ext cx="7736700" cy="91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/>
              <a:t>Ostale strategije</a:t>
            </a:r>
            <a:br>
              <a:rPr lang="en-US" dirty="0"/>
            </a:br>
            <a:endParaRPr dirty="0"/>
          </a:p>
        </p:txBody>
      </p:sp>
      <p:sp>
        <p:nvSpPr>
          <p:cNvPr id="304" name="Google Shape;304;p36"/>
          <p:cNvSpPr txBox="1"/>
          <p:nvPr/>
        </p:nvSpPr>
        <p:spPr>
          <a:xfrm>
            <a:off x="5579799" y="3321011"/>
            <a:ext cx="3425978" cy="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25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800" dirty="0" err="1">
                <a:solidFill>
                  <a:srgbClr val="643AAB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Influenceri</a:t>
            </a:r>
            <a:endParaRPr lang="hr-HR" sz="1800" dirty="0">
              <a:solidFill>
                <a:srgbClr val="643AAB"/>
              </a:solidFill>
              <a:latin typeface="Roboto Slab Light"/>
              <a:ea typeface="Roboto Condensed"/>
              <a:cs typeface="Roboto Condensed"/>
              <a:sym typeface="Roboto Slab Light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800" dirty="0">
                <a:solidFill>
                  <a:schemeClr val="accent4">
                    <a:lumMod val="50000"/>
                  </a:schemeClr>
                </a:solidFill>
                <a:latin typeface="Roboto Slab Light"/>
                <a:ea typeface="Roboto Condensed"/>
                <a:cs typeface="Roboto Condensed"/>
                <a:sym typeface="Roboto Slab Light"/>
              </a:rPr>
              <a:t>-promocija </a:t>
            </a:r>
            <a:r>
              <a:rPr lang="hr-HR" sz="1800" dirty="0" err="1">
                <a:solidFill>
                  <a:schemeClr val="accent4">
                    <a:lumMod val="50000"/>
                  </a:schemeClr>
                </a:solidFill>
                <a:latin typeface="Roboto Slab Light"/>
                <a:ea typeface="Roboto Condensed"/>
                <a:cs typeface="Roboto Condensed"/>
                <a:sym typeface="Roboto Slab Light"/>
              </a:rPr>
              <a:t>big</a:t>
            </a:r>
            <a:r>
              <a:rPr lang="hr-HR" sz="1800" dirty="0">
                <a:solidFill>
                  <a:schemeClr val="accent4">
                    <a:lumMod val="50000"/>
                  </a:schemeClr>
                </a:solidFill>
                <a:latin typeface="Roboto Slab Light"/>
                <a:ea typeface="Roboto Condensed"/>
                <a:cs typeface="Roboto Condensed"/>
                <a:sym typeface="Roboto Slab Light"/>
              </a:rPr>
              <a:t> </a:t>
            </a:r>
            <a:r>
              <a:rPr lang="hr-HR" sz="1800" dirty="0" err="1">
                <a:solidFill>
                  <a:schemeClr val="accent4">
                    <a:lumMod val="50000"/>
                  </a:schemeClr>
                </a:solidFill>
                <a:latin typeface="Roboto Slab Light"/>
                <a:ea typeface="Roboto Condensed"/>
                <a:cs typeface="Roboto Condensed"/>
                <a:sym typeface="Roboto Slab Light"/>
              </a:rPr>
              <a:t>name</a:t>
            </a:r>
            <a:r>
              <a:rPr lang="hr-HR" sz="1800" dirty="0">
                <a:solidFill>
                  <a:schemeClr val="accent4">
                    <a:lumMod val="50000"/>
                  </a:schemeClr>
                </a:solidFill>
                <a:latin typeface="Roboto Slab Light"/>
                <a:ea typeface="Roboto Condensed"/>
                <a:cs typeface="Roboto Condensed"/>
                <a:sym typeface="Roboto Slab Light"/>
              </a:rPr>
              <a:t> </a:t>
            </a:r>
            <a:r>
              <a:rPr lang="hr-HR" sz="1800" dirty="0" err="1">
                <a:solidFill>
                  <a:schemeClr val="accent4">
                    <a:lumMod val="50000"/>
                  </a:schemeClr>
                </a:solidFill>
                <a:latin typeface="Roboto Slab Light"/>
                <a:ea typeface="Roboto Condensed"/>
                <a:cs typeface="Roboto Condensed"/>
                <a:sym typeface="Roboto Slab Light"/>
              </a:rPr>
              <a:t>influencera</a:t>
            </a:r>
            <a:endParaRPr sz="1800" dirty="0">
              <a:solidFill>
                <a:schemeClr val="accent4">
                  <a:lumMod val="50000"/>
                </a:schemeClr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05" name="Google Shape;305;p36"/>
          <p:cNvSpPr txBox="1"/>
          <p:nvPr/>
        </p:nvSpPr>
        <p:spPr>
          <a:xfrm>
            <a:off x="3085900" y="2013225"/>
            <a:ext cx="2493900" cy="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25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800" dirty="0">
                <a:solidFill>
                  <a:schemeClr val="accent4">
                    <a:lumMod val="50000"/>
                  </a:schemeClr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TV</a:t>
            </a: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800" dirty="0">
                <a:solidFill>
                  <a:schemeClr val="tx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-medijska popraćenost</a:t>
            </a:r>
            <a:endParaRPr sz="1800" dirty="0">
              <a:solidFill>
                <a:schemeClr val="tx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" name="Google Shape;1624;p52"/>
          <p:cNvSpPr txBox="1">
            <a:spLocks noGrp="1"/>
          </p:cNvSpPr>
          <p:nvPr>
            <p:ph type="title"/>
          </p:nvPr>
        </p:nvSpPr>
        <p:spPr>
          <a:xfrm>
            <a:off x="208500" y="2385300"/>
            <a:ext cx="8727000" cy="372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/>
              <a:t>HVALA NA PAŽNJI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1"/>
          <p:cNvSpPr txBox="1">
            <a:spLocks noGrp="1"/>
          </p:cNvSpPr>
          <p:nvPr>
            <p:ph type="subTitle" idx="1"/>
          </p:nvPr>
        </p:nvSpPr>
        <p:spPr>
          <a:xfrm>
            <a:off x="1143425" y="3479800"/>
            <a:ext cx="1702200" cy="276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800" dirty="0">
                <a:latin typeface="Roboto Condensed"/>
                <a:sym typeface="Roboto Condensed"/>
              </a:rPr>
              <a:t>ROTARY</a:t>
            </a:r>
            <a:endParaRPr dirty="0"/>
          </a:p>
        </p:txBody>
      </p:sp>
      <p:sp>
        <p:nvSpPr>
          <p:cNvPr id="267" name="Google Shape;267;p31"/>
          <p:cNvSpPr txBox="1">
            <a:spLocks noGrp="1"/>
          </p:cNvSpPr>
          <p:nvPr>
            <p:ph type="subTitle" idx="4"/>
          </p:nvPr>
        </p:nvSpPr>
        <p:spPr>
          <a:xfrm>
            <a:off x="3829355" y="3479800"/>
            <a:ext cx="1485300" cy="276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800" dirty="0">
                <a:latin typeface="Roboto Condensed"/>
                <a:sym typeface="Roboto Condensed"/>
              </a:rPr>
              <a:t>TRINITY</a:t>
            </a:r>
            <a:endParaRPr dirty="0"/>
          </a:p>
        </p:txBody>
      </p:sp>
      <p:sp>
        <p:nvSpPr>
          <p:cNvPr id="268" name="Google Shape;268;p31"/>
          <p:cNvSpPr txBox="1">
            <a:spLocks noGrp="1"/>
          </p:cNvSpPr>
          <p:nvPr>
            <p:ph type="subTitle" idx="6"/>
          </p:nvPr>
        </p:nvSpPr>
        <p:spPr>
          <a:xfrm>
            <a:off x="6390700" y="3479800"/>
            <a:ext cx="1485300" cy="276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800" dirty="0">
                <a:latin typeface="Roboto Condensed"/>
                <a:sym typeface="Roboto Condensed"/>
              </a:rPr>
              <a:t>JOHANN FRANCK</a:t>
            </a:r>
            <a:endParaRPr dirty="0"/>
          </a:p>
        </p:txBody>
      </p:sp>
      <p:sp>
        <p:nvSpPr>
          <p:cNvPr id="269" name="Google Shape;269;p31"/>
          <p:cNvSpPr txBox="1">
            <a:spLocks noGrp="1"/>
          </p:cNvSpPr>
          <p:nvPr>
            <p:ph type="title"/>
          </p:nvPr>
        </p:nvSpPr>
        <p:spPr>
          <a:xfrm>
            <a:off x="783203" y="587570"/>
            <a:ext cx="7736700" cy="91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/>
              <a:t>COLLAB</a:t>
            </a:r>
            <a:endParaRPr dirty="0"/>
          </a:p>
        </p:txBody>
      </p:sp>
      <p:sp>
        <p:nvSpPr>
          <p:cNvPr id="6" name="TekstniOkvir 5">
            <a:extLst>
              <a:ext uri="{FF2B5EF4-FFF2-40B4-BE49-F238E27FC236}">
                <a16:creationId xmlns:a16="http://schemas.microsoft.com/office/drawing/2014/main" id="{CFE1CCFC-8312-4777-87F5-100AD80082A2}"/>
              </a:ext>
            </a:extLst>
          </p:cNvPr>
          <p:cNvSpPr txBox="1"/>
          <p:nvPr/>
        </p:nvSpPr>
        <p:spPr>
          <a:xfrm>
            <a:off x="3116417" y="3440300"/>
            <a:ext cx="691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800" dirty="0">
                <a:solidFill>
                  <a:srgbClr val="FFFFFF"/>
                </a:solidFill>
                <a:latin typeface="Roboto Condensed"/>
                <a:sym typeface="Roboto Condensed"/>
              </a:rPr>
              <a:t>X</a:t>
            </a:r>
            <a:endParaRPr lang="en-US" dirty="0"/>
          </a:p>
        </p:txBody>
      </p:sp>
      <p:pic>
        <p:nvPicPr>
          <p:cNvPr id="7" name="Slika 6">
            <a:extLst>
              <a:ext uri="{FF2B5EF4-FFF2-40B4-BE49-F238E27FC236}">
                <a16:creationId xmlns:a16="http://schemas.microsoft.com/office/drawing/2014/main" id="{656AD612-DAC2-447E-85D5-BD6056E2B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978" y="3398221"/>
            <a:ext cx="743776" cy="493819"/>
          </a:xfrm>
          <a:prstGeom prst="rect">
            <a:avLst/>
          </a:prstGeom>
        </p:spPr>
      </p:pic>
      <p:pic>
        <p:nvPicPr>
          <p:cNvPr id="9" name="Grafika 8">
            <a:extLst>
              <a:ext uri="{FF2B5EF4-FFF2-40B4-BE49-F238E27FC236}">
                <a16:creationId xmlns:a16="http://schemas.microsoft.com/office/drawing/2014/main" id="{23622FC7-8346-4B94-88BF-0FF6E7884A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27591" y="1781361"/>
            <a:ext cx="1333868" cy="1333868"/>
          </a:xfrm>
          <a:prstGeom prst="rect">
            <a:avLst/>
          </a:prstGeom>
        </p:spPr>
      </p:pic>
      <p:pic>
        <p:nvPicPr>
          <p:cNvPr id="11" name="Slika 10">
            <a:extLst>
              <a:ext uri="{FF2B5EF4-FFF2-40B4-BE49-F238E27FC236}">
                <a16:creationId xmlns:a16="http://schemas.microsoft.com/office/drawing/2014/main" id="{324693E5-0F99-4EC7-A428-4B7B4ABCE2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8550" y="2123296"/>
            <a:ext cx="609600" cy="609600"/>
          </a:xfrm>
          <a:prstGeom prst="rect">
            <a:avLst/>
          </a:prstGeom>
        </p:spPr>
      </p:pic>
      <p:pic>
        <p:nvPicPr>
          <p:cNvPr id="13" name="Slika 12" descr="Slika na kojoj se prikazuje crtež&#10;&#10;Opis je automatski generiran">
            <a:extLst>
              <a:ext uri="{FF2B5EF4-FFF2-40B4-BE49-F238E27FC236}">
                <a16:creationId xmlns:a16="http://schemas.microsoft.com/office/drawing/2014/main" id="{1DA35FA1-1C20-4BAE-9186-233B6C7C0B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4867" y="1781361"/>
            <a:ext cx="1333868" cy="133386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>
            <a:spLocks noGrp="1"/>
          </p:cNvSpPr>
          <p:nvPr>
            <p:ph type="title"/>
          </p:nvPr>
        </p:nvSpPr>
        <p:spPr>
          <a:xfrm>
            <a:off x="-313275" y="2770075"/>
            <a:ext cx="9770400" cy="39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/>
              <a:t>Benefiti </a:t>
            </a:r>
            <a:r>
              <a:rPr lang="hr-HR" dirty="0" err="1"/>
              <a:t>Collab</a:t>
            </a:r>
            <a:r>
              <a:rPr lang="hr-HR" dirty="0"/>
              <a:t>-a</a:t>
            </a:r>
            <a:endParaRPr dirty="0"/>
          </a:p>
        </p:txBody>
      </p:sp>
      <p:sp>
        <p:nvSpPr>
          <p:cNvPr id="191" name="Google Shape;191;p26"/>
          <p:cNvSpPr txBox="1">
            <a:spLocks noGrp="1"/>
          </p:cNvSpPr>
          <p:nvPr>
            <p:ph type="title" idx="2"/>
          </p:nvPr>
        </p:nvSpPr>
        <p:spPr>
          <a:xfrm>
            <a:off x="3695478" y="1406957"/>
            <a:ext cx="1753800" cy="84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p42"/>
          <p:cNvSpPr txBox="1">
            <a:spLocks noGrp="1"/>
          </p:cNvSpPr>
          <p:nvPr>
            <p:ph type="title"/>
          </p:nvPr>
        </p:nvSpPr>
        <p:spPr>
          <a:xfrm>
            <a:off x="783201" y="587566"/>
            <a:ext cx="3239100" cy="91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4800" dirty="0"/>
              <a:t>Rotary</a:t>
            </a:r>
            <a:endParaRPr sz="4800" dirty="0"/>
          </a:p>
        </p:txBody>
      </p:sp>
      <p:sp>
        <p:nvSpPr>
          <p:cNvPr id="1396" name="Google Shape;1396;p42"/>
          <p:cNvSpPr txBox="1"/>
          <p:nvPr/>
        </p:nvSpPr>
        <p:spPr>
          <a:xfrm>
            <a:off x="6856977" y="2146595"/>
            <a:ext cx="1884900" cy="7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025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200" dirty="0">
                <a:solidFill>
                  <a:srgbClr val="643AAB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Razbijanje predrasuda</a:t>
            </a:r>
            <a:endParaRPr sz="1200" dirty="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97" name="Google Shape;1397;p42"/>
          <p:cNvSpPr txBox="1"/>
          <p:nvPr/>
        </p:nvSpPr>
        <p:spPr>
          <a:xfrm>
            <a:off x="1216700" y="2926475"/>
            <a:ext cx="16725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025" rIns="0" bIns="0" anchor="t" anchorCtr="0">
            <a:noAutofit/>
          </a:bodyPr>
          <a:lstStyle/>
          <a:p>
            <a:pPr marL="3429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hr-HR" sz="1200" dirty="0">
              <a:solidFill>
                <a:srgbClr val="FF0080"/>
              </a:solidFill>
              <a:latin typeface="Roboto Condensed"/>
              <a:ea typeface="Roboto Slab Light"/>
              <a:cs typeface="Roboto Slab Light"/>
              <a:sym typeface="Roboto Condensed"/>
            </a:endParaRPr>
          </a:p>
          <a:p>
            <a:pPr marL="3429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200" dirty="0">
                <a:solidFill>
                  <a:srgbClr val="FF0080"/>
                </a:solidFill>
                <a:latin typeface="Roboto Condensed"/>
                <a:ea typeface="Roboto Slab Light"/>
                <a:cs typeface="Roboto Slab Light"/>
                <a:sym typeface="Roboto Condensed"/>
              </a:rPr>
              <a:t>Pozitivan publicitet</a:t>
            </a:r>
            <a:endParaRPr lang="en-US" sz="1000" dirty="0"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1398" name="Google Shape;1398;p42"/>
          <p:cNvSpPr txBox="1"/>
          <p:nvPr/>
        </p:nvSpPr>
        <p:spPr>
          <a:xfrm>
            <a:off x="1216877" y="2165725"/>
            <a:ext cx="1672500" cy="4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025" rIns="0" bIns="0" anchor="t" anchorCtr="0">
            <a:noAutofit/>
          </a:bodyPr>
          <a:lstStyle/>
          <a:p>
            <a:pPr marL="34290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200" dirty="0">
                <a:solidFill>
                  <a:schemeClr val="tx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Širenje svijesti o Rotary-u kod mlađih generacija</a:t>
            </a:r>
            <a:endParaRPr sz="1200" dirty="0">
              <a:solidFill>
                <a:schemeClr val="tx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429" name="Google Shape;1429;p42"/>
          <p:cNvSpPr txBox="1"/>
          <p:nvPr/>
        </p:nvSpPr>
        <p:spPr>
          <a:xfrm>
            <a:off x="6538000" y="2897375"/>
            <a:ext cx="19506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025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200" dirty="0">
                <a:solidFill>
                  <a:schemeClr val="tx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,,Rotary </a:t>
            </a:r>
            <a:r>
              <a:rPr lang="hr-HR" sz="1200" dirty="0" err="1">
                <a:solidFill>
                  <a:schemeClr val="tx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connects</a:t>
            </a:r>
            <a:r>
              <a:rPr lang="hr-HR" sz="1200" dirty="0">
                <a:solidFill>
                  <a:schemeClr val="tx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hr-HR" sz="1200" dirty="0" err="1">
                <a:solidFill>
                  <a:schemeClr val="tx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</a:t>
            </a:r>
            <a:r>
              <a:rPr lang="hr-HR" sz="1200" dirty="0">
                <a:solidFill>
                  <a:schemeClr val="tx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hr-HR" sz="1200" dirty="0" err="1">
                <a:solidFill>
                  <a:schemeClr val="tx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world</a:t>
            </a:r>
            <a:r>
              <a:rPr lang="hr-HR" sz="1200" dirty="0">
                <a:solidFill>
                  <a:schemeClr val="tx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”</a:t>
            </a: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200" dirty="0">
                <a:solidFill>
                  <a:schemeClr val="tx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-mladi pomažu mladima</a:t>
            </a:r>
            <a:endParaRPr sz="1200" dirty="0">
              <a:solidFill>
                <a:schemeClr val="tx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6" name="Grupa 5">
            <a:extLst>
              <a:ext uri="{FF2B5EF4-FFF2-40B4-BE49-F238E27FC236}">
                <a16:creationId xmlns:a16="http://schemas.microsoft.com/office/drawing/2014/main" id="{E1F1385F-ACA0-4726-9148-24AAF8A5B299}"/>
              </a:ext>
            </a:extLst>
          </p:cNvPr>
          <p:cNvGrpSpPr/>
          <p:nvPr/>
        </p:nvGrpSpPr>
        <p:grpSpPr>
          <a:xfrm>
            <a:off x="2974077" y="2170195"/>
            <a:ext cx="3490372" cy="1961711"/>
            <a:chOff x="2974077" y="2170195"/>
            <a:chExt cx="3490372" cy="1961711"/>
          </a:xfrm>
        </p:grpSpPr>
        <p:grpSp>
          <p:nvGrpSpPr>
            <p:cNvPr id="4" name="Grupa 3">
              <a:extLst>
                <a:ext uri="{FF2B5EF4-FFF2-40B4-BE49-F238E27FC236}">
                  <a16:creationId xmlns:a16="http://schemas.microsoft.com/office/drawing/2014/main" id="{2D166C7A-AF05-404A-8AC2-126173FB8228}"/>
                </a:ext>
              </a:extLst>
            </p:cNvPr>
            <p:cNvGrpSpPr/>
            <p:nvPr/>
          </p:nvGrpSpPr>
          <p:grpSpPr>
            <a:xfrm>
              <a:off x="2974077" y="2170195"/>
              <a:ext cx="3490372" cy="1961711"/>
              <a:chOff x="2974077" y="2170195"/>
              <a:chExt cx="3490372" cy="1961711"/>
            </a:xfrm>
          </p:grpSpPr>
          <p:grpSp>
            <p:nvGrpSpPr>
              <p:cNvPr id="1400" name="Google Shape;1400;p42"/>
              <p:cNvGrpSpPr/>
              <p:nvPr/>
            </p:nvGrpSpPr>
            <p:grpSpPr>
              <a:xfrm>
                <a:off x="4173702" y="2170195"/>
                <a:ext cx="2290747" cy="905058"/>
                <a:chOff x="4173702" y="2170195"/>
                <a:chExt cx="2290747" cy="905058"/>
              </a:xfrm>
            </p:grpSpPr>
            <p:sp>
              <p:nvSpPr>
                <p:cNvPr id="1401" name="Google Shape;1401;p42"/>
                <p:cNvSpPr/>
                <p:nvPr/>
              </p:nvSpPr>
              <p:spPr>
                <a:xfrm>
                  <a:off x="4173702" y="2170195"/>
                  <a:ext cx="1045075" cy="905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6245" h="1477645" extrusionOk="0">
                      <a:moveTo>
                        <a:pt x="853020" y="0"/>
                      </a:moveTo>
                      <a:lnTo>
                        <a:pt x="0" y="1477479"/>
                      </a:lnTo>
                      <a:lnTo>
                        <a:pt x="1706041" y="1477479"/>
                      </a:lnTo>
                      <a:lnTo>
                        <a:pt x="853020" y="0"/>
                      </a:lnTo>
                      <a:close/>
                    </a:path>
                  </a:pathLst>
                </a:custGeom>
                <a:solidFill>
                  <a:srgbClr val="643AAB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900" dirty="0"/>
                </a:p>
              </p:txBody>
            </p:sp>
            <p:sp>
              <p:nvSpPr>
                <p:cNvPr id="1402" name="Google Shape;1402;p42"/>
                <p:cNvSpPr/>
                <p:nvPr/>
              </p:nvSpPr>
              <p:spPr>
                <a:xfrm>
                  <a:off x="4696340" y="2181810"/>
                  <a:ext cx="1768109" cy="17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6709" h="287020" extrusionOk="0">
                      <a:moveTo>
                        <a:pt x="2886443" y="286918"/>
                      </a:moveTo>
                      <a:lnTo>
                        <a:pt x="2046655" y="286918"/>
                      </a:lnTo>
                      <a:lnTo>
                        <a:pt x="2048103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 cap="flat" cmpd="sng">
                  <a:solidFill>
                    <a:srgbClr val="643AAB"/>
                  </a:solidFill>
                  <a:prstDash val="solid"/>
                  <a:round/>
                  <a:headEnd type="diamond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900"/>
                </a:p>
              </p:txBody>
            </p:sp>
          </p:grpSp>
          <p:grpSp>
            <p:nvGrpSpPr>
              <p:cNvPr id="1403" name="Google Shape;1403;p42"/>
              <p:cNvGrpSpPr/>
              <p:nvPr/>
            </p:nvGrpSpPr>
            <p:grpSpPr>
              <a:xfrm>
                <a:off x="4761174" y="3184419"/>
                <a:ext cx="1690834" cy="947480"/>
                <a:chOff x="4761174" y="3184419"/>
                <a:chExt cx="1690834" cy="947480"/>
              </a:xfrm>
            </p:grpSpPr>
            <p:sp>
              <p:nvSpPr>
                <p:cNvPr id="1404" name="Google Shape;1404;p42"/>
                <p:cNvSpPr/>
                <p:nvPr/>
              </p:nvSpPr>
              <p:spPr>
                <a:xfrm>
                  <a:off x="4761174" y="3226841"/>
                  <a:ext cx="1045075" cy="905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6245" h="1477645" extrusionOk="0">
                      <a:moveTo>
                        <a:pt x="853020" y="0"/>
                      </a:moveTo>
                      <a:lnTo>
                        <a:pt x="0" y="1477479"/>
                      </a:lnTo>
                      <a:lnTo>
                        <a:pt x="1706041" y="1477479"/>
                      </a:lnTo>
                      <a:lnTo>
                        <a:pt x="853020" y="0"/>
                      </a:lnTo>
                      <a:close/>
                    </a:path>
                  </a:pathLst>
                </a:custGeom>
                <a:solidFill>
                  <a:srgbClr val="85DAE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900"/>
                </a:p>
              </p:txBody>
            </p:sp>
            <p:sp>
              <p:nvSpPr>
                <p:cNvPr id="1405" name="Google Shape;1405;p42"/>
                <p:cNvSpPr/>
                <p:nvPr/>
              </p:nvSpPr>
              <p:spPr>
                <a:xfrm>
                  <a:off x="5786925" y="3184419"/>
                  <a:ext cx="665083" cy="9357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50" h="1527809" extrusionOk="0">
                      <a:moveTo>
                        <a:pt x="1085253" y="0"/>
                      </a:moveTo>
                      <a:lnTo>
                        <a:pt x="461771" y="0"/>
                      </a:lnTo>
                      <a:lnTo>
                        <a:pt x="461771" y="1527556"/>
                      </a:lnTo>
                      <a:lnTo>
                        <a:pt x="0" y="1527556"/>
                      </a:lnTo>
                    </a:path>
                  </a:pathLst>
                </a:custGeom>
                <a:noFill/>
                <a:ln w="19050" cap="flat" cmpd="sng">
                  <a:solidFill>
                    <a:srgbClr val="85DAE0"/>
                  </a:solidFill>
                  <a:prstDash val="solid"/>
                  <a:round/>
                  <a:headEnd type="diamond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900"/>
                </a:p>
              </p:txBody>
            </p:sp>
          </p:grpSp>
          <p:grpSp>
            <p:nvGrpSpPr>
              <p:cNvPr id="1406" name="Google Shape;1406;p42"/>
              <p:cNvGrpSpPr/>
              <p:nvPr/>
            </p:nvGrpSpPr>
            <p:grpSpPr>
              <a:xfrm>
                <a:off x="2982347" y="3162210"/>
                <a:ext cx="2236431" cy="905058"/>
                <a:chOff x="2982347" y="3162210"/>
                <a:chExt cx="2236431" cy="905058"/>
              </a:xfrm>
            </p:grpSpPr>
            <p:sp>
              <p:nvSpPr>
                <p:cNvPr id="1407" name="Google Shape;1407;p42"/>
                <p:cNvSpPr/>
                <p:nvPr/>
              </p:nvSpPr>
              <p:spPr>
                <a:xfrm>
                  <a:off x="2982347" y="3173973"/>
                  <a:ext cx="1209984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5484" h="120000" extrusionOk="0">
                      <a:moveTo>
                        <a:pt x="1975205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9050" cap="flat" cmpd="sng">
                  <a:solidFill>
                    <a:srgbClr val="FF0080"/>
                  </a:solidFill>
                  <a:prstDash val="solid"/>
                  <a:round/>
                  <a:headEnd type="none" w="sm" len="sm"/>
                  <a:tailEnd type="diamond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900"/>
                </a:p>
              </p:txBody>
            </p:sp>
            <p:sp>
              <p:nvSpPr>
                <p:cNvPr id="1408" name="Google Shape;1408;p42"/>
                <p:cNvSpPr/>
                <p:nvPr/>
              </p:nvSpPr>
              <p:spPr>
                <a:xfrm>
                  <a:off x="4173702" y="3162210"/>
                  <a:ext cx="1045075" cy="905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6245" h="1477645" extrusionOk="0">
                      <a:moveTo>
                        <a:pt x="1706041" y="0"/>
                      </a:moveTo>
                      <a:lnTo>
                        <a:pt x="0" y="0"/>
                      </a:lnTo>
                      <a:lnTo>
                        <a:pt x="853020" y="1477479"/>
                      </a:lnTo>
                      <a:lnTo>
                        <a:pt x="1706041" y="0"/>
                      </a:lnTo>
                      <a:close/>
                    </a:path>
                  </a:pathLst>
                </a:custGeom>
                <a:solidFill>
                  <a:srgbClr val="FF008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900"/>
                </a:p>
              </p:txBody>
            </p:sp>
          </p:grpSp>
          <p:grpSp>
            <p:nvGrpSpPr>
              <p:cNvPr id="1409" name="Google Shape;1409;p42"/>
              <p:cNvGrpSpPr/>
              <p:nvPr/>
            </p:nvGrpSpPr>
            <p:grpSpPr>
              <a:xfrm>
                <a:off x="2974077" y="2394835"/>
                <a:ext cx="1653934" cy="1737071"/>
                <a:chOff x="2974077" y="2394835"/>
                <a:chExt cx="1653934" cy="1737071"/>
              </a:xfrm>
            </p:grpSpPr>
            <p:sp>
              <p:nvSpPr>
                <p:cNvPr id="1410" name="Google Shape;1410;p42"/>
                <p:cNvSpPr/>
                <p:nvPr/>
              </p:nvSpPr>
              <p:spPr>
                <a:xfrm>
                  <a:off x="3582935" y="3226848"/>
                  <a:ext cx="1045075" cy="905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6245" h="1477645" extrusionOk="0">
                      <a:moveTo>
                        <a:pt x="853020" y="0"/>
                      </a:moveTo>
                      <a:lnTo>
                        <a:pt x="0" y="1477467"/>
                      </a:lnTo>
                      <a:lnTo>
                        <a:pt x="1706041" y="1477467"/>
                      </a:lnTo>
                      <a:lnTo>
                        <a:pt x="853020" y="0"/>
                      </a:lnTo>
                      <a:close/>
                    </a:path>
                  </a:pathLst>
                </a:custGeom>
                <a:solidFill>
                  <a:srgbClr val="83E2CC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900"/>
                </a:p>
              </p:txBody>
            </p:sp>
            <p:sp>
              <p:nvSpPr>
                <p:cNvPr id="1411" name="Google Shape;1411;p42"/>
                <p:cNvSpPr/>
                <p:nvPr/>
              </p:nvSpPr>
              <p:spPr>
                <a:xfrm>
                  <a:off x="2974077" y="2394835"/>
                  <a:ext cx="1131419" cy="854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7215" h="1394460" extrusionOk="0">
                      <a:moveTo>
                        <a:pt x="0" y="0"/>
                      </a:moveTo>
                      <a:lnTo>
                        <a:pt x="1846770" y="0"/>
                      </a:lnTo>
                      <a:lnTo>
                        <a:pt x="1846770" y="1394244"/>
                      </a:lnTo>
                    </a:path>
                  </a:pathLst>
                </a:custGeom>
                <a:noFill/>
                <a:ln w="19050" cap="flat" cmpd="sng">
                  <a:solidFill>
                    <a:srgbClr val="83E2CC"/>
                  </a:solidFill>
                  <a:prstDash val="solid"/>
                  <a:round/>
                  <a:headEnd type="diamond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900"/>
                </a:p>
              </p:txBody>
            </p:sp>
          </p:grpSp>
        </p:grpSp>
        <p:grpSp>
          <p:nvGrpSpPr>
            <p:cNvPr id="5" name="Grupa 4">
              <a:extLst>
                <a:ext uri="{FF2B5EF4-FFF2-40B4-BE49-F238E27FC236}">
                  <a16:creationId xmlns:a16="http://schemas.microsoft.com/office/drawing/2014/main" id="{391A7074-CB1A-4357-ADBF-C70297B0BDD9}"/>
                </a:ext>
              </a:extLst>
            </p:cNvPr>
            <p:cNvGrpSpPr/>
            <p:nvPr/>
          </p:nvGrpSpPr>
          <p:grpSpPr>
            <a:xfrm>
              <a:off x="3999581" y="2581053"/>
              <a:ext cx="1377856" cy="1335561"/>
              <a:chOff x="3999581" y="2581053"/>
              <a:chExt cx="1377856" cy="1335561"/>
            </a:xfrm>
          </p:grpSpPr>
          <p:grpSp>
            <p:nvGrpSpPr>
              <p:cNvPr id="1421" name="Google Shape;1421;p42"/>
              <p:cNvGrpSpPr/>
              <p:nvPr/>
            </p:nvGrpSpPr>
            <p:grpSpPr>
              <a:xfrm>
                <a:off x="4597919" y="3368854"/>
                <a:ext cx="201389" cy="201739"/>
                <a:chOff x="-61784125" y="1931250"/>
                <a:chExt cx="316650" cy="317050"/>
              </a:xfrm>
            </p:grpSpPr>
            <p:sp>
              <p:nvSpPr>
                <p:cNvPr id="1422" name="Google Shape;1422;p42"/>
                <p:cNvSpPr/>
                <p:nvPr/>
              </p:nvSpPr>
              <p:spPr>
                <a:xfrm>
                  <a:off x="-61688025" y="1931250"/>
                  <a:ext cx="124450" cy="13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78" h="5372" extrusionOk="0">
                      <a:moveTo>
                        <a:pt x="2497" y="845"/>
                      </a:moveTo>
                      <a:cubicBezTo>
                        <a:pt x="2709" y="845"/>
                        <a:pt x="2922" y="922"/>
                        <a:pt x="3088" y="1087"/>
                      </a:cubicBezTo>
                      <a:cubicBezTo>
                        <a:pt x="3277" y="1276"/>
                        <a:pt x="3340" y="1591"/>
                        <a:pt x="3277" y="1906"/>
                      </a:cubicBezTo>
                      <a:cubicBezTo>
                        <a:pt x="3182" y="2190"/>
                        <a:pt x="2993" y="2410"/>
                        <a:pt x="2709" y="2442"/>
                      </a:cubicBezTo>
                      <a:cubicBezTo>
                        <a:pt x="2625" y="2467"/>
                        <a:pt x="2545" y="2479"/>
                        <a:pt x="2469" y="2479"/>
                      </a:cubicBezTo>
                      <a:cubicBezTo>
                        <a:pt x="2259" y="2479"/>
                        <a:pt x="2075" y="2391"/>
                        <a:pt x="1890" y="2253"/>
                      </a:cubicBezTo>
                      <a:cubicBezTo>
                        <a:pt x="1701" y="2032"/>
                        <a:pt x="1607" y="1717"/>
                        <a:pt x="1701" y="1434"/>
                      </a:cubicBezTo>
                      <a:cubicBezTo>
                        <a:pt x="1800" y="1059"/>
                        <a:pt x="2145" y="845"/>
                        <a:pt x="2497" y="845"/>
                      </a:cubicBezTo>
                      <a:close/>
                      <a:moveTo>
                        <a:pt x="2520" y="3324"/>
                      </a:moveTo>
                      <a:cubicBezTo>
                        <a:pt x="3277" y="3324"/>
                        <a:pt x="3907" y="3828"/>
                        <a:pt x="4096" y="4553"/>
                      </a:cubicBezTo>
                      <a:lnTo>
                        <a:pt x="914" y="4553"/>
                      </a:lnTo>
                      <a:cubicBezTo>
                        <a:pt x="1103" y="3828"/>
                        <a:pt x="1733" y="3324"/>
                        <a:pt x="2520" y="3324"/>
                      </a:cubicBezTo>
                      <a:close/>
                      <a:moveTo>
                        <a:pt x="2510" y="1"/>
                      </a:moveTo>
                      <a:cubicBezTo>
                        <a:pt x="1805" y="1"/>
                        <a:pt x="1113" y="455"/>
                        <a:pt x="914" y="1213"/>
                      </a:cubicBezTo>
                      <a:cubicBezTo>
                        <a:pt x="756" y="1780"/>
                        <a:pt x="914" y="2347"/>
                        <a:pt x="1292" y="2789"/>
                      </a:cubicBezTo>
                      <a:cubicBezTo>
                        <a:pt x="567" y="3198"/>
                        <a:pt x="0" y="3986"/>
                        <a:pt x="0" y="4931"/>
                      </a:cubicBezTo>
                      <a:cubicBezTo>
                        <a:pt x="0" y="5183"/>
                        <a:pt x="189" y="5372"/>
                        <a:pt x="441" y="5372"/>
                      </a:cubicBezTo>
                      <a:lnTo>
                        <a:pt x="4568" y="5372"/>
                      </a:lnTo>
                      <a:cubicBezTo>
                        <a:pt x="4820" y="5372"/>
                        <a:pt x="4978" y="5183"/>
                        <a:pt x="4978" y="4931"/>
                      </a:cubicBezTo>
                      <a:cubicBezTo>
                        <a:pt x="4978" y="3986"/>
                        <a:pt x="4442" y="3198"/>
                        <a:pt x="3718" y="2789"/>
                      </a:cubicBezTo>
                      <a:cubicBezTo>
                        <a:pt x="3907" y="2568"/>
                        <a:pt x="4033" y="2347"/>
                        <a:pt x="4096" y="2064"/>
                      </a:cubicBezTo>
                      <a:cubicBezTo>
                        <a:pt x="4253" y="1528"/>
                        <a:pt x="4096" y="930"/>
                        <a:pt x="3655" y="489"/>
                      </a:cubicBezTo>
                      <a:cubicBezTo>
                        <a:pt x="3331" y="153"/>
                        <a:pt x="2918" y="1"/>
                        <a:pt x="251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48200" tIns="48200" rIns="48200" bIns="482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3" name="Google Shape;1423;p42"/>
                <p:cNvSpPr/>
                <p:nvPr/>
              </p:nvSpPr>
              <p:spPr>
                <a:xfrm>
                  <a:off x="-61784125" y="2113325"/>
                  <a:ext cx="124450" cy="13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78" h="5399" extrusionOk="0">
                      <a:moveTo>
                        <a:pt x="2482" y="848"/>
                      </a:moveTo>
                      <a:cubicBezTo>
                        <a:pt x="2688" y="848"/>
                        <a:pt x="2895" y="921"/>
                        <a:pt x="3056" y="1082"/>
                      </a:cubicBezTo>
                      <a:cubicBezTo>
                        <a:pt x="3245" y="1271"/>
                        <a:pt x="3340" y="1586"/>
                        <a:pt x="3245" y="1901"/>
                      </a:cubicBezTo>
                      <a:cubicBezTo>
                        <a:pt x="3182" y="2185"/>
                        <a:pt x="2993" y="2437"/>
                        <a:pt x="2710" y="2468"/>
                      </a:cubicBezTo>
                      <a:cubicBezTo>
                        <a:pt x="2633" y="2483"/>
                        <a:pt x="2559" y="2491"/>
                        <a:pt x="2487" y="2491"/>
                      </a:cubicBezTo>
                      <a:cubicBezTo>
                        <a:pt x="2261" y="2491"/>
                        <a:pt x="2058" y="2415"/>
                        <a:pt x="1891" y="2248"/>
                      </a:cubicBezTo>
                      <a:cubicBezTo>
                        <a:pt x="1670" y="2059"/>
                        <a:pt x="1607" y="1743"/>
                        <a:pt x="1670" y="1428"/>
                      </a:cubicBezTo>
                      <a:cubicBezTo>
                        <a:pt x="1770" y="1068"/>
                        <a:pt x="2124" y="848"/>
                        <a:pt x="2482" y="848"/>
                      </a:cubicBezTo>
                      <a:close/>
                      <a:moveTo>
                        <a:pt x="2458" y="3319"/>
                      </a:moveTo>
                      <a:cubicBezTo>
                        <a:pt x="3245" y="3319"/>
                        <a:pt x="3907" y="3854"/>
                        <a:pt x="4096" y="4547"/>
                      </a:cubicBezTo>
                      <a:lnTo>
                        <a:pt x="883" y="4547"/>
                      </a:lnTo>
                      <a:cubicBezTo>
                        <a:pt x="1040" y="3886"/>
                        <a:pt x="1733" y="3319"/>
                        <a:pt x="2458" y="3319"/>
                      </a:cubicBezTo>
                      <a:close/>
                      <a:moveTo>
                        <a:pt x="2509" y="1"/>
                      </a:moveTo>
                      <a:cubicBezTo>
                        <a:pt x="1812" y="1"/>
                        <a:pt x="1143" y="437"/>
                        <a:pt x="946" y="1208"/>
                      </a:cubicBezTo>
                      <a:cubicBezTo>
                        <a:pt x="788" y="1806"/>
                        <a:pt x="946" y="2342"/>
                        <a:pt x="1324" y="2783"/>
                      </a:cubicBezTo>
                      <a:cubicBezTo>
                        <a:pt x="568" y="3224"/>
                        <a:pt x="32" y="4012"/>
                        <a:pt x="32" y="4957"/>
                      </a:cubicBezTo>
                      <a:cubicBezTo>
                        <a:pt x="0" y="5209"/>
                        <a:pt x="189" y="5398"/>
                        <a:pt x="410" y="5398"/>
                      </a:cubicBezTo>
                      <a:lnTo>
                        <a:pt x="4569" y="5398"/>
                      </a:lnTo>
                      <a:cubicBezTo>
                        <a:pt x="4789" y="5398"/>
                        <a:pt x="4978" y="5209"/>
                        <a:pt x="4978" y="4988"/>
                      </a:cubicBezTo>
                      <a:cubicBezTo>
                        <a:pt x="4978" y="4043"/>
                        <a:pt x="4474" y="3256"/>
                        <a:pt x="3718" y="2815"/>
                      </a:cubicBezTo>
                      <a:cubicBezTo>
                        <a:pt x="3939" y="2626"/>
                        <a:pt x="4033" y="2374"/>
                        <a:pt x="4128" y="2090"/>
                      </a:cubicBezTo>
                      <a:cubicBezTo>
                        <a:pt x="4285" y="1523"/>
                        <a:pt x="4128" y="924"/>
                        <a:pt x="3687" y="483"/>
                      </a:cubicBezTo>
                      <a:cubicBezTo>
                        <a:pt x="3346" y="155"/>
                        <a:pt x="2923" y="1"/>
                        <a:pt x="250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48200" tIns="48200" rIns="48200" bIns="482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4" name="Google Shape;1424;p42"/>
                <p:cNvSpPr/>
                <p:nvPr/>
              </p:nvSpPr>
              <p:spPr>
                <a:xfrm>
                  <a:off x="-61591150" y="2113325"/>
                  <a:ext cx="123675" cy="134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7" h="5367" extrusionOk="0">
                      <a:moveTo>
                        <a:pt x="2482" y="848"/>
                      </a:moveTo>
                      <a:cubicBezTo>
                        <a:pt x="2688" y="848"/>
                        <a:pt x="2895" y="921"/>
                        <a:pt x="3056" y="1082"/>
                      </a:cubicBezTo>
                      <a:cubicBezTo>
                        <a:pt x="3245" y="1271"/>
                        <a:pt x="3340" y="1586"/>
                        <a:pt x="3245" y="1901"/>
                      </a:cubicBezTo>
                      <a:cubicBezTo>
                        <a:pt x="3182" y="2185"/>
                        <a:pt x="2993" y="2437"/>
                        <a:pt x="2710" y="2468"/>
                      </a:cubicBezTo>
                      <a:cubicBezTo>
                        <a:pt x="2633" y="2483"/>
                        <a:pt x="2559" y="2491"/>
                        <a:pt x="2486" y="2491"/>
                      </a:cubicBezTo>
                      <a:cubicBezTo>
                        <a:pt x="2261" y="2491"/>
                        <a:pt x="2057" y="2415"/>
                        <a:pt x="1890" y="2248"/>
                      </a:cubicBezTo>
                      <a:cubicBezTo>
                        <a:pt x="1670" y="2059"/>
                        <a:pt x="1607" y="1743"/>
                        <a:pt x="1670" y="1428"/>
                      </a:cubicBezTo>
                      <a:cubicBezTo>
                        <a:pt x="1770" y="1068"/>
                        <a:pt x="2124" y="848"/>
                        <a:pt x="2482" y="848"/>
                      </a:cubicBezTo>
                      <a:close/>
                      <a:moveTo>
                        <a:pt x="2521" y="3382"/>
                      </a:moveTo>
                      <a:cubicBezTo>
                        <a:pt x="3308" y="3382"/>
                        <a:pt x="3938" y="3886"/>
                        <a:pt x="4127" y="4579"/>
                      </a:cubicBezTo>
                      <a:lnTo>
                        <a:pt x="882" y="4579"/>
                      </a:lnTo>
                      <a:cubicBezTo>
                        <a:pt x="1103" y="3886"/>
                        <a:pt x="1733" y="3382"/>
                        <a:pt x="2521" y="3382"/>
                      </a:cubicBezTo>
                      <a:close/>
                      <a:moveTo>
                        <a:pt x="2467" y="1"/>
                      </a:moveTo>
                      <a:cubicBezTo>
                        <a:pt x="1761" y="1"/>
                        <a:pt x="1080" y="437"/>
                        <a:pt x="882" y="1208"/>
                      </a:cubicBezTo>
                      <a:cubicBezTo>
                        <a:pt x="725" y="1806"/>
                        <a:pt x="882" y="2342"/>
                        <a:pt x="1292" y="2783"/>
                      </a:cubicBezTo>
                      <a:cubicBezTo>
                        <a:pt x="536" y="3224"/>
                        <a:pt x="0" y="4012"/>
                        <a:pt x="0" y="4957"/>
                      </a:cubicBezTo>
                      <a:cubicBezTo>
                        <a:pt x="0" y="5178"/>
                        <a:pt x="189" y="5367"/>
                        <a:pt x="378" y="5367"/>
                      </a:cubicBezTo>
                      <a:lnTo>
                        <a:pt x="4505" y="5367"/>
                      </a:lnTo>
                      <a:cubicBezTo>
                        <a:pt x="4757" y="5367"/>
                        <a:pt x="4946" y="5178"/>
                        <a:pt x="4946" y="4957"/>
                      </a:cubicBezTo>
                      <a:cubicBezTo>
                        <a:pt x="4946" y="4075"/>
                        <a:pt x="4442" y="3256"/>
                        <a:pt x="3686" y="2815"/>
                      </a:cubicBezTo>
                      <a:cubicBezTo>
                        <a:pt x="3875" y="2626"/>
                        <a:pt x="4001" y="2374"/>
                        <a:pt x="4096" y="2090"/>
                      </a:cubicBezTo>
                      <a:cubicBezTo>
                        <a:pt x="4253" y="1523"/>
                        <a:pt x="4096" y="924"/>
                        <a:pt x="3655" y="483"/>
                      </a:cubicBezTo>
                      <a:cubicBezTo>
                        <a:pt x="3314" y="155"/>
                        <a:pt x="2887" y="1"/>
                        <a:pt x="246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48200" tIns="48200" rIns="48200" bIns="482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5" name="Google Shape;1425;p42"/>
                <p:cNvSpPr/>
                <p:nvPr/>
              </p:nvSpPr>
              <p:spPr>
                <a:xfrm>
                  <a:off x="-61677800" y="2072225"/>
                  <a:ext cx="106350" cy="6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2498" extrusionOk="0">
                      <a:moveTo>
                        <a:pt x="2096" y="1"/>
                      </a:moveTo>
                      <a:cubicBezTo>
                        <a:pt x="1985" y="1"/>
                        <a:pt x="1875" y="48"/>
                        <a:pt x="1796" y="142"/>
                      </a:cubicBezTo>
                      <a:lnTo>
                        <a:pt x="158" y="1781"/>
                      </a:lnTo>
                      <a:cubicBezTo>
                        <a:pt x="1" y="1938"/>
                        <a:pt x="1" y="2222"/>
                        <a:pt x="158" y="2379"/>
                      </a:cubicBezTo>
                      <a:cubicBezTo>
                        <a:pt x="237" y="2458"/>
                        <a:pt x="339" y="2497"/>
                        <a:pt x="442" y="2497"/>
                      </a:cubicBezTo>
                      <a:cubicBezTo>
                        <a:pt x="544" y="2497"/>
                        <a:pt x="646" y="2458"/>
                        <a:pt x="725" y="2379"/>
                      </a:cubicBezTo>
                      <a:lnTo>
                        <a:pt x="2111" y="993"/>
                      </a:lnTo>
                      <a:lnTo>
                        <a:pt x="3498" y="2379"/>
                      </a:lnTo>
                      <a:cubicBezTo>
                        <a:pt x="3576" y="2458"/>
                        <a:pt x="3687" y="2497"/>
                        <a:pt x="3797" y="2497"/>
                      </a:cubicBezTo>
                      <a:cubicBezTo>
                        <a:pt x="3907" y="2497"/>
                        <a:pt x="4017" y="2458"/>
                        <a:pt x="4096" y="2379"/>
                      </a:cubicBezTo>
                      <a:cubicBezTo>
                        <a:pt x="4254" y="2222"/>
                        <a:pt x="4254" y="1938"/>
                        <a:pt x="4096" y="1781"/>
                      </a:cubicBezTo>
                      <a:lnTo>
                        <a:pt x="2395" y="142"/>
                      </a:lnTo>
                      <a:cubicBezTo>
                        <a:pt x="2316" y="48"/>
                        <a:pt x="2206" y="1"/>
                        <a:pt x="2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48200" tIns="48200" rIns="48200" bIns="482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26" name="Google Shape;1426;p42"/>
              <p:cNvGrpSpPr/>
              <p:nvPr/>
            </p:nvGrpSpPr>
            <p:grpSpPr>
              <a:xfrm>
                <a:off x="5183421" y="3699449"/>
                <a:ext cx="194016" cy="191281"/>
                <a:chOff x="-64774725" y="1916550"/>
                <a:chExt cx="319000" cy="314400"/>
              </a:xfrm>
            </p:grpSpPr>
            <p:sp>
              <p:nvSpPr>
                <p:cNvPr id="1427" name="Google Shape;1427;p42"/>
                <p:cNvSpPr/>
                <p:nvPr/>
              </p:nvSpPr>
              <p:spPr>
                <a:xfrm>
                  <a:off x="-64774725" y="1916550"/>
                  <a:ext cx="319000" cy="31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60" h="12576" extrusionOk="0">
                      <a:moveTo>
                        <a:pt x="11436" y="856"/>
                      </a:moveTo>
                      <a:cubicBezTo>
                        <a:pt x="11562" y="856"/>
                        <a:pt x="11657" y="888"/>
                        <a:pt x="11783" y="951"/>
                      </a:cubicBezTo>
                      <a:cubicBezTo>
                        <a:pt x="11877" y="1077"/>
                        <a:pt x="11940" y="1203"/>
                        <a:pt x="11909" y="1329"/>
                      </a:cubicBezTo>
                      <a:cubicBezTo>
                        <a:pt x="11814" y="2431"/>
                        <a:pt x="11562" y="3440"/>
                        <a:pt x="11090" y="4416"/>
                      </a:cubicBezTo>
                      <a:lnTo>
                        <a:pt x="8317" y="1675"/>
                      </a:lnTo>
                      <a:cubicBezTo>
                        <a:pt x="9263" y="1234"/>
                        <a:pt x="10334" y="951"/>
                        <a:pt x="11436" y="856"/>
                      </a:cubicBezTo>
                      <a:close/>
                      <a:moveTo>
                        <a:pt x="3781" y="4542"/>
                      </a:moveTo>
                      <a:lnTo>
                        <a:pt x="3781" y="4542"/>
                      </a:lnTo>
                      <a:cubicBezTo>
                        <a:pt x="3529" y="4983"/>
                        <a:pt x="3245" y="5456"/>
                        <a:pt x="3056" y="5960"/>
                      </a:cubicBezTo>
                      <a:cubicBezTo>
                        <a:pt x="2878" y="5949"/>
                        <a:pt x="2699" y="5942"/>
                        <a:pt x="2522" y="5942"/>
                      </a:cubicBezTo>
                      <a:cubicBezTo>
                        <a:pt x="2167" y="5942"/>
                        <a:pt x="1817" y="5970"/>
                        <a:pt x="1481" y="6054"/>
                      </a:cubicBezTo>
                      <a:cubicBezTo>
                        <a:pt x="1544" y="5928"/>
                        <a:pt x="1670" y="5802"/>
                        <a:pt x="1733" y="5739"/>
                      </a:cubicBezTo>
                      <a:cubicBezTo>
                        <a:pt x="2331" y="5141"/>
                        <a:pt x="2993" y="4731"/>
                        <a:pt x="3781" y="4542"/>
                      </a:cubicBezTo>
                      <a:close/>
                      <a:moveTo>
                        <a:pt x="7561" y="2022"/>
                      </a:moveTo>
                      <a:lnTo>
                        <a:pt x="10680" y="5141"/>
                      </a:lnTo>
                      <a:cubicBezTo>
                        <a:pt x="9546" y="7157"/>
                        <a:pt x="7687" y="8669"/>
                        <a:pt x="5419" y="9331"/>
                      </a:cubicBezTo>
                      <a:lnTo>
                        <a:pt x="3403" y="7346"/>
                      </a:lnTo>
                      <a:cubicBezTo>
                        <a:pt x="4064" y="5109"/>
                        <a:pt x="5576" y="3219"/>
                        <a:pt x="7561" y="2022"/>
                      </a:cubicBezTo>
                      <a:close/>
                      <a:moveTo>
                        <a:pt x="2899" y="8008"/>
                      </a:moveTo>
                      <a:lnTo>
                        <a:pt x="4789" y="9898"/>
                      </a:lnTo>
                      <a:lnTo>
                        <a:pt x="4316" y="10623"/>
                      </a:lnTo>
                      <a:lnTo>
                        <a:pt x="2142" y="8449"/>
                      </a:lnTo>
                      <a:lnTo>
                        <a:pt x="2899" y="8008"/>
                      </a:lnTo>
                      <a:close/>
                      <a:moveTo>
                        <a:pt x="2363" y="9867"/>
                      </a:moveTo>
                      <a:lnTo>
                        <a:pt x="2899" y="10371"/>
                      </a:lnTo>
                      <a:cubicBezTo>
                        <a:pt x="2741" y="10497"/>
                        <a:pt x="2520" y="10654"/>
                        <a:pt x="2300" y="10780"/>
                      </a:cubicBezTo>
                      <a:cubicBezTo>
                        <a:pt x="1985" y="10969"/>
                        <a:pt x="1733" y="11095"/>
                        <a:pt x="1638" y="11127"/>
                      </a:cubicBezTo>
                      <a:cubicBezTo>
                        <a:pt x="1701" y="10969"/>
                        <a:pt x="1796" y="10780"/>
                        <a:pt x="1985" y="10465"/>
                      </a:cubicBezTo>
                      <a:cubicBezTo>
                        <a:pt x="2142" y="10213"/>
                        <a:pt x="2268" y="10024"/>
                        <a:pt x="2363" y="9867"/>
                      </a:cubicBezTo>
                      <a:close/>
                      <a:moveTo>
                        <a:pt x="8191" y="8984"/>
                      </a:moveTo>
                      <a:lnTo>
                        <a:pt x="8191" y="8984"/>
                      </a:lnTo>
                      <a:cubicBezTo>
                        <a:pt x="7971" y="9867"/>
                        <a:pt x="7467" y="10686"/>
                        <a:pt x="6711" y="11284"/>
                      </a:cubicBezTo>
                      <a:cubicBezTo>
                        <a:pt x="6837" y="10749"/>
                        <a:pt x="6837" y="10245"/>
                        <a:pt x="6774" y="9741"/>
                      </a:cubicBezTo>
                      <a:cubicBezTo>
                        <a:pt x="7309" y="9551"/>
                        <a:pt x="7782" y="9268"/>
                        <a:pt x="8191" y="8984"/>
                      </a:cubicBezTo>
                      <a:close/>
                      <a:moveTo>
                        <a:pt x="11509" y="1"/>
                      </a:moveTo>
                      <a:cubicBezTo>
                        <a:pt x="11474" y="1"/>
                        <a:pt x="11440" y="2"/>
                        <a:pt x="11405" y="6"/>
                      </a:cubicBezTo>
                      <a:cubicBezTo>
                        <a:pt x="10365" y="100"/>
                        <a:pt x="9389" y="321"/>
                        <a:pt x="8412" y="730"/>
                      </a:cubicBezTo>
                      <a:cubicBezTo>
                        <a:pt x="7498" y="1077"/>
                        <a:pt x="6616" y="1644"/>
                        <a:pt x="5797" y="2274"/>
                      </a:cubicBezTo>
                      <a:cubicBezTo>
                        <a:pt x="5324" y="2652"/>
                        <a:pt x="4852" y="3093"/>
                        <a:pt x="4474" y="3566"/>
                      </a:cubicBezTo>
                      <a:cubicBezTo>
                        <a:pt x="3245" y="3629"/>
                        <a:pt x="2048" y="4196"/>
                        <a:pt x="1166" y="5109"/>
                      </a:cubicBezTo>
                      <a:cubicBezTo>
                        <a:pt x="725" y="5519"/>
                        <a:pt x="378" y="6054"/>
                        <a:pt x="95" y="6590"/>
                      </a:cubicBezTo>
                      <a:cubicBezTo>
                        <a:pt x="0" y="6748"/>
                        <a:pt x="63" y="6937"/>
                        <a:pt x="158" y="7063"/>
                      </a:cubicBezTo>
                      <a:cubicBezTo>
                        <a:pt x="252" y="7157"/>
                        <a:pt x="378" y="7189"/>
                        <a:pt x="441" y="7189"/>
                      </a:cubicBezTo>
                      <a:cubicBezTo>
                        <a:pt x="536" y="7189"/>
                        <a:pt x="567" y="7189"/>
                        <a:pt x="630" y="7157"/>
                      </a:cubicBezTo>
                      <a:cubicBezTo>
                        <a:pt x="1198" y="6873"/>
                        <a:pt x="1842" y="6743"/>
                        <a:pt x="2471" y="6743"/>
                      </a:cubicBezTo>
                      <a:cubicBezTo>
                        <a:pt x="2540" y="6743"/>
                        <a:pt x="2609" y="6744"/>
                        <a:pt x="2678" y="6748"/>
                      </a:cubicBezTo>
                      <a:cubicBezTo>
                        <a:pt x="2647" y="6905"/>
                        <a:pt x="2615" y="7031"/>
                        <a:pt x="2584" y="7189"/>
                      </a:cubicBezTo>
                      <a:lnTo>
                        <a:pt x="1229" y="7976"/>
                      </a:lnTo>
                      <a:cubicBezTo>
                        <a:pt x="1008" y="8134"/>
                        <a:pt x="945" y="8449"/>
                        <a:pt x="1166" y="8606"/>
                      </a:cubicBezTo>
                      <a:lnTo>
                        <a:pt x="1733" y="9173"/>
                      </a:lnTo>
                      <a:cubicBezTo>
                        <a:pt x="1544" y="9425"/>
                        <a:pt x="1323" y="9772"/>
                        <a:pt x="1103" y="10119"/>
                      </a:cubicBezTo>
                      <a:cubicBezTo>
                        <a:pt x="945" y="10465"/>
                        <a:pt x="788" y="10717"/>
                        <a:pt x="725" y="10906"/>
                      </a:cubicBezTo>
                      <a:cubicBezTo>
                        <a:pt x="599" y="11316"/>
                        <a:pt x="630" y="11599"/>
                        <a:pt x="851" y="11788"/>
                      </a:cubicBezTo>
                      <a:cubicBezTo>
                        <a:pt x="981" y="11918"/>
                        <a:pt x="1144" y="11961"/>
                        <a:pt x="1320" y="11961"/>
                      </a:cubicBezTo>
                      <a:cubicBezTo>
                        <a:pt x="1443" y="11961"/>
                        <a:pt x="1572" y="11940"/>
                        <a:pt x="1701" y="11914"/>
                      </a:cubicBezTo>
                      <a:cubicBezTo>
                        <a:pt x="1953" y="11820"/>
                        <a:pt x="2174" y="11694"/>
                        <a:pt x="2489" y="11505"/>
                      </a:cubicBezTo>
                      <a:cubicBezTo>
                        <a:pt x="2836" y="11316"/>
                        <a:pt x="3151" y="11095"/>
                        <a:pt x="3434" y="10875"/>
                      </a:cubicBezTo>
                      <a:lnTo>
                        <a:pt x="4033" y="11473"/>
                      </a:lnTo>
                      <a:cubicBezTo>
                        <a:pt x="4116" y="11557"/>
                        <a:pt x="4225" y="11597"/>
                        <a:pt x="4330" y="11597"/>
                      </a:cubicBezTo>
                      <a:cubicBezTo>
                        <a:pt x="4464" y="11597"/>
                        <a:pt x="4593" y="11533"/>
                        <a:pt x="4663" y="11410"/>
                      </a:cubicBezTo>
                      <a:lnTo>
                        <a:pt x="5450" y="10056"/>
                      </a:lnTo>
                      <a:cubicBezTo>
                        <a:pt x="5608" y="10024"/>
                        <a:pt x="5734" y="9993"/>
                        <a:pt x="5892" y="9930"/>
                      </a:cubicBezTo>
                      <a:lnTo>
                        <a:pt x="5892" y="9930"/>
                      </a:lnTo>
                      <a:cubicBezTo>
                        <a:pt x="5923" y="10591"/>
                        <a:pt x="5797" y="11316"/>
                        <a:pt x="5482" y="11977"/>
                      </a:cubicBezTo>
                      <a:cubicBezTo>
                        <a:pt x="5419" y="12135"/>
                        <a:pt x="5450" y="12324"/>
                        <a:pt x="5576" y="12450"/>
                      </a:cubicBezTo>
                      <a:cubicBezTo>
                        <a:pt x="5639" y="12534"/>
                        <a:pt x="5759" y="12576"/>
                        <a:pt x="5878" y="12576"/>
                      </a:cubicBezTo>
                      <a:cubicBezTo>
                        <a:pt x="5937" y="12576"/>
                        <a:pt x="5997" y="12565"/>
                        <a:pt x="6049" y="12544"/>
                      </a:cubicBezTo>
                      <a:cubicBezTo>
                        <a:pt x="6585" y="12261"/>
                        <a:pt x="7089" y="11914"/>
                        <a:pt x="7530" y="11473"/>
                      </a:cubicBezTo>
                      <a:cubicBezTo>
                        <a:pt x="8443" y="10560"/>
                        <a:pt x="8979" y="9394"/>
                        <a:pt x="9074" y="8165"/>
                      </a:cubicBezTo>
                      <a:cubicBezTo>
                        <a:pt x="9546" y="7756"/>
                        <a:pt x="9987" y="7346"/>
                        <a:pt x="10365" y="6811"/>
                      </a:cubicBezTo>
                      <a:cubicBezTo>
                        <a:pt x="11027" y="5991"/>
                        <a:pt x="11562" y="5141"/>
                        <a:pt x="11940" y="4227"/>
                      </a:cubicBezTo>
                      <a:cubicBezTo>
                        <a:pt x="12350" y="3282"/>
                        <a:pt x="12571" y="2242"/>
                        <a:pt x="12665" y="1234"/>
                      </a:cubicBezTo>
                      <a:cubicBezTo>
                        <a:pt x="12760" y="1014"/>
                        <a:pt x="12665" y="636"/>
                        <a:pt x="12382" y="384"/>
                      </a:cubicBezTo>
                      <a:cubicBezTo>
                        <a:pt x="12126" y="128"/>
                        <a:pt x="11820" y="1"/>
                        <a:pt x="1150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48200" tIns="48200" rIns="48200" bIns="482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8" name="Google Shape;1428;p42"/>
                <p:cNvSpPr/>
                <p:nvPr/>
              </p:nvSpPr>
              <p:spPr>
                <a:xfrm>
                  <a:off x="-64636900" y="2010600"/>
                  <a:ext cx="89800" cy="8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3301" extrusionOk="0">
                      <a:moveTo>
                        <a:pt x="1828" y="827"/>
                      </a:moveTo>
                      <a:cubicBezTo>
                        <a:pt x="2048" y="827"/>
                        <a:pt x="2269" y="906"/>
                        <a:pt x="2426" y="1064"/>
                      </a:cubicBezTo>
                      <a:cubicBezTo>
                        <a:pt x="2741" y="1410"/>
                        <a:pt x="2741" y="1914"/>
                        <a:pt x="2426" y="2229"/>
                      </a:cubicBezTo>
                      <a:cubicBezTo>
                        <a:pt x="2269" y="2387"/>
                        <a:pt x="2048" y="2466"/>
                        <a:pt x="1828" y="2466"/>
                      </a:cubicBezTo>
                      <a:cubicBezTo>
                        <a:pt x="1607" y="2466"/>
                        <a:pt x="1387" y="2387"/>
                        <a:pt x="1229" y="2229"/>
                      </a:cubicBezTo>
                      <a:cubicBezTo>
                        <a:pt x="914" y="1914"/>
                        <a:pt x="914" y="1379"/>
                        <a:pt x="1229" y="1064"/>
                      </a:cubicBezTo>
                      <a:cubicBezTo>
                        <a:pt x="1387" y="906"/>
                        <a:pt x="1607" y="827"/>
                        <a:pt x="1828" y="827"/>
                      </a:cubicBezTo>
                      <a:close/>
                      <a:moveTo>
                        <a:pt x="1820" y="0"/>
                      </a:moveTo>
                      <a:cubicBezTo>
                        <a:pt x="1402" y="0"/>
                        <a:pt x="977" y="166"/>
                        <a:pt x="631" y="497"/>
                      </a:cubicBezTo>
                      <a:cubicBezTo>
                        <a:pt x="0" y="1127"/>
                        <a:pt x="0" y="2198"/>
                        <a:pt x="631" y="2828"/>
                      </a:cubicBezTo>
                      <a:cubicBezTo>
                        <a:pt x="946" y="3143"/>
                        <a:pt x="1371" y="3301"/>
                        <a:pt x="1796" y="3301"/>
                      </a:cubicBezTo>
                      <a:cubicBezTo>
                        <a:pt x="2222" y="3301"/>
                        <a:pt x="2647" y="3143"/>
                        <a:pt x="2962" y="2828"/>
                      </a:cubicBezTo>
                      <a:cubicBezTo>
                        <a:pt x="3592" y="2198"/>
                        <a:pt x="3592" y="1127"/>
                        <a:pt x="2962" y="497"/>
                      </a:cubicBezTo>
                      <a:cubicBezTo>
                        <a:pt x="2647" y="166"/>
                        <a:pt x="2237" y="0"/>
                        <a:pt x="18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48200" tIns="48200" rIns="48200" bIns="482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pic>
            <p:nvPicPr>
              <p:cNvPr id="2" name="Slika 1">
                <a:extLst>
                  <a:ext uri="{FF2B5EF4-FFF2-40B4-BE49-F238E27FC236}">
                    <a16:creationId xmlns:a16="http://schemas.microsoft.com/office/drawing/2014/main" id="{BE947219-59B2-4D71-BED7-95BC604B97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40000" contrast="4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999581" y="3697139"/>
                <a:ext cx="231668" cy="219475"/>
              </a:xfrm>
              <a:prstGeom prst="rect">
                <a:avLst/>
              </a:prstGeom>
            </p:spPr>
          </p:pic>
          <p:pic>
            <p:nvPicPr>
              <p:cNvPr id="3" name="Slika 2">
                <a:extLst>
                  <a:ext uri="{FF2B5EF4-FFF2-40B4-BE49-F238E27FC236}">
                    <a16:creationId xmlns:a16="http://schemas.microsoft.com/office/drawing/2014/main" id="{376F48C3-4EB8-4CA6-A3F3-96FFA4EB62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25000"/>
              </a:blip>
              <a:stretch>
                <a:fillRect/>
              </a:stretch>
            </p:blipFill>
            <p:spPr>
              <a:xfrm>
                <a:off x="4577356" y="2581053"/>
                <a:ext cx="237765" cy="231668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p42"/>
          <p:cNvSpPr txBox="1">
            <a:spLocks noGrp="1"/>
          </p:cNvSpPr>
          <p:nvPr>
            <p:ph type="title"/>
          </p:nvPr>
        </p:nvSpPr>
        <p:spPr>
          <a:xfrm>
            <a:off x="251572" y="537282"/>
            <a:ext cx="4681934" cy="91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4800" dirty="0"/>
              <a:t>Johann Franck</a:t>
            </a:r>
            <a:endParaRPr sz="4800" dirty="0"/>
          </a:p>
        </p:txBody>
      </p:sp>
      <p:sp>
        <p:nvSpPr>
          <p:cNvPr id="1396" name="Google Shape;1396;p42"/>
          <p:cNvSpPr txBox="1"/>
          <p:nvPr/>
        </p:nvSpPr>
        <p:spPr>
          <a:xfrm>
            <a:off x="6856977" y="2146595"/>
            <a:ext cx="1884900" cy="7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025" rIns="0" bIns="0" anchor="t" anchorCtr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hr-HR" sz="1200" dirty="0">
                <a:solidFill>
                  <a:srgbClr val="643AAB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Novi klijenti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97" name="Google Shape;1397;p42"/>
          <p:cNvSpPr txBox="1"/>
          <p:nvPr/>
        </p:nvSpPr>
        <p:spPr>
          <a:xfrm>
            <a:off x="1216700" y="2926475"/>
            <a:ext cx="16725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025" rIns="0" bIns="0" anchor="t" anchorCtr="0">
            <a:noAutofit/>
          </a:bodyPr>
          <a:lstStyle/>
          <a:p>
            <a:pPr marL="34290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hr-HR" sz="1200" b="0" i="0" u="none" strike="noStrike" kern="0" cap="none" spc="0" normalizeH="0" baseline="0" noProof="0" dirty="0">
              <a:ln>
                <a:noFill/>
              </a:ln>
              <a:solidFill>
                <a:srgbClr val="FF0080"/>
              </a:solidFill>
              <a:effectLst/>
              <a:uLnTx/>
              <a:uFillTx/>
              <a:latin typeface="Roboto Condensed"/>
              <a:ea typeface="Roboto Slab Light"/>
              <a:cs typeface="Roboto Slab Light"/>
              <a:sym typeface="Roboto Condensed"/>
            </a:endParaRPr>
          </a:p>
          <a:p>
            <a:pPr marL="34290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hr-HR" sz="1200" b="0" i="0" u="none" strike="noStrike" kern="0" cap="none" spc="0" normalizeH="0" baseline="0" noProof="0" dirty="0">
                <a:ln>
                  <a:noFill/>
                </a:ln>
                <a:solidFill>
                  <a:srgbClr val="FF0080"/>
                </a:solidFill>
                <a:effectLst/>
                <a:uLnTx/>
                <a:uFillTx/>
                <a:latin typeface="Roboto Condensed"/>
                <a:ea typeface="Roboto Slab Light"/>
                <a:cs typeface="Roboto Slab Light"/>
                <a:sym typeface="Roboto Condensed"/>
              </a:rPr>
              <a:t>Pozitivan publicitet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1398" name="Google Shape;1398;p42"/>
          <p:cNvSpPr txBox="1"/>
          <p:nvPr/>
        </p:nvSpPr>
        <p:spPr>
          <a:xfrm>
            <a:off x="988828" y="2203040"/>
            <a:ext cx="1951146" cy="4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025" rIns="0" bIns="0" anchor="t" anchorCtr="0">
            <a:noAutofit/>
          </a:bodyPr>
          <a:lstStyle/>
          <a:p>
            <a:pPr marL="3429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hr-H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Besplatna promocija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429" name="Google Shape;1429;p42"/>
          <p:cNvSpPr txBox="1"/>
          <p:nvPr/>
        </p:nvSpPr>
        <p:spPr>
          <a:xfrm>
            <a:off x="6791277" y="2974196"/>
            <a:ext cx="19506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025" rIns="0" bIns="0" anchor="t" anchorCtr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hr-H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Zarada od pića</a:t>
            </a:r>
          </a:p>
        </p:txBody>
      </p:sp>
      <p:grpSp>
        <p:nvGrpSpPr>
          <p:cNvPr id="6" name="Grupa 5">
            <a:extLst>
              <a:ext uri="{FF2B5EF4-FFF2-40B4-BE49-F238E27FC236}">
                <a16:creationId xmlns:a16="http://schemas.microsoft.com/office/drawing/2014/main" id="{E1F1385F-ACA0-4726-9148-24AAF8A5B299}"/>
              </a:ext>
            </a:extLst>
          </p:cNvPr>
          <p:cNvGrpSpPr/>
          <p:nvPr/>
        </p:nvGrpSpPr>
        <p:grpSpPr>
          <a:xfrm>
            <a:off x="2974077" y="2170195"/>
            <a:ext cx="3490372" cy="1961711"/>
            <a:chOff x="2974077" y="2170195"/>
            <a:chExt cx="3490372" cy="1961711"/>
          </a:xfrm>
        </p:grpSpPr>
        <p:grpSp>
          <p:nvGrpSpPr>
            <p:cNvPr id="4" name="Grupa 3">
              <a:extLst>
                <a:ext uri="{FF2B5EF4-FFF2-40B4-BE49-F238E27FC236}">
                  <a16:creationId xmlns:a16="http://schemas.microsoft.com/office/drawing/2014/main" id="{2D166C7A-AF05-404A-8AC2-126173FB8228}"/>
                </a:ext>
              </a:extLst>
            </p:cNvPr>
            <p:cNvGrpSpPr/>
            <p:nvPr/>
          </p:nvGrpSpPr>
          <p:grpSpPr>
            <a:xfrm>
              <a:off x="2974077" y="2170195"/>
              <a:ext cx="3490372" cy="1961711"/>
              <a:chOff x="2974077" y="2170195"/>
              <a:chExt cx="3490372" cy="1961711"/>
            </a:xfrm>
          </p:grpSpPr>
          <p:grpSp>
            <p:nvGrpSpPr>
              <p:cNvPr id="1400" name="Google Shape;1400;p42"/>
              <p:cNvGrpSpPr/>
              <p:nvPr/>
            </p:nvGrpSpPr>
            <p:grpSpPr>
              <a:xfrm>
                <a:off x="4173702" y="2170195"/>
                <a:ext cx="2290747" cy="905058"/>
                <a:chOff x="4173702" y="2170195"/>
                <a:chExt cx="2290747" cy="905058"/>
              </a:xfrm>
            </p:grpSpPr>
            <p:sp>
              <p:nvSpPr>
                <p:cNvPr id="1401" name="Google Shape;1401;p42"/>
                <p:cNvSpPr/>
                <p:nvPr/>
              </p:nvSpPr>
              <p:spPr>
                <a:xfrm>
                  <a:off x="4173702" y="2170195"/>
                  <a:ext cx="1045075" cy="905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6245" h="1477645" extrusionOk="0">
                      <a:moveTo>
                        <a:pt x="853020" y="0"/>
                      </a:moveTo>
                      <a:lnTo>
                        <a:pt x="0" y="1477479"/>
                      </a:lnTo>
                      <a:lnTo>
                        <a:pt x="1706041" y="1477479"/>
                      </a:lnTo>
                      <a:lnTo>
                        <a:pt x="853020" y="0"/>
                      </a:lnTo>
                      <a:close/>
                    </a:path>
                  </a:pathLst>
                </a:custGeom>
                <a:solidFill>
                  <a:srgbClr val="643AAB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02" name="Google Shape;1402;p42"/>
                <p:cNvSpPr/>
                <p:nvPr/>
              </p:nvSpPr>
              <p:spPr>
                <a:xfrm>
                  <a:off x="4696340" y="2181810"/>
                  <a:ext cx="1768109" cy="17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6709" h="287020" extrusionOk="0">
                      <a:moveTo>
                        <a:pt x="2886443" y="286918"/>
                      </a:moveTo>
                      <a:lnTo>
                        <a:pt x="2046655" y="286918"/>
                      </a:lnTo>
                      <a:lnTo>
                        <a:pt x="2048103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 cap="flat" cmpd="sng">
                  <a:solidFill>
                    <a:srgbClr val="643AAB"/>
                  </a:solidFill>
                  <a:prstDash val="solid"/>
                  <a:round/>
                  <a:headEnd type="diamond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9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403" name="Google Shape;1403;p42"/>
              <p:cNvGrpSpPr/>
              <p:nvPr/>
            </p:nvGrpSpPr>
            <p:grpSpPr>
              <a:xfrm>
                <a:off x="4761174" y="3184419"/>
                <a:ext cx="1690834" cy="947480"/>
                <a:chOff x="4761174" y="3184419"/>
                <a:chExt cx="1690834" cy="947480"/>
              </a:xfrm>
            </p:grpSpPr>
            <p:sp>
              <p:nvSpPr>
                <p:cNvPr id="1404" name="Google Shape;1404;p42"/>
                <p:cNvSpPr/>
                <p:nvPr/>
              </p:nvSpPr>
              <p:spPr>
                <a:xfrm>
                  <a:off x="4761174" y="3226841"/>
                  <a:ext cx="1045075" cy="905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6245" h="1477645" extrusionOk="0">
                      <a:moveTo>
                        <a:pt x="853020" y="0"/>
                      </a:moveTo>
                      <a:lnTo>
                        <a:pt x="0" y="1477479"/>
                      </a:lnTo>
                      <a:lnTo>
                        <a:pt x="1706041" y="1477479"/>
                      </a:lnTo>
                      <a:lnTo>
                        <a:pt x="853020" y="0"/>
                      </a:lnTo>
                      <a:close/>
                    </a:path>
                  </a:pathLst>
                </a:custGeom>
                <a:solidFill>
                  <a:srgbClr val="85DAE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05" name="Google Shape;1405;p42"/>
                <p:cNvSpPr/>
                <p:nvPr/>
              </p:nvSpPr>
              <p:spPr>
                <a:xfrm>
                  <a:off x="5786925" y="3184419"/>
                  <a:ext cx="665083" cy="9357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50" h="1527809" extrusionOk="0">
                      <a:moveTo>
                        <a:pt x="1085253" y="0"/>
                      </a:moveTo>
                      <a:lnTo>
                        <a:pt x="461771" y="0"/>
                      </a:lnTo>
                      <a:lnTo>
                        <a:pt x="461771" y="1527556"/>
                      </a:lnTo>
                      <a:lnTo>
                        <a:pt x="0" y="1527556"/>
                      </a:lnTo>
                    </a:path>
                  </a:pathLst>
                </a:custGeom>
                <a:noFill/>
                <a:ln w="19050" cap="flat" cmpd="sng">
                  <a:solidFill>
                    <a:srgbClr val="85DAE0"/>
                  </a:solidFill>
                  <a:prstDash val="solid"/>
                  <a:round/>
                  <a:headEnd type="diamond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9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406" name="Google Shape;1406;p42"/>
              <p:cNvGrpSpPr/>
              <p:nvPr/>
            </p:nvGrpSpPr>
            <p:grpSpPr>
              <a:xfrm>
                <a:off x="2982347" y="3162210"/>
                <a:ext cx="2236431" cy="905058"/>
                <a:chOff x="2982347" y="3162210"/>
                <a:chExt cx="2236431" cy="905058"/>
              </a:xfrm>
            </p:grpSpPr>
            <p:sp>
              <p:nvSpPr>
                <p:cNvPr id="1407" name="Google Shape;1407;p42"/>
                <p:cNvSpPr/>
                <p:nvPr/>
              </p:nvSpPr>
              <p:spPr>
                <a:xfrm>
                  <a:off x="2982347" y="3173973"/>
                  <a:ext cx="1209984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5484" h="120000" extrusionOk="0">
                      <a:moveTo>
                        <a:pt x="1975205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9050" cap="flat" cmpd="sng">
                  <a:solidFill>
                    <a:srgbClr val="FF0080"/>
                  </a:solidFill>
                  <a:prstDash val="solid"/>
                  <a:round/>
                  <a:headEnd type="none" w="sm" len="sm"/>
                  <a:tailEnd type="diamond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9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08" name="Google Shape;1408;p42"/>
                <p:cNvSpPr/>
                <p:nvPr/>
              </p:nvSpPr>
              <p:spPr>
                <a:xfrm>
                  <a:off x="4173702" y="3162210"/>
                  <a:ext cx="1045075" cy="905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6245" h="1477645" extrusionOk="0">
                      <a:moveTo>
                        <a:pt x="1706041" y="0"/>
                      </a:moveTo>
                      <a:lnTo>
                        <a:pt x="0" y="0"/>
                      </a:lnTo>
                      <a:lnTo>
                        <a:pt x="853020" y="1477479"/>
                      </a:lnTo>
                      <a:lnTo>
                        <a:pt x="1706041" y="0"/>
                      </a:lnTo>
                      <a:close/>
                    </a:path>
                  </a:pathLst>
                </a:custGeom>
                <a:solidFill>
                  <a:srgbClr val="FF008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9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409" name="Google Shape;1409;p42"/>
              <p:cNvGrpSpPr/>
              <p:nvPr/>
            </p:nvGrpSpPr>
            <p:grpSpPr>
              <a:xfrm>
                <a:off x="2974077" y="2394835"/>
                <a:ext cx="1653934" cy="1737071"/>
                <a:chOff x="2974077" y="2394835"/>
                <a:chExt cx="1653934" cy="1737071"/>
              </a:xfrm>
            </p:grpSpPr>
            <p:sp>
              <p:nvSpPr>
                <p:cNvPr id="1410" name="Google Shape;1410;p42"/>
                <p:cNvSpPr/>
                <p:nvPr/>
              </p:nvSpPr>
              <p:spPr>
                <a:xfrm>
                  <a:off x="3582935" y="3226848"/>
                  <a:ext cx="1045075" cy="905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6245" h="1477645" extrusionOk="0">
                      <a:moveTo>
                        <a:pt x="853020" y="0"/>
                      </a:moveTo>
                      <a:lnTo>
                        <a:pt x="0" y="1477467"/>
                      </a:lnTo>
                      <a:lnTo>
                        <a:pt x="1706041" y="1477467"/>
                      </a:lnTo>
                      <a:lnTo>
                        <a:pt x="853020" y="0"/>
                      </a:lnTo>
                      <a:close/>
                    </a:path>
                  </a:pathLst>
                </a:custGeom>
                <a:solidFill>
                  <a:srgbClr val="83E2CC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9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11" name="Google Shape;1411;p42"/>
                <p:cNvSpPr/>
                <p:nvPr/>
              </p:nvSpPr>
              <p:spPr>
                <a:xfrm>
                  <a:off x="2974077" y="2394835"/>
                  <a:ext cx="1131419" cy="854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7215" h="1394460" extrusionOk="0">
                      <a:moveTo>
                        <a:pt x="0" y="0"/>
                      </a:moveTo>
                      <a:lnTo>
                        <a:pt x="1846770" y="0"/>
                      </a:lnTo>
                      <a:lnTo>
                        <a:pt x="1846770" y="1394244"/>
                      </a:lnTo>
                    </a:path>
                  </a:pathLst>
                </a:custGeom>
                <a:noFill/>
                <a:ln w="19050" cap="flat" cmpd="sng">
                  <a:solidFill>
                    <a:srgbClr val="83E2CC"/>
                  </a:solidFill>
                  <a:prstDash val="solid"/>
                  <a:round/>
                  <a:headEnd type="diamond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9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" name="Grupa 4">
              <a:extLst>
                <a:ext uri="{FF2B5EF4-FFF2-40B4-BE49-F238E27FC236}">
                  <a16:creationId xmlns:a16="http://schemas.microsoft.com/office/drawing/2014/main" id="{391A7074-CB1A-4357-ADBF-C70297B0BDD9}"/>
                </a:ext>
              </a:extLst>
            </p:cNvPr>
            <p:cNvGrpSpPr/>
            <p:nvPr/>
          </p:nvGrpSpPr>
          <p:grpSpPr>
            <a:xfrm>
              <a:off x="4577356" y="2581053"/>
              <a:ext cx="237765" cy="989543"/>
              <a:chOff x="4577356" y="2581053"/>
              <a:chExt cx="237765" cy="989543"/>
            </a:xfrm>
          </p:grpSpPr>
          <p:grpSp>
            <p:nvGrpSpPr>
              <p:cNvPr id="1421" name="Google Shape;1421;p42"/>
              <p:cNvGrpSpPr/>
              <p:nvPr/>
            </p:nvGrpSpPr>
            <p:grpSpPr>
              <a:xfrm>
                <a:off x="4597919" y="3368856"/>
                <a:ext cx="201389" cy="201740"/>
                <a:chOff x="-61784125" y="1931249"/>
                <a:chExt cx="316650" cy="317051"/>
              </a:xfrm>
            </p:grpSpPr>
            <p:sp>
              <p:nvSpPr>
                <p:cNvPr id="1422" name="Google Shape;1422;p42"/>
                <p:cNvSpPr/>
                <p:nvPr/>
              </p:nvSpPr>
              <p:spPr>
                <a:xfrm>
                  <a:off x="-61688026" y="1931249"/>
                  <a:ext cx="124450" cy="13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78" h="5372" extrusionOk="0">
                      <a:moveTo>
                        <a:pt x="2497" y="845"/>
                      </a:moveTo>
                      <a:cubicBezTo>
                        <a:pt x="2709" y="845"/>
                        <a:pt x="2922" y="922"/>
                        <a:pt x="3088" y="1087"/>
                      </a:cubicBezTo>
                      <a:cubicBezTo>
                        <a:pt x="3277" y="1276"/>
                        <a:pt x="3340" y="1591"/>
                        <a:pt x="3277" y="1906"/>
                      </a:cubicBezTo>
                      <a:cubicBezTo>
                        <a:pt x="3182" y="2190"/>
                        <a:pt x="2993" y="2410"/>
                        <a:pt x="2709" y="2442"/>
                      </a:cubicBezTo>
                      <a:cubicBezTo>
                        <a:pt x="2625" y="2467"/>
                        <a:pt x="2545" y="2479"/>
                        <a:pt x="2469" y="2479"/>
                      </a:cubicBezTo>
                      <a:cubicBezTo>
                        <a:pt x="2259" y="2479"/>
                        <a:pt x="2075" y="2391"/>
                        <a:pt x="1890" y="2253"/>
                      </a:cubicBezTo>
                      <a:cubicBezTo>
                        <a:pt x="1701" y="2032"/>
                        <a:pt x="1607" y="1717"/>
                        <a:pt x="1701" y="1434"/>
                      </a:cubicBezTo>
                      <a:cubicBezTo>
                        <a:pt x="1800" y="1059"/>
                        <a:pt x="2145" y="845"/>
                        <a:pt x="2497" y="845"/>
                      </a:cubicBezTo>
                      <a:close/>
                      <a:moveTo>
                        <a:pt x="2520" y="3324"/>
                      </a:moveTo>
                      <a:cubicBezTo>
                        <a:pt x="3277" y="3324"/>
                        <a:pt x="3907" y="3828"/>
                        <a:pt x="4096" y="4553"/>
                      </a:cubicBezTo>
                      <a:lnTo>
                        <a:pt x="914" y="4553"/>
                      </a:lnTo>
                      <a:cubicBezTo>
                        <a:pt x="1103" y="3828"/>
                        <a:pt x="1733" y="3324"/>
                        <a:pt x="2520" y="3324"/>
                      </a:cubicBezTo>
                      <a:close/>
                      <a:moveTo>
                        <a:pt x="2510" y="1"/>
                      </a:moveTo>
                      <a:cubicBezTo>
                        <a:pt x="1805" y="1"/>
                        <a:pt x="1113" y="455"/>
                        <a:pt x="914" y="1213"/>
                      </a:cubicBezTo>
                      <a:cubicBezTo>
                        <a:pt x="756" y="1780"/>
                        <a:pt x="914" y="2347"/>
                        <a:pt x="1292" y="2789"/>
                      </a:cubicBezTo>
                      <a:cubicBezTo>
                        <a:pt x="567" y="3198"/>
                        <a:pt x="0" y="3986"/>
                        <a:pt x="0" y="4931"/>
                      </a:cubicBezTo>
                      <a:cubicBezTo>
                        <a:pt x="0" y="5183"/>
                        <a:pt x="189" y="5372"/>
                        <a:pt x="441" y="5372"/>
                      </a:cubicBezTo>
                      <a:lnTo>
                        <a:pt x="4568" y="5372"/>
                      </a:lnTo>
                      <a:cubicBezTo>
                        <a:pt x="4820" y="5372"/>
                        <a:pt x="4978" y="5183"/>
                        <a:pt x="4978" y="4931"/>
                      </a:cubicBezTo>
                      <a:cubicBezTo>
                        <a:pt x="4978" y="3986"/>
                        <a:pt x="4442" y="3198"/>
                        <a:pt x="3718" y="2789"/>
                      </a:cubicBezTo>
                      <a:cubicBezTo>
                        <a:pt x="3907" y="2568"/>
                        <a:pt x="4033" y="2347"/>
                        <a:pt x="4096" y="2064"/>
                      </a:cubicBezTo>
                      <a:cubicBezTo>
                        <a:pt x="4253" y="1528"/>
                        <a:pt x="4096" y="930"/>
                        <a:pt x="3655" y="489"/>
                      </a:cubicBezTo>
                      <a:cubicBezTo>
                        <a:pt x="3331" y="153"/>
                        <a:pt x="2918" y="1"/>
                        <a:pt x="251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48200" tIns="48200" rIns="48200" bIns="482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23" name="Google Shape;1423;p42"/>
                <p:cNvSpPr/>
                <p:nvPr/>
              </p:nvSpPr>
              <p:spPr>
                <a:xfrm>
                  <a:off x="-61784125" y="2113325"/>
                  <a:ext cx="124450" cy="13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78" h="5399" extrusionOk="0">
                      <a:moveTo>
                        <a:pt x="2482" y="848"/>
                      </a:moveTo>
                      <a:cubicBezTo>
                        <a:pt x="2688" y="848"/>
                        <a:pt x="2895" y="921"/>
                        <a:pt x="3056" y="1082"/>
                      </a:cubicBezTo>
                      <a:cubicBezTo>
                        <a:pt x="3245" y="1271"/>
                        <a:pt x="3340" y="1586"/>
                        <a:pt x="3245" y="1901"/>
                      </a:cubicBezTo>
                      <a:cubicBezTo>
                        <a:pt x="3182" y="2185"/>
                        <a:pt x="2993" y="2437"/>
                        <a:pt x="2710" y="2468"/>
                      </a:cubicBezTo>
                      <a:cubicBezTo>
                        <a:pt x="2633" y="2483"/>
                        <a:pt x="2559" y="2491"/>
                        <a:pt x="2487" y="2491"/>
                      </a:cubicBezTo>
                      <a:cubicBezTo>
                        <a:pt x="2261" y="2491"/>
                        <a:pt x="2058" y="2415"/>
                        <a:pt x="1891" y="2248"/>
                      </a:cubicBezTo>
                      <a:cubicBezTo>
                        <a:pt x="1670" y="2059"/>
                        <a:pt x="1607" y="1743"/>
                        <a:pt x="1670" y="1428"/>
                      </a:cubicBezTo>
                      <a:cubicBezTo>
                        <a:pt x="1770" y="1068"/>
                        <a:pt x="2124" y="848"/>
                        <a:pt x="2482" y="848"/>
                      </a:cubicBezTo>
                      <a:close/>
                      <a:moveTo>
                        <a:pt x="2458" y="3319"/>
                      </a:moveTo>
                      <a:cubicBezTo>
                        <a:pt x="3245" y="3319"/>
                        <a:pt x="3907" y="3854"/>
                        <a:pt x="4096" y="4547"/>
                      </a:cubicBezTo>
                      <a:lnTo>
                        <a:pt x="883" y="4547"/>
                      </a:lnTo>
                      <a:cubicBezTo>
                        <a:pt x="1040" y="3886"/>
                        <a:pt x="1733" y="3319"/>
                        <a:pt x="2458" y="3319"/>
                      </a:cubicBezTo>
                      <a:close/>
                      <a:moveTo>
                        <a:pt x="2509" y="1"/>
                      </a:moveTo>
                      <a:cubicBezTo>
                        <a:pt x="1812" y="1"/>
                        <a:pt x="1143" y="437"/>
                        <a:pt x="946" y="1208"/>
                      </a:cubicBezTo>
                      <a:cubicBezTo>
                        <a:pt x="788" y="1806"/>
                        <a:pt x="946" y="2342"/>
                        <a:pt x="1324" y="2783"/>
                      </a:cubicBezTo>
                      <a:cubicBezTo>
                        <a:pt x="568" y="3224"/>
                        <a:pt x="32" y="4012"/>
                        <a:pt x="32" y="4957"/>
                      </a:cubicBezTo>
                      <a:cubicBezTo>
                        <a:pt x="0" y="5209"/>
                        <a:pt x="189" y="5398"/>
                        <a:pt x="410" y="5398"/>
                      </a:cubicBezTo>
                      <a:lnTo>
                        <a:pt x="4569" y="5398"/>
                      </a:lnTo>
                      <a:cubicBezTo>
                        <a:pt x="4789" y="5398"/>
                        <a:pt x="4978" y="5209"/>
                        <a:pt x="4978" y="4988"/>
                      </a:cubicBezTo>
                      <a:cubicBezTo>
                        <a:pt x="4978" y="4043"/>
                        <a:pt x="4474" y="3256"/>
                        <a:pt x="3718" y="2815"/>
                      </a:cubicBezTo>
                      <a:cubicBezTo>
                        <a:pt x="3939" y="2626"/>
                        <a:pt x="4033" y="2374"/>
                        <a:pt x="4128" y="2090"/>
                      </a:cubicBezTo>
                      <a:cubicBezTo>
                        <a:pt x="4285" y="1523"/>
                        <a:pt x="4128" y="924"/>
                        <a:pt x="3687" y="483"/>
                      </a:cubicBezTo>
                      <a:cubicBezTo>
                        <a:pt x="3346" y="155"/>
                        <a:pt x="2923" y="1"/>
                        <a:pt x="250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48200" tIns="48200" rIns="48200" bIns="482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24" name="Google Shape;1424;p42"/>
                <p:cNvSpPr/>
                <p:nvPr/>
              </p:nvSpPr>
              <p:spPr>
                <a:xfrm>
                  <a:off x="-61591150" y="2113325"/>
                  <a:ext cx="123675" cy="134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7" h="5367" extrusionOk="0">
                      <a:moveTo>
                        <a:pt x="2482" y="848"/>
                      </a:moveTo>
                      <a:cubicBezTo>
                        <a:pt x="2688" y="848"/>
                        <a:pt x="2895" y="921"/>
                        <a:pt x="3056" y="1082"/>
                      </a:cubicBezTo>
                      <a:cubicBezTo>
                        <a:pt x="3245" y="1271"/>
                        <a:pt x="3340" y="1586"/>
                        <a:pt x="3245" y="1901"/>
                      </a:cubicBezTo>
                      <a:cubicBezTo>
                        <a:pt x="3182" y="2185"/>
                        <a:pt x="2993" y="2437"/>
                        <a:pt x="2710" y="2468"/>
                      </a:cubicBezTo>
                      <a:cubicBezTo>
                        <a:pt x="2633" y="2483"/>
                        <a:pt x="2559" y="2491"/>
                        <a:pt x="2486" y="2491"/>
                      </a:cubicBezTo>
                      <a:cubicBezTo>
                        <a:pt x="2261" y="2491"/>
                        <a:pt x="2057" y="2415"/>
                        <a:pt x="1890" y="2248"/>
                      </a:cubicBezTo>
                      <a:cubicBezTo>
                        <a:pt x="1670" y="2059"/>
                        <a:pt x="1607" y="1743"/>
                        <a:pt x="1670" y="1428"/>
                      </a:cubicBezTo>
                      <a:cubicBezTo>
                        <a:pt x="1770" y="1068"/>
                        <a:pt x="2124" y="848"/>
                        <a:pt x="2482" y="848"/>
                      </a:cubicBezTo>
                      <a:close/>
                      <a:moveTo>
                        <a:pt x="2521" y="3382"/>
                      </a:moveTo>
                      <a:cubicBezTo>
                        <a:pt x="3308" y="3382"/>
                        <a:pt x="3938" y="3886"/>
                        <a:pt x="4127" y="4579"/>
                      </a:cubicBezTo>
                      <a:lnTo>
                        <a:pt x="882" y="4579"/>
                      </a:lnTo>
                      <a:cubicBezTo>
                        <a:pt x="1103" y="3886"/>
                        <a:pt x="1733" y="3382"/>
                        <a:pt x="2521" y="3382"/>
                      </a:cubicBezTo>
                      <a:close/>
                      <a:moveTo>
                        <a:pt x="2467" y="1"/>
                      </a:moveTo>
                      <a:cubicBezTo>
                        <a:pt x="1761" y="1"/>
                        <a:pt x="1080" y="437"/>
                        <a:pt x="882" y="1208"/>
                      </a:cubicBezTo>
                      <a:cubicBezTo>
                        <a:pt x="725" y="1806"/>
                        <a:pt x="882" y="2342"/>
                        <a:pt x="1292" y="2783"/>
                      </a:cubicBezTo>
                      <a:cubicBezTo>
                        <a:pt x="536" y="3224"/>
                        <a:pt x="0" y="4012"/>
                        <a:pt x="0" y="4957"/>
                      </a:cubicBezTo>
                      <a:cubicBezTo>
                        <a:pt x="0" y="5178"/>
                        <a:pt x="189" y="5367"/>
                        <a:pt x="378" y="5367"/>
                      </a:cubicBezTo>
                      <a:lnTo>
                        <a:pt x="4505" y="5367"/>
                      </a:lnTo>
                      <a:cubicBezTo>
                        <a:pt x="4757" y="5367"/>
                        <a:pt x="4946" y="5178"/>
                        <a:pt x="4946" y="4957"/>
                      </a:cubicBezTo>
                      <a:cubicBezTo>
                        <a:pt x="4946" y="4075"/>
                        <a:pt x="4442" y="3256"/>
                        <a:pt x="3686" y="2815"/>
                      </a:cubicBezTo>
                      <a:cubicBezTo>
                        <a:pt x="3875" y="2626"/>
                        <a:pt x="4001" y="2374"/>
                        <a:pt x="4096" y="2090"/>
                      </a:cubicBezTo>
                      <a:cubicBezTo>
                        <a:pt x="4253" y="1523"/>
                        <a:pt x="4096" y="924"/>
                        <a:pt x="3655" y="483"/>
                      </a:cubicBezTo>
                      <a:cubicBezTo>
                        <a:pt x="3314" y="155"/>
                        <a:pt x="2887" y="1"/>
                        <a:pt x="246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48200" tIns="48200" rIns="48200" bIns="482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25" name="Google Shape;1425;p42"/>
                <p:cNvSpPr/>
                <p:nvPr/>
              </p:nvSpPr>
              <p:spPr>
                <a:xfrm>
                  <a:off x="-61677800" y="2072225"/>
                  <a:ext cx="106350" cy="6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2498" extrusionOk="0">
                      <a:moveTo>
                        <a:pt x="2096" y="1"/>
                      </a:moveTo>
                      <a:cubicBezTo>
                        <a:pt x="1985" y="1"/>
                        <a:pt x="1875" y="48"/>
                        <a:pt x="1796" y="142"/>
                      </a:cubicBezTo>
                      <a:lnTo>
                        <a:pt x="158" y="1781"/>
                      </a:lnTo>
                      <a:cubicBezTo>
                        <a:pt x="1" y="1938"/>
                        <a:pt x="1" y="2222"/>
                        <a:pt x="158" y="2379"/>
                      </a:cubicBezTo>
                      <a:cubicBezTo>
                        <a:pt x="237" y="2458"/>
                        <a:pt x="339" y="2497"/>
                        <a:pt x="442" y="2497"/>
                      </a:cubicBezTo>
                      <a:cubicBezTo>
                        <a:pt x="544" y="2497"/>
                        <a:pt x="646" y="2458"/>
                        <a:pt x="725" y="2379"/>
                      </a:cubicBezTo>
                      <a:lnTo>
                        <a:pt x="2111" y="993"/>
                      </a:lnTo>
                      <a:lnTo>
                        <a:pt x="3498" y="2379"/>
                      </a:lnTo>
                      <a:cubicBezTo>
                        <a:pt x="3576" y="2458"/>
                        <a:pt x="3687" y="2497"/>
                        <a:pt x="3797" y="2497"/>
                      </a:cubicBezTo>
                      <a:cubicBezTo>
                        <a:pt x="3907" y="2497"/>
                        <a:pt x="4017" y="2458"/>
                        <a:pt x="4096" y="2379"/>
                      </a:cubicBezTo>
                      <a:cubicBezTo>
                        <a:pt x="4254" y="2222"/>
                        <a:pt x="4254" y="1938"/>
                        <a:pt x="4096" y="1781"/>
                      </a:cubicBezTo>
                      <a:lnTo>
                        <a:pt x="2395" y="142"/>
                      </a:lnTo>
                      <a:cubicBezTo>
                        <a:pt x="2316" y="48"/>
                        <a:pt x="2206" y="1"/>
                        <a:pt x="2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48200" tIns="48200" rIns="48200" bIns="482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3" name="Slika 2">
                <a:extLst>
                  <a:ext uri="{FF2B5EF4-FFF2-40B4-BE49-F238E27FC236}">
                    <a16:creationId xmlns:a16="http://schemas.microsoft.com/office/drawing/2014/main" id="{376F48C3-4EB8-4CA6-A3F3-96FFA4EB62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25000"/>
              </a:blip>
              <a:stretch>
                <a:fillRect/>
              </a:stretch>
            </p:blipFill>
            <p:spPr>
              <a:xfrm>
                <a:off x="4577356" y="2581053"/>
                <a:ext cx="237765" cy="231668"/>
              </a:xfrm>
              <a:prstGeom prst="rect">
                <a:avLst/>
              </a:prstGeom>
            </p:spPr>
          </p:pic>
        </p:grpSp>
      </p:grpSp>
      <p:pic>
        <p:nvPicPr>
          <p:cNvPr id="8" name="Slika 7">
            <a:extLst>
              <a:ext uri="{FF2B5EF4-FFF2-40B4-BE49-F238E27FC236}">
                <a16:creationId xmlns:a16="http://schemas.microsoft.com/office/drawing/2014/main" id="{65603C78-3C03-4EB6-BFD9-BBEB76A3AE48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</a:blip>
          <a:stretch>
            <a:fillRect/>
          </a:stretch>
        </p:blipFill>
        <p:spPr>
          <a:xfrm>
            <a:off x="3983585" y="3667809"/>
            <a:ext cx="263659" cy="259113"/>
          </a:xfrm>
          <a:prstGeom prst="rect">
            <a:avLst/>
          </a:prstGeom>
        </p:spPr>
      </p:pic>
      <p:pic>
        <p:nvPicPr>
          <p:cNvPr id="9" name="Slika 8">
            <a:extLst>
              <a:ext uri="{FF2B5EF4-FFF2-40B4-BE49-F238E27FC236}">
                <a16:creationId xmlns:a16="http://schemas.microsoft.com/office/drawing/2014/main" id="{A9194D26-1680-41C1-9623-C1D67E3D97A2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</a:blip>
          <a:stretch>
            <a:fillRect/>
          </a:stretch>
        </p:blipFill>
        <p:spPr>
          <a:xfrm>
            <a:off x="5140717" y="3614739"/>
            <a:ext cx="267293" cy="26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570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p42"/>
          <p:cNvSpPr txBox="1">
            <a:spLocks noGrp="1"/>
          </p:cNvSpPr>
          <p:nvPr>
            <p:ph type="title"/>
          </p:nvPr>
        </p:nvSpPr>
        <p:spPr>
          <a:xfrm>
            <a:off x="898460" y="541752"/>
            <a:ext cx="4681934" cy="91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4800" dirty="0"/>
              <a:t>Trinity</a:t>
            </a:r>
            <a:endParaRPr sz="4800" dirty="0"/>
          </a:p>
        </p:txBody>
      </p:sp>
      <p:sp>
        <p:nvSpPr>
          <p:cNvPr id="1396" name="Google Shape;1396;p42"/>
          <p:cNvSpPr txBox="1"/>
          <p:nvPr/>
        </p:nvSpPr>
        <p:spPr>
          <a:xfrm>
            <a:off x="6856977" y="2146595"/>
            <a:ext cx="1884900" cy="7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025" rIns="0" bIns="0" anchor="t" anchorCtr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hr-HR" sz="1200" dirty="0">
                <a:solidFill>
                  <a:srgbClr val="643AAB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Širenje spektra obožavatelja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97" name="Google Shape;1397;p42"/>
          <p:cNvSpPr txBox="1"/>
          <p:nvPr/>
        </p:nvSpPr>
        <p:spPr>
          <a:xfrm>
            <a:off x="1216700" y="2926475"/>
            <a:ext cx="16725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025" rIns="0" bIns="0" anchor="t" anchorCtr="0">
            <a:noAutofit/>
          </a:bodyPr>
          <a:lstStyle/>
          <a:p>
            <a:pPr marL="34290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hr-HR" sz="1200" b="0" i="0" u="none" strike="noStrike" kern="0" cap="none" spc="0" normalizeH="0" baseline="0" noProof="0" dirty="0">
              <a:ln>
                <a:noFill/>
              </a:ln>
              <a:solidFill>
                <a:srgbClr val="FF0080"/>
              </a:solidFill>
              <a:effectLst/>
              <a:uLnTx/>
              <a:uFillTx/>
              <a:latin typeface="Roboto Condensed"/>
              <a:ea typeface="Roboto Slab Light"/>
              <a:cs typeface="Roboto Slab Light"/>
              <a:sym typeface="Roboto Condensed"/>
            </a:endParaRPr>
          </a:p>
          <a:p>
            <a:pPr marL="34290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hr-HR" sz="1200" b="0" i="0" u="none" strike="noStrike" kern="0" cap="none" spc="0" normalizeH="0" baseline="0" noProof="0" dirty="0">
                <a:ln>
                  <a:noFill/>
                </a:ln>
                <a:solidFill>
                  <a:srgbClr val="FF0080"/>
                </a:solidFill>
                <a:effectLst/>
                <a:uLnTx/>
                <a:uFillTx/>
                <a:latin typeface="Roboto Condensed"/>
                <a:ea typeface="Roboto Slab Light"/>
                <a:cs typeface="Roboto Slab Light"/>
                <a:sym typeface="Roboto Condensed"/>
              </a:rPr>
              <a:t>Pozitivan publicitet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1398" name="Google Shape;1398;p42"/>
          <p:cNvSpPr txBox="1"/>
          <p:nvPr/>
        </p:nvSpPr>
        <p:spPr>
          <a:xfrm>
            <a:off x="988828" y="2203040"/>
            <a:ext cx="1951146" cy="4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025" rIns="0" bIns="0" anchor="t" anchorCtr="0">
            <a:noAutofit/>
          </a:bodyPr>
          <a:lstStyle/>
          <a:p>
            <a:pPr marL="3429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hr-H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Besplatna promocija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429" name="Google Shape;1429;p42"/>
          <p:cNvSpPr txBox="1"/>
          <p:nvPr/>
        </p:nvSpPr>
        <p:spPr>
          <a:xfrm>
            <a:off x="6791277" y="2974196"/>
            <a:ext cx="19506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025" rIns="0" bIns="0" anchor="t" anchorCtr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hr-H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Udio od ulaznica unutar 30%</a:t>
            </a:r>
          </a:p>
        </p:txBody>
      </p:sp>
      <p:grpSp>
        <p:nvGrpSpPr>
          <p:cNvPr id="6" name="Grupa 5">
            <a:extLst>
              <a:ext uri="{FF2B5EF4-FFF2-40B4-BE49-F238E27FC236}">
                <a16:creationId xmlns:a16="http://schemas.microsoft.com/office/drawing/2014/main" id="{E1F1385F-ACA0-4726-9148-24AAF8A5B299}"/>
              </a:ext>
            </a:extLst>
          </p:cNvPr>
          <p:cNvGrpSpPr/>
          <p:nvPr/>
        </p:nvGrpSpPr>
        <p:grpSpPr>
          <a:xfrm>
            <a:off x="2974077" y="2170195"/>
            <a:ext cx="3490372" cy="1961711"/>
            <a:chOff x="2974077" y="2170195"/>
            <a:chExt cx="3490372" cy="1961711"/>
          </a:xfrm>
        </p:grpSpPr>
        <p:grpSp>
          <p:nvGrpSpPr>
            <p:cNvPr id="4" name="Grupa 3">
              <a:extLst>
                <a:ext uri="{FF2B5EF4-FFF2-40B4-BE49-F238E27FC236}">
                  <a16:creationId xmlns:a16="http://schemas.microsoft.com/office/drawing/2014/main" id="{2D166C7A-AF05-404A-8AC2-126173FB8228}"/>
                </a:ext>
              </a:extLst>
            </p:cNvPr>
            <p:cNvGrpSpPr/>
            <p:nvPr/>
          </p:nvGrpSpPr>
          <p:grpSpPr>
            <a:xfrm>
              <a:off x="2974077" y="2170195"/>
              <a:ext cx="3490372" cy="1961711"/>
              <a:chOff x="2974077" y="2170195"/>
              <a:chExt cx="3490372" cy="1961711"/>
            </a:xfrm>
          </p:grpSpPr>
          <p:grpSp>
            <p:nvGrpSpPr>
              <p:cNvPr id="1400" name="Google Shape;1400;p42"/>
              <p:cNvGrpSpPr/>
              <p:nvPr/>
            </p:nvGrpSpPr>
            <p:grpSpPr>
              <a:xfrm>
                <a:off x="4173702" y="2170195"/>
                <a:ext cx="2290747" cy="905058"/>
                <a:chOff x="4173702" y="2170195"/>
                <a:chExt cx="2290747" cy="905058"/>
              </a:xfrm>
            </p:grpSpPr>
            <p:sp>
              <p:nvSpPr>
                <p:cNvPr id="1401" name="Google Shape;1401;p42"/>
                <p:cNvSpPr/>
                <p:nvPr/>
              </p:nvSpPr>
              <p:spPr>
                <a:xfrm>
                  <a:off x="4173702" y="2170195"/>
                  <a:ext cx="1045075" cy="905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6245" h="1477645" extrusionOk="0">
                      <a:moveTo>
                        <a:pt x="853020" y="0"/>
                      </a:moveTo>
                      <a:lnTo>
                        <a:pt x="0" y="1477479"/>
                      </a:lnTo>
                      <a:lnTo>
                        <a:pt x="1706041" y="1477479"/>
                      </a:lnTo>
                      <a:lnTo>
                        <a:pt x="853020" y="0"/>
                      </a:lnTo>
                      <a:close/>
                    </a:path>
                  </a:pathLst>
                </a:custGeom>
                <a:solidFill>
                  <a:srgbClr val="643AAB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02" name="Google Shape;1402;p42"/>
                <p:cNvSpPr/>
                <p:nvPr/>
              </p:nvSpPr>
              <p:spPr>
                <a:xfrm>
                  <a:off x="4696340" y="2181810"/>
                  <a:ext cx="1768109" cy="17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6709" h="287020" extrusionOk="0">
                      <a:moveTo>
                        <a:pt x="2886443" y="286918"/>
                      </a:moveTo>
                      <a:lnTo>
                        <a:pt x="2046655" y="286918"/>
                      </a:lnTo>
                      <a:lnTo>
                        <a:pt x="2048103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 cap="flat" cmpd="sng">
                  <a:solidFill>
                    <a:srgbClr val="643AAB"/>
                  </a:solidFill>
                  <a:prstDash val="solid"/>
                  <a:round/>
                  <a:headEnd type="diamond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9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403" name="Google Shape;1403;p42"/>
              <p:cNvGrpSpPr/>
              <p:nvPr/>
            </p:nvGrpSpPr>
            <p:grpSpPr>
              <a:xfrm>
                <a:off x="4761174" y="3184419"/>
                <a:ext cx="1690834" cy="947480"/>
                <a:chOff x="4761174" y="3184419"/>
                <a:chExt cx="1690834" cy="947480"/>
              </a:xfrm>
            </p:grpSpPr>
            <p:sp>
              <p:nvSpPr>
                <p:cNvPr id="1404" name="Google Shape;1404;p42"/>
                <p:cNvSpPr/>
                <p:nvPr/>
              </p:nvSpPr>
              <p:spPr>
                <a:xfrm>
                  <a:off x="4761174" y="3226841"/>
                  <a:ext cx="1045075" cy="905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6245" h="1477645" extrusionOk="0">
                      <a:moveTo>
                        <a:pt x="853020" y="0"/>
                      </a:moveTo>
                      <a:lnTo>
                        <a:pt x="0" y="1477479"/>
                      </a:lnTo>
                      <a:lnTo>
                        <a:pt x="1706041" y="1477479"/>
                      </a:lnTo>
                      <a:lnTo>
                        <a:pt x="853020" y="0"/>
                      </a:lnTo>
                      <a:close/>
                    </a:path>
                  </a:pathLst>
                </a:custGeom>
                <a:solidFill>
                  <a:srgbClr val="85DAE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05" name="Google Shape;1405;p42"/>
                <p:cNvSpPr/>
                <p:nvPr/>
              </p:nvSpPr>
              <p:spPr>
                <a:xfrm>
                  <a:off x="5786925" y="3184419"/>
                  <a:ext cx="665083" cy="9357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50" h="1527809" extrusionOk="0">
                      <a:moveTo>
                        <a:pt x="1085253" y="0"/>
                      </a:moveTo>
                      <a:lnTo>
                        <a:pt x="461771" y="0"/>
                      </a:lnTo>
                      <a:lnTo>
                        <a:pt x="461771" y="1527556"/>
                      </a:lnTo>
                      <a:lnTo>
                        <a:pt x="0" y="1527556"/>
                      </a:lnTo>
                    </a:path>
                  </a:pathLst>
                </a:custGeom>
                <a:noFill/>
                <a:ln w="19050" cap="flat" cmpd="sng">
                  <a:solidFill>
                    <a:srgbClr val="85DAE0"/>
                  </a:solidFill>
                  <a:prstDash val="solid"/>
                  <a:round/>
                  <a:headEnd type="diamond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9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406" name="Google Shape;1406;p42"/>
              <p:cNvGrpSpPr/>
              <p:nvPr/>
            </p:nvGrpSpPr>
            <p:grpSpPr>
              <a:xfrm>
                <a:off x="2982347" y="3162210"/>
                <a:ext cx="2236431" cy="905058"/>
                <a:chOff x="2982347" y="3162210"/>
                <a:chExt cx="2236431" cy="905058"/>
              </a:xfrm>
            </p:grpSpPr>
            <p:sp>
              <p:nvSpPr>
                <p:cNvPr id="1407" name="Google Shape;1407;p42"/>
                <p:cNvSpPr/>
                <p:nvPr/>
              </p:nvSpPr>
              <p:spPr>
                <a:xfrm>
                  <a:off x="2982347" y="3173973"/>
                  <a:ext cx="1209984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5484" h="120000" extrusionOk="0">
                      <a:moveTo>
                        <a:pt x="1975205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9050" cap="flat" cmpd="sng">
                  <a:solidFill>
                    <a:srgbClr val="FF0080"/>
                  </a:solidFill>
                  <a:prstDash val="solid"/>
                  <a:round/>
                  <a:headEnd type="none" w="sm" len="sm"/>
                  <a:tailEnd type="diamond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9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08" name="Google Shape;1408;p42"/>
                <p:cNvSpPr/>
                <p:nvPr/>
              </p:nvSpPr>
              <p:spPr>
                <a:xfrm>
                  <a:off x="4173702" y="3162210"/>
                  <a:ext cx="1045075" cy="905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6245" h="1477645" extrusionOk="0">
                      <a:moveTo>
                        <a:pt x="1706041" y="0"/>
                      </a:moveTo>
                      <a:lnTo>
                        <a:pt x="0" y="0"/>
                      </a:lnTo>
                      <a:lnTo>
                        <a:pt x="853020" y="1477479"/>
                      </a:lnTo>
                      <a:lnTo>
                        <a:pt x="1706041" y="0"/>
                      </a:lnTo>
                      <a:close/>
                    </a:path>
                  </a:pathLst>
                </a:custGeom>
                <a:solidFill>
                  <a:srgbClr val="FF008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9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409" name="Google Shape;1409;p42"/>
              <p:cNvGrpSpPr/>
              <p:nvPr/>
            </p:nvGrpSpPr>
            <p:grpSpPr>
              <a:xfrm>
                <a:off x="2974077" y="2394835"/>
                <a:ext cx="1653934" cy="1737071"/>
                <a:chOff x="2974077" y="2394835"/>
                <a:chExt cx="1653934" cy="1737071"/>
              </a:xfrm>
            </p:grpSpPr>
            <p:sp>
              <p:nvSpPr>
                <p:cNvPr id="1410" name="Google Shape;1410;p42"/>
                <p:cNvSpPr/>
                <p:nvPr/>
              </p:nvSpPr>
              <p:spPr>
                <a:xfrm>
                  <a:off x="3582935" y="3226848"/>
                  <a:ext cx="1045075" cy="905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6245" h="1477645" extrusionOk="0">
                      <a:moveTo>
                        <a:pt x="853020" y="0"/>
                      </a:moveTo>
                      <a:lnTo>
                        <a:pt x="0" y="1477467"/>
                      </a:lnTo>
                      <a:lnTo>
                        <a:pt x="1706041" y="1477467"/>
                      </a:lnTo>
                      <a:lnTo>
                        <a:pt x="853020" y="0"/>
                      </a:lnTo>
                      <a:close/>
                    </a:path>
                  </a:pathLst>
                </a:custGeom>
                <a:solidFill>
                  <a:srgbClr val="83E2CC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9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11" name="Google Shape;1411;p42"/>
                <p:cNvSpPr/>
                <p:nvPr/>
              </p:nvSpPr>
              <p:spPr>
                <a:xfrm>
                  <a:off x="2974077" y="2394835"/>
                  <a:ext cx="1131419" cy="854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7215" h="1394460" extrusionOk="0">
                      <a:moveTo>
                        <a:pt x="0" y="0"/>
                      </a:moveTo>
                      <a:lnTo>
                        <a:pt x="1846770" y="0"/>
                      </a:lnTo>
                      <a:lnTo>
                        <a:pt x="1846770" y="1394244"/>
                      </a:lnTo>
                    </a:path>
                  </a:pathLst>
                </a:custGeom>
                <a:noFill/>
                <a:ln w="19050" cap="flat" cmpd="sng">
                  <a:solidFill>
                    <a:srgbClr val="83E2CC"/>
                  </a:solidFill>
                  <a:prstDash val="solid"/>
                  <a:round/>
                  <a:headEnd type="diamond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9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421" name="Google Shape;1421;p42"/>
            <p:cNvGrpSpPr/>
            <p:nvPr/>
          </p:nvGrpSpPr>
          <p:grpSpPr>
            <a:xfrm>
              <a:off x="4597919" y="3368856"/>
              <a:ext cx="201389" cy="201740"/>
              <a:chOff x="-61784125" y="1931249"/>
              <a:chExt cx="316650" cy="317051"/>
            </a:xfrm>
          </p:grpSpPr>
          <p:sp>
            <p:nvSpPr>
              <p:cNvPr id="1422" name="Google Shape;1422;p42"/>
              <p:cNvSpPr/>
              <p:nvPr/>
            </p:nvSpPr>
            <p:spPr>
              <a:xfrm>
                <a:off x="-61688026" y="1931249"/>
                <a:ext cx="124450" cy="134300"/>
              </a:xfrm>
              <a:custGeom>
                <a:avLst/>
                <a:gdLst/>
                <a:ahLst/>
                <a:cxnLst/>
                <a:rect l="l" t="t" r="r" b="b"/>
                <a:pathLst>
                  <a:path w="4978" h="5372" extrusionOk="0">
                    <a:moveTo>
                      <a:pt x="2497" y="845"/>
                    </a:moveTo>
                    <a:cubicBezTo>
                      <a:pt x="2709" y="845"/>
                      <a:pt x="2922" y="922"/>
                      <a:pt x="3088" y="1087"/>
                    </a:cubicBezTo>
                    <a:cubicBezTo>
                      <a:pt x="3277" y="1276"/>
                      <a:pt x="3340" y="1591"/>
                      <a:pt x="3277" y="1906"/>
                    </a:cubicBezTo>
                    <a:cubicBezTo>
                      <a:pt x="3182" y="2190"/>
                      <a:pt x="2993" y="2410"/>
                      <a:pt x="2709" y="2442"/>
                    </a:cubicBezTo>
                    <a:cubicBezTo>
                      <a:pt x="2625" y="2467"/>
                      <a:pt x="2545" y="2479"/>
                      <a:pt x="2469" y="2479"/>
                    </a:cubicBezTo>
                    <a:cubicBezTo>
                      <a:pt x="2259" y="2479"/>
                      <a:pt x="2075" y="2391"/>
                      <a:pt x="1890" y="2253"/>
                    </a:cubicBezTo>
                    <a:cubicBezTo>
                      <a:pt x="1701" y="2032"/>
                      <a:pt x="1607" y="1717"/>
                      <a:pt x="1701" y="1434"/>
                    </a:cubicBezTo>
                    <a:cubicBezTo>
                      <a:pt x="1800" y="1059"/>
                      <a:pt x="2145" y="845"/>
                      <a:pt x="2497" y="845"/>
                    </a:cubicBezTo>
                    <a:close/>
                    <a:moveTo>
                      <a:pt x="2520" y="3324"/>
                    </a:moveTo>
                    <a:cubicBezTo>
                      <a:pt x="3277" y="3324"/>
                      <a:pt x="3907" y="3828"/>
                      <a:pt x="4096" y="4553"/>
                    </a:cubicBezTo>
                    <a:lnTo>
                      <a:pt x="914" y="4553"/>
                    </a:lnTo>
                    <a:cubicBezTo>
                      <a:pt x="1103" y="3828"/>
                      <a:pt x="1733" y="3324"/>
                      <a:pt x="2520" y="3324"/>
                    </a:cubicBezTo>
                    <a:close/>
                    <a:moveTo>
                      <a:pt x="2510" y="1"/>
                    </a:moveTo>
                    <a:cubicBezTo>
                      <a:pt x="1805" y="1"/>
                      <a:pt x="1113" y="455"/>
                      <a:pt x="914" y="1213"/>
                    </a:cubicBezTo>
                    <a:cubicBezTo>
                      <a:pt x="756" y="1780"/>
                      <a:pt x="914" y="2347"/>
                      <a:pt x="1292" y="2789"/>
                    </a:cubicBezTo>
                    <a:cubicBezTo>
                      <a:pt x="567" y="3198"/>
                      <a:pt x="0" y="3986"/>
                      <a:pt x="0" y="4931"/>
                    </a:cubicBezTo>
                    <a:cubicBezTo>
                      <a:pt x="0" y="5183"/>
                      <a:pt x="189" y="5372"/>
                      <a:pt x="441" y="5372"/>
                    </a:cubicBezTo>
                    <a:lnTo>
                      <a:pt x="4568" y="5372"/>
                    </a:lnTo>
                    <a:cubicBezTo>
                      <a:pt x="4820" y="5372"/>
                      <a:pt x="4978" y="5183"/>
                      <a:pt x="4978" y="4931"/>
                    </a:cubicBezTo>
                    <a:cubicBezTo>
                      <a:pt x="4978" y="3986"/>
                      <a:pt x="4442" y="3198"/>
                      <a:pt x="3718" y="2789"/>
                    </a:cubicBezTo>
                    <a:cubicBezTo>
                      <a:pt x="3907" y="2568"/>
                      <a:pt x="4033" y="2347"/>
                      <a:pt x="4096" y="2064"/>
                    </a:cubicBezTo>
                    <a:cubicBezTo>
                      <a:pt x="4253" y="1528"/>
                      <a:pt x="4096" y="930"/>
                      <a:pt x="3655" y="489"/>
                    </a:cubicBezTo>
                    <a:cubicBezTo>
                      <a:pt x="3331" y="153"/>
                      <a:pt x="2918" y="1"/>
                      <a:pt x="25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8200" tIns="48200" rIns="48200" bIns="482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23" name="Google Shape;1423;p42"/>
              <p:cNvSpPr/>
              <p:nvPr/>
            </p:nvSpPr>
            <p:spPr>
              <a:xfrm>
                <a:off x="-61784125" y="2113325"/>
                <a:ext cx="124450" cy="134975"/>
              </a:xfrm>
              <a:custGeom>
                <a:avLst/>
                <a:gdLst/>
                <a:ahLst/>
                <a:cxnLst/>
                <a:rect l="l" t="t" r="r" b="b"/>
                <a:pathLst>
                  <a:path w="4978" h="5399" extrusionOk="0">
                    <a:moveTo>
                      <a:pt x="2482" y="848"/>
                    </a:moveTo>
                    <a:cubicBezTo>
                      <a:pt x="2688" y="848"/>
                      <a:pt x="2895" y="921"/>
                      <a:pt x="3056" y="1082"/>
                    </a:cubicBezTo>
                    <a:cubicBezTo>
                      <a:pt x="3245" y="1271"/>
                      <a:pt x="3340" y="1586"/>
                      <a:pt x="3245" y="1901"/>
                    </a:cubicBezTo>
                    <a:cubicBezTo>
                      <a:pt x="3182" y="2185"/>
                      <a:pt x="2993" y="2437"/>
                      <a:pt x="2710" y="2468"/>
                    </a:cubicBezTo>
                    <a:cubicBezTo>
                      <a:pt x="2633" y="2483"/>
                      <a:pt x="2559" y="2491"/>
                      <a:pt x="2487" y="2491"/>
                    </a:cubicBezTo>
                    <a:cubicBezTo>
                      <a:pt x="2261" y="2491"/>
                      <a:pt x="2058" y="2415"/>
                      <a:pt x="1891" y="2248"/>
                    </a:cubicBezTo>
                    <a:cubicBezTo>
                      <a:pt x="1670" y="2059"/>
                      <a:pt x="1607" y="1743"/>
                      <a:pt x="1670" y="1428"/>
                    </a:cubicBezTo>
                    <a:cubicBezTo>
                      <a:pt x="1770" y="1068"/>
                      <a:pt x="2124" y="848"/>
                      <a:pt x="2482" y="848"/>
                    </a:cubicBezTo>
                    <a:close/>
                    <a:moveTo>
                      <a:pt x="2458" y="3319"/>
                    </a:moveTo>
                    <a:cubicBezTo>
                      <a:pt x="3245" y="3319"/>
                      <a:pt x="3907" y="3854"/>
                      <a:pt x="4096" y="4547"/>
                    </a:cubicBezTo>
                    <a:lnTo>
                      <a:pt x="883" y="4547"/>
                    </a:lnTo>
                    <a:cubicBezTo>
                      <a:pt x="1040" y="3886"/>
                      <a:pt x="1733" y="3319"/>
                      <a:pt x="2458" y="3319"/>
                    </a:cubicBezTo>
                    <a:close/>
                    <a:moveTo>
                      <a:pt x="2509" y="1"/>
                    </a:moveTo>
                    <a:cubicBezTo>
                      <a:pt x="1812" y="1"/>
                      <a:pt x="1143" y="437"/>
                      <a:pt x="946" y="1208"/>
                    </a:cubicBezTo>
                    <a:cubicBezTo>
                      <a:pt x="788" y="1806"/>
                      <a:pt x="946" y="2342"/>
                      <a:pt x="1324" y="2783"/>
                    </a:cubicBezTo>
                    <a:cubicBezTo>
                      <a:pt x="568" y="3224"/>
                      <a:pt x="32" y="4012"/>
                      <a:pt x="32" y="4957"/>
                    </a:cubicBezTo>
                    <a:cubicBezTo>
                      <a:pt x="0" y="5209"/>
                      <a:pt x="189" y="5398"/>
                      <a:pt x="410" y="5398"/>
                    </a:cubicBezTo>
                    <a:lnTo>
                      <a:pt x="4569" y="5398"/>
                    </a:lnTo>
                    <a:cubicBezTo>
                      <a:pt x="4789" y="5398"/>
                      <a:pt x="4978" y="5209"/>
                      <a:pt x="4978" y="4988"/>
                    </a:cubicBezTo>
                    <a:cubicBezTo>
                      <a:pt x="4978" y="4043"/>
                      <a:pt x="4474" y="3256"/>
                      <a:pt x="3718" y="2815"/>
                    </a:cubicBezTo>
                    <a:cubicBezTo>
                      <a:pt x="3939" y="2626"/>
                      <a:pt x="4033" y="2374"/>
                      <a:pt x="4128" y="2090"/>
                    </a:cubicBezTo>
                    <a:cubicBezTo>
                      <a:pt x="4285" y="1523"/>
                      <a:pt x="4128" y="924"/>
                      <a:pt x="3687" y="483"/>
                    </a:cubicBezTo>
                    <a:cubicBezTo>
                      <a:pt x="3346" y="155"/>
                      <a:pt x="2923" y="1"/>
                      <a:pt x="250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8200" tIns="48200" rIns="48200" bIns="482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24" name="Google Shape;1424;p42"/>
              <p:cNvSpPr/>
              <p:nvPr/>
            </p:nvSpPr>
            <p:spPr>
              <a:xfrm>
                <a:off x="-61591150" y="2113325"/>
                <a:ext cx="123675" cy="134175"/>
              </a:xfrm>
              <a:custGeom>
                <a:avLst/>
                <a:gdLst/>
                <a:ahLst/>
                <a:cxnLst/>
                <a:rect l="l" t="t" r="r" b="b"/>
                <a:pathLst>
                  <a:path w="4947" h="5367" extrusionOk="0">
                    <a:moveTo>
                      <a:pt x="2482" y="848"/>
                    </a:moveTo>
                    <a:cubicBezTo>
                      <a:pt x="2688" y="848"/>
                      <a:pt x="2895" y="921"/>
                      <a:pt x="3056" y="1082"/>
                    </a:cubicBezTo>
                    <a:cubicBezTo>
                      <a:pt x="3245" y="1271"/>
                      <a:pt x="3340" y="1586"/>
                      <a:pt x="3245" y="1901"/>
                    </a:cubicBezTo>
                    <a:cubicBezTo>
                      <a:pt x="3182" y="2185"/>
                      <a:pt x="2993" y="2437"/>
                      <a:pt x="2710" y="2468"/>
                    </a:cubicBezTo>
                    <a:cubicBezTo>
                      <a:pt x="2633" y="2483"/>
                      <a:pt x="2559" y="2491"/>
                      <a:pt x="2486" y="2491"/>
                    </a:cubicBezTo>
                    <a:cubicBezTo>
                      <a:pt x="2261" y="2491"/>
                      <a:pt x="2057" y="2415"/>
                      <a:pt x="1890" y="2248"/>
                    </a:cubicBezTo>
                    <a:cubicBezTo>
                      <a:pt x="1670" y="2059"/>
                      <a:pt x="1607" y="1743"/>
                      <a:pt x="1670" y="1428"/>
                    </a:cubicBezTo>
                    <a:cubicBezTo>
                      <a:pt x="1770" y="1068"/>
                      <a:pt x="2124" y="848"/>
                      <a:pt x="2482" y="848"/>
                    </a:cubicBezTo>
                    <a:close/>
                    <a:moveTo>
                      <a:pt x="2521" y="3382"/>
                    </a:moveTo>
                    <a:cubicBezTo>
                      <a:pt x="3308" y="3382"/>
                      <a:pt x="3938" y="3886"/>
                      <a:pt x="4127" y="4579"/>
                    </a:cubicBezTo>
                    <a:lnTo>
                      <a:pt x="882" y="4579"/>
                    </a:lnTo>
                    <a:cubicBezTo>
                      <a:pt x="1103" y="3886"/>
                      <a:pt x="1733" y="3382"/>
                      <a:pt x="2521" y="3382"/>
                    </a:cubicBezTo>
                    <a:close/>
                    <a:moveTo>
                      <a:pt x="2467" y="1"/>
                    </a:moveTo>
                    <a:cubicBezTo>
                      <a:pt x="1761" y="1"/>
                      <a:pt x="1080" y="437"/>
                      <a:pt x="882" y="1208"/>
                    </a:cubicBezTo>
                    <a:cubicBezTo>
                      <a:pt x="725" y="1806"/>
                      <a:pt x="882" y="2342"/>
                      <a:pt x="1292" y="2783"/>
                    </a:cubicBezTo>
                    <a:cubicBezTo>
                      <a:pt x="536" y="3224"/>
                      <a:pt x="0" y="4012"/>
                      <a:pt x="0" y="4957"/>
                    </a:cubicBezTo>
                    <a:cubicBezTo>
                      <a:pt x="0" y="5178"/>
                      <a:pt x="189" y="5367"/>
                      <a:pt x="378" y="5367"/>
                    </a:cubicBezTo>
                    <a:lnTo>
                      <a:pt x="4505" y="5367"/>
                    </a:lnTo>
                    <a:cubicBezTo>
                      <a:pt x="4757" y="5367"/>
                      <a:pt x="4946" y="5178"/>
                      <a:pt x="4946" y="4957"/>
                    </a:cubicBezTo>
                    <a:cubicBezTo>
                      <a:pt x="4946" y="4075"/>
                      <a:pt x="4442" y="3256"/>
                      <a:pt x="3686" y="2815"/>
                    </a:cubicBezTo>
                    <a:cubicBezTo>
                      <a:pt x="3875" y="2626"/>
                      <a:pt x="4001" y="2374"/>
                      <a:pt x="4096" y="2090"/>
                    </a:cubicBezTo>
                    <a:cubicBezTo>
                      <a:pt x="4253" y="1523"/>
                      <a:pt x="4096" y="924"/>
                      <a:pt x="3655" y="483"/>
                    </a:cubicBezTo>
                    <a:cubicBezTo>
                      <a:pt x="3314" y="155"/>
                      <a:pt x="2887" y="1"/>
                      <a:pt x="246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8200" tIns="48200" rIns="48200" bIns="482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25" name="Google Shape;1425;p42"/>
              <p:cNvSpPr/>
              <p:nvPr/>
            </p:nvSpPr>
            <p:spPr>
              <a:xfrm>
                <a:off x="-61677800" y="2072225"/>
                <a:ext cx="106350" cy="62450"/>
              </a:xfrm>
              <a:custGeom>
                <a:avLst/>
                <a:gdLst/>
                <a:ahLst/>
                <a:cxnLst/>
                <a:rect l="l" t="t" r="r" b="b"/>
                <a:pathLst>
                  <a:path w="4254" h="2498" extrusionOk="0">
                    <a:moveTo>
                      <a:pt x="2096" y="1"/>
                    </a:moveTo>
                    <a:cubicBezTo>
                      <a:pt x="1985" y="1"/>
                      <a:pt x="1875" y="48"/>
                      <a:pt x="1796" y="142"/>
                    </a:cubicBezTo>
                    <a:lnTo>
                      <a:pt x="158" y="1781"/>
                    </a:lnTo>
                    <a:cubicBezTo>
                      <a:pt x="1" y="1938"/>
                      <a:pt x="1" y="2222"/>
                      <a:pt x="158" y="2379"/>
                    </a:cubicBezTo>
                    <a:cubicBezTo>
                      <a:pt x="237" y="2458"/>
                      <a:pt x="339" y="2497"/>
                      <a:pt x="442" y="2497"/>
                    </a:cubicBezTo>
                    <a:cubicBezTo>
                      <a:pt x="544" y="2497"/>
                      <a:pt x="646" y="2458"/>
                      <a:pt x="725" y="2379"/>
                    </a:cubicBezTo>
                    <a:lnTo>
                      <a:pt x="2111" y="993"/>
                    </a:lnTo>
                    <a:lnTo>
                      <a:pt x="3498" y="2379"/>
                    </a:lnTo>
                    <a:cubicBezTo>
                      <a:pt x="3576" y="2458"/>
                      <a:pt x="3687" y="2497"/>
                      <a:pt x="3797" y="2497"/>
                    </a:cubicBezTo>
                    <a:cubicBezTo>
                      <a:pt x="3907" y="2497"/>
                      <a:pt x="4017" y="2458"/>
                      <a:pt x="4096" y="2379"/>
                    </a:cubicBezTo>
                    <a:cubicBezTo>
                      <a:pt x="4254" y="2222"/>
                      <a:pt x="4254" y="1938"/>
                      <a:pt x="4096" y="1781"/>
                    </a:cubicBezTo>
                    <a:lnTo>
                      <a:pt x="2395" y="142"/>
                    </a:lnTo>
                    <a:cubicBezTo>
                      <a:pt x="2316" y="48"/>
                      <a:pt x="2206" y="1"/>
                      <a:pt x="209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8200" tIns="48200" rIns="48200" bIns="482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8" name="Slika 7">
            <a:extLst>
              <a:ext uri="{FF2B5EF4-FFF2-40B4-BE49-F238E27FC236}">
                <a16:creationId xmlns:a16="http://schemas.microsoft.com/office/drawing/2014/main" id="{65603C78-3C03-4EB6-BFD9-BBEB76A3AE48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3983585" y="3667809"/>
            <a:ext cx="263659" cy="259113"/>
          </a:xfrm>
          <a:prstGeom prst="rect">
            <a:avLst/>
          </a:prstGeom>
        </p:spPr>
      </p:pic>
      <p:pic>
        <p:nvPicPr>
          <p:cNvPr id="9" name="Slika 8">
            <a:extLst>
              <a:ext uri="{FF2B5EF4-FFF2-40B4-BE49-F238E27FC236}">
                <a16:creationId xmlns:a16="http://schemas.microsoft.com/office/drawing/2014/main" id="{A9194D26-1680-41C1-9623-C1D67E3D97A2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</a:blip>
          <a:stretch>
            <a:fillRect/>
          </a:stretch>
        </p:blipFill>
        <p:spPr>
          <a:xfrm>
            <a:off x="5140717" y="3614739"/>
            <a:ext cx="267293" cy="267293"/>
          </a:xfrm>
          <a:prstGeom prst="rect">
            <a:avLst/>
          </a:prstGeom>
        </p:spPr>
      </p:pic>
      <p:pic>
        <p:nvPicPr>
          <p:cNvPr id="2" name="Slika 1">
            <a:extLst>
              <a:ext uri="{FF2B5EF4-FFF2-40B4-BE49-F238E27FC236}">
                <a16:creationId xmlns:a16="http://schemas.microsoft.com/office/drawing/2014/main" id="{2F5B9489-E933-4F0A-AE93-ED4DB67F2DC6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</a:blip>
          <a:stretch>
            <a:fillRect/>
          </a:stretch>
        </p:blipFill>
        <p:spPr>
          <a:xfrm>
            <a:off x="4522488" y="2571750"/>
            <a:ext cx="347502" cy="26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50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>
            <a:spLocks noGrp="1"/>
          </p:cNvSpPr>
          <p:nvPr>
            <p:ph type="title"/>
          </p:nvPr>
        </p:nvSpPr>
        <p:spPr>
          <a:xfrm>
            <a:off x="786808" y="872016"/>
            <a:ext cx="5582093" cy="8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/>
              <a:t>Bolesna djeca grada Zagreba</a:t>
            </a:r>
            <a:endParaRPr dirty="0"/>
          </a:p>
        </p:txBody>
      </p:sp>
      <p:sp>
        <p:nvSpPr>
          <p:cNvPr id="203" name="Google Shape;203;p28"/>
          <p:cNvSpPr txBox="1">
            <a:spLocks noGrp="1"/>
          </p:cNvSpPr>
          <p:nvPr>
            <p:ph type="subTitle" idx="1"/>
          </p:nvPr>
        </p:nvSpPr>
        <p:spPr>
          <a:xfrm>
            <a:off x="2565164" y="2571750"/>
            <a:ext cx="5927100" cy="121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hr-HR" sz="1000" dirty="0"/>
              <a:t>Profit od ulaznica se donira Klaićevoj bolnici u Zagrebu za nabavku</a:t>
            </a:r>
            <a:r>
              <a:rPr lang="en-US" sz="1000" dirty="0"/>
              <a:t>:</a:t>
            </a:r>
            <a:br>
              <a:rPr lang="en-US" sz="1000" dirty="0"/>
            </a:br>
            <a:endParaRPr lang="hr-HR" sz="1000" dirty="0"/>
          </a:p>
          <a:p>
            <a:pPr marL="241300" lvl="0" indent="-190500">
              <a:lnSpc>
                <a:spcPct val="115000"/>
              </a:lnSpc>
              <a:buClr>
                <a:srgbClr val="FF0080"/>
              </a:buClr>
              <a:buSzPts val="1000"/>
              <a:buFont typeface="Roboto Slab Light"/>
              <a:buChar char="●"/>
            </a:pPr>
            <a:r>
              <a:rPr lang="hr-HR" sz="1000" dirty="0"/>
              <a:t>Lijekova za djecu koje Bolnica </a:t>
            </a:r>
            <a:r>
              <a:rPr lang="hr-HR" sz="1000"/>
              <a:t>ne može </a:t>
            </a:r>
            <a:r>
              <a:rPr lang="hr-HR" sz="1000" dirty="0"/>
              <a:t>priuštiti</a:t>
            </a:r>
            <a:endParaRPr sz="1000" dirty="0"/>
          </a:p>
          <a:p>
            <a:pPr marL="241300" lvl="0" indent="-190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80"/>
              </a:buClr>
              <a:buSzPts val="1000"/>
              <a:buFont typeface="Roboto Slab Light"/>
              <a:buChar char="●"/>
            </a:pPr>
            <a:r>
              <a:rPr lang="hr-HR" sz="1000" dirty="0"/>
              <a:t>Suvremenih dijagnostičkih aparata</a:t>
            </a:r>
            <a:endParaRPr sz="1000" dirty="0"/>
          </a:p>
          <a:p>
            <a:pPr marL="241300" lvl="0" indent="-190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80"/>
              </a:buClr>
              <a:buSzPts val="1000"/>
              <a:buFont typeface="Roboto Slab Light"/>
              <a:buChar char="●"/>
            </a:pPr>
            <a:r>
              <a:rPr lang="hr-HR" sz="1000" dirty="0"/>
              <a:t>Zavoja i potrošne opreme</a:t>
            </a:r>
            <a:endParaRPr sz="1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lang="hr-HR" sz="1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hr-HR" sz="1000" dirty="0"/>
              <a:t>Ako izvođači zatraže postotak od ulaznica, on mora biti manji od 30% (70% je neosporivo rezervirano za djecu)</a:t>
            </a:r>
            <a:endParaRPr sz="1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5"/>
          <p:cNvSpPr txBox="1">
            <a:spLocks noGrp="1"/>
          </p:cNvSpPr>
          <p:nvPr>
            <p:ph type="title"/>
          </p:nvPr>
        </p:nvSpPr>
        <p:spPr>
          <a:xfrm>
            <a:off x="-313275" y="2770075"/>
            <a:ext cx="9770400" cy="39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/>
              <a:t>Strategije</a:t>
            </a:r>
            <a:endParaRPr dirty="0"/>
          </a:p>
        </p:txBody>
      </p:sp>
      <p:sp>
        <p:nvSpPr>
          <p:cNvPr id="297" name="Google Shape;297;p35"/>
          <p:cNvSpPr txBox="1">
            <a:spLocks noGrp="1"/>
          </p:cNvSpPr>
          <p:nvPr>
            <p:ph type="title" idx="2"/>
          </p:nvPr>
        </p:nvSpPr>
        <p:spPr>
          <a:xfrm>
            <a:off x="3695478" y="1406957"/>
            <a:ext cx="1753800" cy="84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</a:t>
            </a:r>
            <a:r>
              <a:rPr lang="hr-HR" dirty="0"/>
              <a:t>2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p41"/>
          <p:cNvSpPr txBox="1">
            <a:spLocks noGrp="1"/>
          </p:cNvSpPr>
          <p:nvPr>
            <p:ph type="title"/>
          </p:nvPr>
        </p:nvSpPr>
        <p:spPr>
          <a:xfrm>
            <a:off x="3232298" y="587566"/>
            <a:ext cx="5624623" cy="93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17780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hr-HR" dirty="0">
                <a:solidFill>
                  <a:srgbClr val="FF0080"/>
                </a:solidFill>
              </a:rPr>
              <a:t>ONLINE</a:t>
            </a:r>
            <a:r>
              <a:rPr lang="en-US" dirty="0"/>
              <a:t> </a:t>
            </a:r>
            <a:r>
              <a:rPr lang="hr-HR" dirty="0"/>
              <a:t>marketing kampanja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87" name="Google Shape;1387;p41"/>
          <p:cNvSpPr txBox="1"/>
          <p:nvPr/>
        </p:nvSpPr>
        <p:spPr>
          <a:xfrm>
            <a:off x="2303365" y="2388645"/>
            <a:ext cx="716700" cy="2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02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85DAE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88" name="Google Shape;1388;p41"/>
          <p:cNvSpPr txBox="1"/>
          <p:nvPr/>
        </p:nvSpPr>
        <p:spPr>
          <a:xfrm>
            <a:off x="3615072" y="2388645"/>
            <a:ext cx="716700" cy="2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02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FF008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12700" marR="0" lvl="0" indent="0" algn="ctr" rtl="0">
              <a:lnSpc>
                <a:spcPct val="113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dirty="0">
              <a:solidFill>
                <a:srgbClr val="FF008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16" name="Grupa 15">
            <a:extLst>
              <a:ext uri="{FF2B5EF4-FFF2-40B4-BE49-F238E27FC236}">
                <a16:creationId xmlns:a16="http://schemas.microsoft.com/office/drawing/2014/main" id="{F3BB0537-C1D4-42DC-8835-116F02DDC933}"/>
              </a:ext>
            </a:extLst>
          </p:cNvPr>
          <p:cNvGrpSpPr/>
          <p:nvPr/>
        </p:nvGrpSpPr>
        <p:grpSpPr>
          <a:xfrm>
            <a:off x="2036384" y="1763694"/>
            <a:ext cx="4590775" cy="2217550"/>
            <a:chOff x="2036384" y="1763694"/>
            <a:chExt cx="4590775" cy="2217550"/>
          </a:xfrm>
        </p:grpSpPr>
        <p:grpSp>
          <p:nvGrpSpPr>
            <p:cNvPr id="5" name="Grupa 4">
              <a:extLst>
                <a:ext uri="{FF2B5EF4-FFF2-40B4-BE49-F238E27FC236}">
                  <a16:creationId xmlns:a16="http://schemas.microsoft.com/office/drawing/2014/main" id="{461D9297-396D-4E5B-A2CF-081E1C9BBC6F}"/>
                </a:ext>
              </a:extLst>
            </p:cNvPr>
            <p:cNvGrpSpPr/>
            <p:nvPr/>
          </p:nvGrpSpPr>
          <p:grpSpPr>
            <a:xfrm>
              <a:off x="2036384" y="1763694"/>
              <a:ext cx="4590775" cy="2217550"/>
              <a:chOff x="1627950" y="1561675"/>
              <a:chExt cx="4590775" cy="2217550"/>
            </a:xfrm>
          </p:grpSpPr>
          <p:grpSp>
            <p:nvGrpSpPr>
              <p:cNvPr id="4" name="Grupa 3">
                <a:extLst>
                  <a:ext uri="{FF2B5EF4-FFF2-40B4-BE49-F238E27FC236}">
                    <a16:creationId xmlns:a16="http://schemas.microsoft.com/office/drawing/2014/main" id="{CF841DC8-6EFF-4BA8-8CD8-38AD2C00B510}"/>
                  </a:ext>
                </a:extLst>
              </p:cNvPr>
              <p:cNvGrpSpPr/>
              <p:nvPr/>
            </p:nvGrpSpPr>
            <p:grpSpPr>
              <a:xfrm>
                <a:off x="1627950" y="1561675"/>
                <a:ext cx="4590775" cy="2217550"/>
                <a:chOff x="1627950" y="1561675"/>
                <a:chExt cx="4590775" cy="2217550"/>
              </a:xfrm>
            </p:grpSpPr>
            <p:sp>
              <p:nvSpPr>
                <p:cNvPr id="1380" name="Google Shape;1380;p41"/>
                <p:cNvSpPr/>
                <p:nvPr/>
              </p:nvSpPr>
              <p:spPr>
                <a:xfrm>
                  <a:off x="2560632" y="3183607"/>
                  <a:ext cx="202092" cy="199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682" extrusionOk="0">
                      <a:moveTo>
                        <a:pt x="344" y="163"/>
                      </a:moveTo>
                      <a:cubicBezTo>
                        <a:pt x="432" y="163"/>
                        <a:pt x="515" y="242"/>
                        <a:pt x="506" y="346"/>
                      </a:cubicBezTo>
                      <a:cubicBezTo>
                        <a:pt x="506" y="432"/>
                        <a:pt x="432" y="506"/>
                        <a:pt x="346" y="506"/>
                      </a:cubicBezTo>
                      <a:cubicBezTo>
                        <a:pt x="186" y="494"/>
                        <a:pt x="112" y="309"/>
                        <a:pt x="235" y="210"/>
                      </a:cubicBezTo>
                      <a:cubicBezTo>
                        <a:pt x="268" y="177"/>
                        <a:pt x="307" y="163"/>
                        <a:pt x="344" y="163"/>
                      </a:cubicBezTo>
                      <a:close/>
                      <a:moveTo>
                        <a:pt x="321" y="1"/>
                      </a:moveTo>
                      <a:cubicBezTo>
                        <a:pt x="173" y="1"/>
                        <a:pt x="38" y="112"/>
                        <a:pt x="13" y="259"/>
                      </a:cubicBezTo>
                      <a:cubicBezTo>
                        <a:pt x="1" y="284"/>
                        <a:pt x="1" y="309"/>
                        <a:pt x="1" y="333"/>
                      </a:cubicBezTo>
                      <a:cubicBezTo>
                        <a:pt x="1" y="370"/>
                        <a:pt x="1" y="407"/>
                        <a:pt x="13" y="432"/>
                      </a:cubicBezTo>
                      <a:cubicBezTo>
                        <a:pt x="56" y="598"/>
                        <a:pt x="198" y="681"/>
                        <a:pt x="340" y="681"/>
                      </a:cubicBezTo>
                      <a:cubicBezTo>
                        <a:pt x="481" y="681"/>
                        <a:pt x="623" y="598"/>
                        <a:pt x="666" y="432"/>
                      </a:cubicBezTo>
                      <a:cubicBezTo>
                        <a:pt x="678" y="407"/>
                        <a:pt x="691" y="370"/>
                        <a:pt x="691" y="333"/>
                      </a:cubicBezTo>
                      <a:cubicBezTo>
                        <a:pt x="691" y="309"/>
                        <a:pt x="678" y="284"/>
                        <a:pt x="678" y="259"/>
                      </a:cubicBezTo>
                      <a:cubicBezTo>
                        <a:pt x="642" y="112"/>
                        <a:pt x="506" y="1"/>
                        <a:pt x="358" y="1"/>
                      </a:cubicBezTo>
                      <a:close/>
                    </a:path>
                  </a:pathLst>
                </a:custGeom>
                <a:solidFill>
                  <a:srgbClr val="85DAE0"/>
                </a:solidFill>
                <a:ln>
                  <a:noFill/>
                </a:ln>
              </p:spPr>
              <p:txBody>
                <a:bodyPr spcFirstLastPara="1" wrap="square" lIns="48200" tIns="48200" rIns="48200" bIns="482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2" name="Google Shape;1382;p41"/>
                <p:cNvSpPr/>
                <p:nvPr/>
              </p:nvSpPr>
              <p:spPr>
                <a:xfrm>
                  <a:off x="3861523" y="3183607"/>
                  <a:ext cx="202092" cy="199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682" extrusionOk="0">
                      <a:moveTo>
                        <a:pt x="342" y="160"/>
                      </a:moveTo>
                      <a:cubicBezTo>
                        <a:pt x="436" y="160"/>
                        <a:pt x="527" y="235"/>
                        <a:pt x="518" y="346"/>
                      </a:cubicBezTo>
                      <a:cubicBezTo>
                        <a:pt x="506" y="432"/>
                        <a:pt x="444" y="494"/>
                        <a:pt x="358" y="506"/>
                      </a:cubicBezTo>
                      <a:cubicBezTo>
                        <a:pt x="353" y="506"/>
                        <a:pt x="349" y="506"/>
                        <a:pt x="344" y="506"/>
                      </a:cubicBezTo>
                      <a:cubicBezTo>
                        <a:pt x="193" y="506"/>
                        <a:pt x="115" y="318"/>
                        <a:pt x="223" y="210"/>
                      </a:cubicBezTo>
                      <a:cubicBezTo>
                        <a:pt x="257" y="176"/>
                        <a:pt x="300" y="160"/>
                        <a:pt x="342" y="160"/>
                      </a:cubicBezTo>
                      <a:close/>
                      <a:moveTo>
                        <a:pt x="321" y="1"/>
                      </a:moveTo>
                      <a:cubicBezTo>
                        <a:pt x="173" y="1"/>
                        <a:pt x="50" y="112"/>
                        <a:pt x="13" y="259"/>
                      </a:cubicBezTo>
                      <a:cubicBezTo>
                        <a:pt x="13" y="284"/>
                        <a:pt x="1" y="309"/>
                        <a:pt x="1" y="333"/>
                      </a:cubicBezTo>
                      <a:cubicBezTo>
                        <a:pt x="1" y="370"/>
                        <a:pt x="13" y="395"/>
                        <a:pt x="25" y="432"/>
                      </a:cubicBezTo>
                      <a:cubicBezTo>
                        <a:pt x="69" y="598"/>
                        <a:pt x="210" y="681"/>
                        <a:pt x="352" y="681"/>
                      </a:cubicBezTo>
                      <a:cubicBezTo>
                        <a:pt x="494" y="681"/>
                        <a:pt x="635" y="598"/>
                        <a:pt x="678" y="432"/>
                      </a:cubicBezTo>
                      <a:cubicBezTo>
                        <a:pt x="691" y="395"/>
                        <a:pt x="691" y="370"/>
                        <a:pt x="691" y="333"/>
                      </a:cubicBezTo>
                      <a:cubicBezTo>
                        <a:pt x="691" y="309"/>
                        <a:pt x="691" y="284"/>
                        <a:pt x="678" y="259"/>
                      </a:cubicBezTo>
                      <a:cubicBezTo>
                        <a:pt x="642" y="99"/>
                        <a:pt x="506" y="1"/>
                        <a:pt x="358" y="1"/>
                      </a:cubicBezTo>
                      <a:close/>
                    </a:path>
                  </a:pathLst>
                </a:custGeom>
                <a:solidFill>
                  <a:srgbClr val="FF0080"/>
                </a:solidFill>
                <a:ln>
                  <a:noFill/>
                </a:ln>
              </p:spPr>
              <p:txBody>
                <a:bodyPr spcFirstLastPara="1" wrap="square" lIns="48200" tIns="48200" rIns="48200" bIns="482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" name="Grupa 2">
                  <a:extLst>
                    <a:ext uri="{FF2B5EF4-FFF2-40B4-BE49-F238E27FC236}">
                      <a16:creationId xmlns:a16="http://schemas.microsoft.com/office/drawing/2014/main" id="{E3D0298E-0B2A-4EBF-9178-386CC9AE2EB1}"/>
                    </a:ext>
                  </a:extLst>
                </p:cNvPr>
                <p:cNvGrpSpPr/>
                <p:nvPr/>
              </p:nvGrpSpPr>
              <p:grpSpPr>
                <a:xfrm>
                  <a:off x="1627950" y="1561675"/>
                  <a:ext cx="4590775" cy="2217550"/>
                  <a:chOff x="1627950" y="1561675"/>
                  <a:chExt cx="4590775" cy="2217550"/>
                </a:xfrm>
              </p:grpSpPr>
              <p:sp>
                <p:nvSpPr>
                  <p:cNvPr id="1366" name="Google Shape;1366;p41"/>
                  <p:cNvSpPr txBox="1"/>
                  <p:nvPr/>
                </p:nvSpPr>
                <p:spPr>
                  <a:xfrm>
                    <a:off x="1627950" y="1561675"/>
                    <a:ext cx="2048400" cy="4677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0" tIns="19750" rIns="0" bIns="0" anchor="t" anchorCtr="0">
                    <a:noAutofit/>
                  </a:bodyPr>
                  <a:lstStyle/>
                  <a:p>
                    <a:pPr marL="12700" marR="0" lvl="0" indent="0" algn="ctr" rtl="0">
                      <a:lnSpc>
                        <a:spcPct val="1056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hr-HR" sz="1000" dirty="0">
                        <a:solidFill>
                          <a:srgbClr val="727176"/>
                        </a:solidFill>
                        <a:latin typeface="Roboto Slab Light"/>
                        <a:ea typeface="Roboto Slab Light"/>
                        <a:cs typeface="Roboto Slab Light"/>
                        <a:sym typeface="Roboto Slab Light"/>
                      </a:rPr>
                      <a:t>Ad kampanja na platformi Instagram</a:t>
                    </a:r>
                    <a:endParaRPr sz="1000" dirty="0">
                      <a:latin typeface="Roboto Slab Light"/>
                      <a:ea typeface="Roboto Slab Light"/>
                      <a:cs typeface="Roboto Slab Light"/>
                      <a:sym typeface="Roboto Slab Light"/>
                    </a:endParaRPr>
                  </a:p>
                </p:txBody>
              </p:sp>
              <p:sp>
                <p:nvSpPr>
                  <p:cNvPr id="1368" name="Google Shape;1368;p41"/>
                  <p:cNvSpPr txBox="1"/>
                  <p:nvPr/>
                </p:nvSpPr>
                <p:spPr>
                  <a:xfrm>
                    <a:off x="4329925" y="1561675"/>
                    <a:ext cx="1888800" cy="4677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0" tIns="19750" rIns="0" bIns="0" anchor="t" anchorCtr="0">
                    <a:noAutofit/>
                  </a:bodyPr>
                  <a:lstStyle/>
                  <a:p>
                    <a:pPr marL="12700" marR="0" lvl="0" indent="0" algn="ctr" rtl="0">
                      <a:lnSpc>
                        <a:spcPct val="1056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hr-HR" sz="1000" dirty="0">
                        <a:solidFill>
                          <a:srgbClr val="727176"/>
                        </a:solidFill>
                        <a:latin typeface="Roboto Slab Light"/>
                        <a:ea typeface="Roboto Slab Light"/>
                        <a:cs typeface="Roboto Slab Light"/>
                        <a:sym typeface="Roboto Slab Light"/>
                      </a:rPr>
                      <a:t>Ad kampanja na platformi Facebook</a:t>
                    </a:r>
                    <a:endParaRPr sz="1000" dirty="0">
                      <a:latin typeface="Roboto Slab Light"/>
                      <a:ea typeface="Roboto Slab Light"/>
                      <a:cs typeface="Roboto Slab Light"/>
                      <a:sym typeface="Roboto Slab Light"/>
                    </a:endParaRPr>
                  </a:p>
                </p:txBody>
              </p:sp>
              <p:sp>
                <p:nvSpPr>
                  <p:cNvPr id="1369" name="Google Shape;1369;p41"/>
                  <p:cNvSpPr txBox="1"/>
                  <p:nvPr/>
                </p:nvSpPr>
                <p:spPr>
                  <a:xfrm>
                    <a:off x="3027317" y="3471425"/>
                    <a:ext cx="1888800" cy="307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0" tIns="19750" rIns="0" bIns="0" anchor="t" anchorCtr="0">
                    <a:noAutofit/>
                  </a:bodyPr>
                  <a:lstStyle/>
                  <a:p>
                    <a:pPr marL="12700" marR="0" lvl="0" indent="12700" algn="ctr" rtl="0">
                      <a:lnSpc>
                        <a:spcPct val="1056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hr-HR" sz="1000" dirty="0">
                        <a:solidFill>
                          <a:srgbClr val="727176"/>
                        </a:solidFill>
                        <a:latin typeface="Roboto Slab Light"/>
                        <a:ea typeface="Roboto Slab Light"/>
                        <a:cs typeface="Roboto Slab Light"/>
                        <a:sym typeface="Roboto Slab Light"/>
                      </a:rPr>
                      <a:t>Ad kampanja na platformi </a:t>
                    </a:r>
                    <a:r>
                      <a:rPr lang="hr-HR" sz="1000" dirty="0" err="1">
                        <a:solidFill>
                          <a:srgbClr val="727176"/>
                        </a:solidFill>
                        <a:latin typeface="Roboto Slab Light"/>
                        <a:ea typeface="Roboto Slab Light"/>
                        <a:cs typeface="Roboto Slab Light"/>
                        <a:sym typeface="Roboto Slab Light"/>
                      </a:rPr>
                      <a:t>Youtube</a:t>
                    </a:r>
                    <a:endParaRPr lang="hr-HR" sz="1000" dirty="0">
                      <a:solidFill>
                        <a:srgbClr val="727176"/>
                      </a:solidFill>
                      <a:latin typeface="Roboto Slab Light"/>
                      <a:ea typeface="Roboto Slab Light"/>
                      <a:cs typeface="Roboto Slab Light"/>
                      <a:sym typeface="Roboto Slab Light"/>
                    </a:endParaRPr>
                  </a:p>
                  <a:p>
                    <a:pPr marL="12700" marR="0" lvl="0" indent="12700" algn="ctr" rtl="0">
                      <a:lnSpc>
                        <a:spcPct val="1056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hr-HR" sz="1000" dirty="0">
                        <a:solidFill>
                          <a:srgbClr val="727176"/>
                        </a:solidFill>
                        <a:latin typeface="Roboto Slab Light"/>
                        <a:ea typeface="Roboto Slab Light"/>
                        <a:cs typeface="Roboto Slab Light"/>
                        <a:sym typeface="Roboto Slab Light"/>
                      </a:rPr>
                      <a:t>-promo video od minute ili manje</a:t>
                    </a:r>
                    <a:endParaRPr sz="1000" dirty="0">
                      <a:latin typeface="Roboto Slab Light"/>
                      <a:ea typeface="Roboto Slab Light"/>
                      <a:cs typeface="Roboto Slab Light"/>
                      <a:sym typeface="Roboto Slab Light"/>
                    </a:endParaRPr>
                  </a:p>
                </p:txBody>
              </p:sp>
              <p:grpSp>
                <p:nvGrpSpPr>
                  <p:cNvPr id="2" name="Grupa 1">
                    <a:extLst>
                      <a:ext uri="{FF2B5EF4-FFF2-40B4-BE49-F238E27FC236}">
                        <a16:creationId xmlns:a16="http://schemas.microsoft.com/office/drawing/2014/main" id="{CE7C7345-2159-4A15-9A89-34C15261488E}"/>
                      </a:ext>
                    </a:extLst>
                  </p:cNvPr>
                  <p:cNvGrpSpPr/>
                  <p:nvPr/>
                </p:nvGrpSpPr>
                <p:grpSpPr>
                  <a:xfrm>
                    <a:off x="2059930" y="2102109"/>
                    <a:ext cx="3766990" cy="1229852"/>
                    <a:chOff x="2059930" y="2102109"/>
                    <a:chExt cx="3766990" cy="1229852"/>
                  </a:xfrm>
                </p:grpSpPr>
                <p:sp>
                  <p:nvSpPr>
                    <p:cNvPr id="1370" name="Google Shape;1370;p41"/>
                    <p:cNvSpPr/>
                    <p:nvPr/>
                  </p:nvSpPr>
                  <p:spPr>
                    <a:xfrm>
                      <a:off x="5336460" y="3259393"/>
                      <a:ext cx="490460" cy="5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77" h="186" extrusionOk="0">
                          <a:moveTo>
                            <a:pt x="1" y="0"/>
                          </a:moveTo>
                          <a:cubicBezTo>
                            <a:pt x="13" y="25"/>
                            <a:pt x="13" y="62"/>
                            <a:pt x="13" y="87"/>
                          </a:cubicBezTo>
                          <a:cubicBezTo>
                            <a:pt x="13" y="124"/>
                            <a:pt x="13" y="148"/>
                            <a:pt x="1" y="185"/>
                          </a:cubicBezTo>
                          <a:lnTo>
                            <a:pt x="1677" y="185"/>
                          </a:lnTo>
                          <a:lnTo>
                            <a:pt x="1677" y="0"/>
                          </a:lnTo>
                          <a:close/>
                        </a:path>
                      </a:pathLst>
                    </a:custGeom>
                    <a:solidFill>
                      <a:srgbClr val="6B768C"/>
                    </a:solidFill>
                    <a:ln>
                      <a:noFill/>
                    </a:ln>
                  </p:spPr>
                  <p:txBody>
                    <a:bodyPr spcFirstLastPara="1" wrap="square" lIns="48200" tIns="48200" rIns="48200" bIns="48200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>
                        <a:solidFill>
                          <a:srgbClr val="BAC8D3"/>
                        </a:solidFill>
                      </a:endParaRPr>
                    </a:p>
                  </p:txBody>
                </p:sp>
                <p:sp>
                  <p:nvSpPr>
                    <p:cNvPr id="1371" name="Google Shape;1371;p41"/>
                    <p:cNvSpPr/>
                    <p:nvPr/>
                  </p:nvSpPr>
                  <p:spPr>
                    <a:xfrm>
                      <a:off x="2755415" y="3259393"/>
                      <a:ext cx="1113697" cy="5062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08" h="173" extrusionOk="0">
                          <a:moveTo>
                            <a:pt x="12" y="0"/>
                          </a:moveTo>
                          <a:cubicBezTo>
                            <a:pt x="12" y="25"/>
                            <a:pt x="25" y="50"/>
                            <a:pt x="12" y="74"/>
                          </a:cubicBezTo>
                          <a:cubicBezTo>
                            <a:pt x="25" y="111"/>
                            <a:pt x="12" y="148"/>
                            <a:pt x="0" y="173"/>
                          </a:cubicBezTo>
                          <a:lnTo>
                            <a:pt x="3807" y="173"/>
                          </a:lnTo>
                          <a:cubicBezTo>
                            <a:pt x="3795" y="148"/>
                            <a:pt x="3783" y="111"/>
                            <a:pt x="3783" y="74"/>
                          </a:cubicBezTo>
                          <a:cubicBezTo>
                            <a:pt x="3783" y="50"/>
                            <a:pt x="3795" y="25"/>
                            <a:pt x="3795" y="0"/>
                          </a:cubicBezTo>
                          <a:close/>
                        </a:path>
                      </a:pathLst>
                    </a:custGeom>
                    <a:solidFill>
                      <a:srgbClr val="6B768C"/>
                    </a:solidFill>
                    <a:ln>
                      <a:noFill/>
                    </a:ln>
                  </p:spPr>
                  <p:txBody>
                    <a:bodyPr spcFirstLastPara="1" wrap="square" lIns="48200" tIns="48200" rIns="48200" bIns="48200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>
                        <a:solidFill>
                          <a:srgbClr val="BAC8D3"/>
                        </a:solidFill>
                      </a:endParaRPr>
                    </a:p>
                  </p:txBody>
                </p:sp>
                <p:sp>
                  <p:nvSpPr>
                    <p:cNvPr id="1373" name="Google Shape;1373;p41"/>
                    <p:cNvSpPr/>
                    <p:nvPr/>
                  </p:nvSpPr>
                  <p:spPr>
                    <a:xfrm>
                      <a:off x="2059930" y="3259393"/>
                      <a:ext cx="504790" cy="5062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6" h="173" extrusionOk="0">
                          <a:moveTo>
                            <a:pt x="0" y="0"/>
                          </a:moveTo>
                          <a:lnTo>
                            <a:pt x="0" y="173"/>
                          </a:lnTo>
                          <a:lnTo>
                            <a:pt x="1725" y="173"/>
                          </a:lnTo>
                          <a:cubicBezTo>
                            <a:pt x="1713" y="148"/>
                            <a:pt x="1713" y="111"/>
                            <a:pt x="1713" y="74"/>
                          </a:cubicBezTo>
                          <a:cubicBezTo>
                            <a:pt x="1713" y="50"/>
                            <a:pt x="1713" y="25"/>
                            <a:pt x="1725" y="0"/>
                          </a:cubicBezTo>
                          <a:close/>
                        </a:path>
                      </a:pathLst>
                    </a:custGeom>
                    <a:solidFill>
                      <a:srgbClr val="6B768C"/>
                    </a:solidFill>
                    <a:ln>
                      <a:noFill/>
                    </a:ln>
                  </p:spPr>
                  <p:txBody>
                    <a:bodyPr spcFirstLastPara="1" wrap="square" lIns="48200" tIns="48200" rIns="48200" bIns="48200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>
                        <a:solidFill>
                          <a:srgbClr val="BAC8D3"/>
                        </a:solidFill>
                      </a:endParaRPr>
                    </a:p>
                  </p:txBody>
                </p:sp>
                <p:sp>
                  <p:nvSpPr>
                    <p:cNvPr id="1374" name="Google Shape;1374;p41"/>
                    <p:cNvSpPr/>
                    <p:nvPr/>
                  </p:nvSpPr>
                  <p:spPr>
                    <a:xfrm>
                      <a:off x="4059815" y="3259393"/>
                      <a:ext cx="1102876" cy="5062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71" h="173" extrusionOk="0">
                          <a:moveTo>
                            <a:pt x="0" y="0"/>
                          </a:moveTo>
                          <a:cubicBezTo>
                            <a:pt x="13" y="25"/>
                            <a:pt x="13" y="50"/>
                            <a:pt x="13" y="74"/>
                          </a:cubicBezTo>
                          <a:cubicBezTo>
                            <a:pt x="13" y="111"/>
                            <a:pt x="13" y="148"/>
                            <a:pt x="0" y="173"/>
                          </a:cubicBezTo>
                          <a:lnTo>
                            <a:pt x="3771" y="173"/>
                          </a:lnTo>
                          <a:cubicBezTo>
                            <a:pt x="3759" y="148"/>
                            <a:pt x="3759" y="111"/>
                            <a:pt x="3759" y="74"/>
                          </a:cubicBezTo>
                          <a:cubicBezTo>
                            <a:pt x="3759" y="50"/>
                            <a:pt x="3759" y="25"/>
                            <a:pt x="3771" y="0"/>
                          </a:cubicBezTo>
                          <a:close/>
                        </a:path>
                      </a:pathLst>
                    </a:custGeom>
                    <a:solidFill>
                      <a:srgbClr val="6B768C"/>
                    </a:solidFill>
                    <a:ln>
                      <a:noFill/>
                    </a:ln>
                  </p:spPr>
                  <p:txBody>
                    <a:bodyPr spcFirstLastPara="1" wrap="square" lIns="48200" tIns="48200" rIns="48200" bIns="48200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>
                        <a:solidFill>
                          <a:srgbClr val="BAC8D3"/>
                        </a:solidFill>
                      </a:endParaRPr>
                    </a:p>
                  </p:txBody>
                </p:sp>
                <p:sp>
                  <p:nvSpPr>
                    <p:cNvPr id="1375" name="Google Shape;1375;p41"/>
                    <p:cNvSpPr/>
                    <p:nvPr/>
                  </p:nvSpPr>
                  <p:spPr>
                    <a:xfrm>
                      <a:off x="2265241" y="2116447"/>
                      <a:ext cx="821820" cy="106744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10" h="3648" extrusionOk="0">
                          <a:moveTo>
                            <a:pt x="1365" y="241"/>
                          </a:moveTo>
                          <a:cubicBezTo>
                            <a:pt x="1630" y="241"/>
                            <a:pt x="1899" y="338"/>
                            <a:pt x="2120" y="555"/>
                          </a:cubicBezTo>
                          <a:cubicBezTo>
                            <a:pt x="2810" y="1245"/>
                            <a:pt x="2329" y="2416"/>
                            <a:pt x="1356" y="2416"/>
                          </a:cubicBezTo>
                          <a:cubicBezTo>
                            <a:pt x="764" y="2416"/>
                            <a:pt x="272" y="1935"/>
                            <a:pt x="272" y="1344"/>
                          </a:cubicBezTo>
                          <a:cubicBezTo>
                            <a:pt x="263" y="681"/>
                            <a:pt x="802" y="241"/>
                            <a:pt x="1365" y="241"/>
                          </a:cubicBezTo>
                          <a:close/>
                          <a:moveTo>
                            <a:pt x="1356" y="1"/>
                          </a:moveTo>
                          <a:cubicBezTo>
                            <a:pt x="604" y="1"/>
                            <a:pt x="0" y="604"/>
                            <a:pt x="0" y="1356"/>
                          </a:cubicBezTo>
                          <a:cubicBezTo>
                            <a:pt x="0" y="2391"/>
                            <a:pt x="1183" y="3512"/>
                            <a:pt x="1331" y="3648"/>
                          </a:cubicBezTo>
                          <a:lnTo>
                            <a:pt x="1368" y="3648"/>
                          </a:lnTo>
                          <a:cubicBezTo>
                            <a:pt x="1528" y="3512"/>
                            <a:pt x="2711" y="2453"/>
                            <a:pt x="2711" y="1356"/>
                          </a:cubicBezTo>
                          <a:cubicBezTo>
                            <a:pt x="2711" y="604"/>
                            <a:pt x="2095" y="1"/>
                            <a:pt x="1356" y="1"/>
                          </a:cubicBezTo>
                          <a:close/>
                        </a:path>
                      </a:pathLst>
                    </a:custGeom>
                    <a:solidFill>
                      <a:srgbClr val="85DAE0"/>
                    </a:solidFill>
                    <a:ln>
                      <a:noFill/>
                    </a:ln>
                  </p:spPr>
                  <p:txBody>
                    <a:bodyPr spcFirstLastPara="1" wrap="square" lIns="48200" tIns="48200" rIns="48200" bIns="48200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76" name="Google Shape;1376;p41"/>
                    <p:cNvSpPr/>
                    <p:nvPr/>
                  </p:nvSpPr>
                  <p:spPr>
                    <a:xfrm>
                      <a:off x="3555311" y="2102109"/>
                      <a:ext cx="832641" cy="10817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47" h="3697" extrusionOk="0">
                          <a:moveTo>
                            <a:pt x="1402" y="290"/>
                          </a:moveTo>
                          <a:cubicBezTo>
                            <a:pt x="1667" y="290"/>
                            <a:pt x="1936" y="387"/>
                            <a:pt x="2157" y="604"/>
                          </a:cubicBezTo>
                          <a:cubicBezTo>
                            <a:pt x="2847" y="1294"/>
                            <a:pt x="2354" y="2465"/>
                            <a:pt x="1393" y="2465"/>
                          </a:cubicBezTo>
                          <a:cubicBezTo>
                            <a:pt x="789" y="2465"/>
                            <a:pt x="296" y="1984"/>
                            <a:pt x="296" y="1393"/>
                          </a:cubicBezTo>
                          <a:cubicBezTo>
                            <a:pt x="296" y="730"/>
                            <a:pt x="838" y="290"/>
                            <a:pt x="1402" y="290"/>
                          </a:cubicBezTo>
                          <a:close/>
                          <a:moveTo>
                            <a:pt x="1380" y="0"/>
                          </a:moveTo>
                          <a:cubicBezTo>
                            <a:pt x="617" y="0"/>
                            <a:pt x="1" y="641"/>
                            <a:pt x="25" y="1405"/>
                          </a:cubicBezTo>
                          <a:cubicBezTo>
                            <a:pt x="25" y="2452"/>
                            <a:pt x="1220" y="3561"/>
                            <a:pt x="1368" y="3697"/>
                          </a:cubicBezTo>
                          <a:lnTo>
                            <a:pt x="1405" y="3697"/>
                          </a:lnTo>
                          <a:cubicBezTo>
                            <a:pt x="1565" y="3549"/>
                            <a:pt x="2748" y="2502"/>
                            <a:pt x="2748" y="1405"/>
                          </a:cubicBezTo>
                          <a:cubicBezTo>
                            <a:pt x="2773" y="641"/>
                            <a:pt x="2157" y="0"/>
                            <a:pt x="1380" y="0"/>
                          </a:cubicBezTo>
                          <a:close/>
                        </a:path>
                      </a:pathLst>
                    </a:custGeom>
                    <a:solidFill>
                      <a:srgbClr val="FF0080"/>
                    </a:solidFill>
                    <a:ln>
                      <a:noFill/>
                    </a:ln>
                  </p:spPr>
                  <p:txBody>
                    <a:bodyPr spcFirstLastPara="1" wrap="square" lIns="48200" tIns="48200" rIns="48200" bIns="48200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78" name="Google Shape;1378;p41"/>
                    <p:cNvSpPr/>
                    <p:nvPr/>
                  </p:nvSpPr>
                  <p:spPr>
                    <a:xfrm>
                      <a:off x="4863269" y="2116446"/>
                      <a:ext cx="822112" cy="106744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11" h="3648" extrusionOk="0">
                          <a:moveTo>
                            <a:pt x="1366" y="241"/>
                          </a:moveTo>
                          <a:cubicBezTo>
                            <a:pt x="1630" y="241"/>
                            <a:pt x="1900" y="338"/>
                            <a:pt x="2120" y="555"/>
                          </a:cubicBezTo>
                          <a:cubicBezTo>
                            <a:pt x="2810" y="1245"/>
                            <a:pt x="2330" y="2416"/>
                            <a:pt x="1356" y="2416"/>
                          </a:cubicBezTo>
                          <a:cubicBezTo>
                            <a:pt x="765" y="2416"/>
                            <a:pt x="272" y="1935"/>
                            <a:pt x="272" y="1344"/>
                          </a:cubicBezTo>
                          <a:cubicBezTo>
                            <a:pt x="264" y="681"/>
                            <a:pt x="803" y="241"/>
                            <a:pt x="1366" y="241"/>
                          </a:cubicBezTo>
                          <a:close/>
                          <a:moveTo>
                            <a:pt x="1356" y="1"/>
                          </a:moveTo>
                          <a:cubicBezTo>
                            <a:pt x="605" y="1"/>
                            <a:pt x="1" y="604"/>
                            <a:pt x="1" y="1356"/>
                          </a:cubicBezTo>
                          <a:cubicBezTo>
                            <a:pt x="1" y="2391"/>
                            <a:pt x="1184" y="3512"/>
                            <a:pt x="1344" y="3648"/>
                          </a:cubicBezTo>
                          <a:lnTo>
                            <a:pt x="1369" y="3648"/>
                          </a:lnTo>
                          <a:cubicBezTo>
                            <a:pt x="1529" y="3512"/>
                            <a:pt x="2712" y="2453"/>
                            <a:pt x="2712" y="1356"/>
                          </a:cubicBezTo>
                          <a:cubicBezTo>
                            <a:pt x="2712" y="604"/>
                            <a:pt x="2108" y="1"/>
                            <a:pt x="1356" y="1"/>
                          </a:cubicBezTo>
                          <a:close/>
                        </a:path>
                      </a:pathLst>
                    </a:custGeom>
                    <a:solidFill>
                      <a:srgbClr val="4F35D3"/>
                    </a:solidFill>
                    <a:ln>
                      <a:noFill/>
                    </a:ln>
                  </p:spPr>
                  <p:txBody>
                    <a:bodyPr spcFirstLastPara="1" wrap="square" lIns="48200" tIns="48200" rIns="48200" bIns="48200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79" name="Google Shape;1379;p41"/>
                    <p:cNvSpPr/>
                    <p:nvPr/>
                  </p:nvSpPr>
                  <p:spPr>
                    <a:xfrm>
                      <a:off x="2593096" y="3231010"/>
                      <a:ext cx="118155" cy="10065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04" h="344" extrusionOk="0">
                          <a:moveTo>
                            <a:pt x="233" y="1"/>
                          </a:moveTo>
                          <a:cubicBezTo>
                            <a:pt x="196" y="1"/>
                            <a:pt x="157" y="15"/>
                            <a:pt x="124" y="48"/>
                          </a:cubicBezTo>
                          <a:cubicBezTo>
                            <a:pt x="1" y="147"/>
                            <a:pt x="75" y="332"/>
                            <a:pt x="235" y="344"/>
                          </a:cubicBezTo>
                          <a:cubicBezTo>
                            <a:pt x="321" y="344"/>
                            <a:pt x="395" y="270"/>
                            <a:pt x="395" y="184"/>
                          </a:cubicBezTo>
                          <a:cubicBezTo>
                            <a:pt x="404" y="80"/>
                            <a:pt x="321" y="1"/>
                            <a:pt x="233" y="1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48200" tIns="48200" rIns="48200" bIns="48200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81" name="Google Shape;1381;p41"/>
                    <p:cNvSpPr/>
                    <p:nvPr/>
                  </p:nvSpPr>
                  <p:spPr>
                    <a:xfrm>
                      <a:off x="3895157" y="3230425"/>
                      <a:ext cx="120495" cy="101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12" h="347" extrusionOk="0">
                          <a:moveTo>
                            <a:pt x="227" y="0"/>
                          </a:moveTo>
                          <a:cubicBezTo>
                            <a:pt x="185" y="0"/>
                            <a:pt x="142" y="16"/>
                            <a:pt x="108" y="50"/>
                          </a:cubicBezTo>
                          <a:cubicBezTo>
                            <a:pt x="0" y="158"/>
                            <a:pt x="78" y="346"/>
                            <a:pt x="229" y="346"/>
                          </a:cubicBezTo>
                          <a:cubicBezTo>
                            <a:pt x="234" y="346"/>
                            <a:pt x="238" y="346"/>
                            <a:pt x="243" y="346"/>
                          </a:cubicBezTo>
                          <a:cubicBezTo>
                            <a:pt x="329" y="334"/>
                            <a:pt x="391" y="272"/>
                            <a:pt x="403" y="186"/>
                          </a:cubicBezTo>
                          <a:cubicBezTo>
                            <a:pt x="412" y="75"/>
                            <a:pt x="321" y="0"/>
                            <a:pt x="227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48200" tIns="48200" rIns="48200" bIns="48200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85" name="Google Shape;1385;p41"/>
                    <p:cNvSpPr/>
                    <p:nvPr/>
                  </p:nvSpPr>
                  <p:spPr>
                    <a:xfrm>
                      <a:off x="5194888" y="3223279"/>
                      <a:ext cx="118155" cy="10065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04" h="344" extrusionOk="0">
                          <a:moveTo>
                            <a:pt x="223" y="1"/>
                          </a:moveTo>
                          <a:cubicBezTo>
                            <a:pt x="184" y="1"/>
                            <a:pt x="144" y="15"/>
                            <a:pt x="111" y="48"/>
                          </a:cubicBezTo>
                          <a:cubicBezTo>
                            <a:pt x="0" y="147"/>
                            <a:pt x="74" y="332"/>
                            <a:pt x="222" y="344"/>
                          </a:cubicBezTo>
                          <a:cubicBezTo>
                            <a:pt x="308" y="344"/>
                            <a:pt x="382" y="270"/>
                            <a:pt x="395" y="184"/>
                          </a:cubicBezTo>
                          <a:cubicBezTo>
                            <a:pt x="403" y="80"/>
                            <a:pt x="315" y="1"/>
                            <a:pt x="223" y="1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48200" tIns="48200" rIns="48200" bIns="48200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  <p:sp>
            <p:nvSpPr>
              <p:cNvPr id="1386" name="Google Shape;1386;p41"/>
              <p:cNvSpPr/>
              <p:nvPr/>
            </p:nvSpPr>
            <p:spPr>
              <a:xfrm>
                <a:off x="5162001" y="3183607"/>
                <a:ext cx="202092" cy="19956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682" extrusionOk="0">
                    <a:moveTo>
                      <a:pt x="340" y="165"/>
                    </a:moveTo>
                    <a:cubicBezTo>
                      <a:pt x="431" y="165"/>
                      <a:pt x="518" y="232"/>
                      <a:pt x="518" y="333"/>
                    </a:cubicBezTo>
                    <a:cubicBezTo>
                      <a:pt x="518" y="420"/>
                      <a:pt x="444" y="506"/>
                      <a:pt x="345" y="506"/>
                    </a:cubicBezTo>
                    <a:cubicBezTo>
                      <a:pt x="197" y="494"/>
                      <a:pt x="123" y="321"/>
                      <a:pt x="222" y="210"/>
                    </a:cubicBezTo>
                    <a:cubicBezTo>
                      <a:pt x="257" y="179"/>
                      <a:pt x="299" y="165"/>
                      <a:pt x="340" y="165"/>
                    </a:cubicBezTo>
                    <a:close/>
                    <a:moveTo>
                      <a:pt x="333" y="1"/>
                    </a:moveTo>
                    <a:cubicBezTo>
                      <a:pt x="173" y="1"/>
                      <a:pt x="49" y="112"/>
                      <a:pt x="13" y="259"/>
                    </a:cubicBezTo>
                    <a:cubicBezTo>
                      <a:pt x="0" y="284"/>
                      <a:pt x="0" y="309"/>
                      <a:pt x="0" y="333"/>
                    </a:cubicBezTo>
                    <a:cubicBezTo>
                      <a:pt x="0" y="370"/>
                      <a:pt x="0" y="407"/>
                      <a:pt x="13" y="432"/>
                    </a:cubicBezTo>
                    <a:cubicBezTo>
                      <a:pt x="62" y="598"/>
                      <a:pt x="204" y="681"/>
                      <a:pt x="345" y="681"/>
                    </a:cubicBezTo>
                    <a:cubicBezTo>
                      <a:pt x="487" y="681"/>
                      <a:pt x="629" y="598"/>
                      <a:pt x="678" y="432"/>
                    </a:cubicBezTo>
                    <a:cubicBezTo>
                      <a:pt x="690" y="407"/>
                      <a:pt x="690" y="370"/>
                      <a:pt x="690" y="333"/>
                    </a:cubicBezTo>
                    <a:cubicBezTo>
                      <a:pt x="690" y="309"/>
                      <a:pt x="690" y="284"/>
                      <a:pt x="678" y="259"/>
                    </a:cubicBezTo>
                    <a:cubicBezTo>
                      <a:pt x="641" y="112"/>
                      <a:pt x="518" y="1"/>
                      <a:pt x="358" y="1"/>
                    </a:cubicBezTo>
                    <a:close/>
                  </a:path>
                </a:pathLst>
              </a:custGeom>
              <a:solidFill>
                <a:srgbClr val="4F35D3"/>
              </a:solidFill>
              <a:ln>
                <a:noFill/>
              </a:ln>
            </p:spPr>
            <p:txBody>
              <a:bodyPr spcFirstLastPara="1" wrap="square" lIns="48200" tIns="48200" rIns="48200" bIns="482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9" name="Slika 8" descr="Slika na kojoj se prikazuje svijetlo&#10;&#10;Opis je automatski generiran">
              <a:extLst>
                <a:ext uri="{FF2B5EF4-FFF2-40B4-BE49-F238E27FC236}">
                  <a16:creationId xmlns:a16="http://schemas.microsoft.com/office/drawing/2014/main" id="{4B0D83E1-09AA-4192-9D77-2925733964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41023" y="2470612"/>
              <a:ext cx="458905" cy="458905"/>
            </a:xfrm>
            <a:prstGeom prst="rect">
              <a:avLst/>
            </a:prstGeom>
          </p:spPr>
        </p:pic>
        <p:pic>
          <p:nvPicPr>
            <p:cNvPr id="11" name="Slika 10" descr="Slika na kojoj se prikazuje monitor, sat, crtež&#10;&#10;Opis je automatski generiran">
              <a:extLst>
                <a:ext uri="{FF2B5EF4-FFF2-40B4-BE49-F238E27FC236}">
                  <a16:creationId xmlns:a16="http://schemas.microsoft.com/office/drawing/2014/main" id="{5733BE5F-5D2E-455B-A382-797F7E23FA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57764" y="2470612"/>
              <a:ext cx="426477" cy="426477"/>
            </a:xfrm>
            <a:prstGeom prst="rect">
              <a:avLst/>
            </a:prstGeom>
          </p:spPr>
        </p:pic>
        <p:pic>
          <p:nvPicPr>
            <p:cNvPr id="15" name="Slika 14">
              <a:extLst>
                <a:ext uri="{FF2B5EF4-FFF2-40B4-BE49-F238E27FC236}">
                  <a16:creationId xmlns:a16="http://schemas.microsoft.com/office/drawing/2014/main" id="{C3EA6ECC-0330-4F64-928A-2E461C47E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48702" y="2462009"/>
              <a:ext cx="452368" cy="4523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Neon Curve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167</Words>
  <Application>Microsoft Office PowerPoint</Application>
  <PresentationFormat>Prikaz na zaslonu (16:9)</PresentationFormat>
  <Paragraphs>58</Paragraphs>
  <Slides>12</Slides>
  <Notes>11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12</vt:i4>
      </vt:variant>
    </vt:vector>
  </HeadingPairs>
  <TitlesOfParts>
    <vt:vector size="16" baseType="lpstr">
      <vt:lpstr>Arial</vt:lpstr>
      <vt:lpstr>Roboto Condensed</vt:lpstr>
      <vt:lpstr>Roboto Slab Light</vt:lpstr>
      <vt:lpstr>Neon Curves</vt:lpstr>
      <vt:lpstr>PowerPoint prezentacija</vt:lpstr>
      <vt:lpstr>COLLAB</vt:lpstr>
      <vt:lpstr>Benefiti Collab-a</vt:lpstr>
      <vt:lpstr>Rotary</vt:lpstr>
      <vt:lpstr>Johann Franck</vt:lpstr>
      <vt:lpstr>Trinity</vt:lpstr>
      <vt:lpstr>Bolesna djeca grada Zagreba</vt:lpstr>
      <vt:lpstr>Strategije</vt:lpstr>
      <vt:lpstr>ONLINE marketing kampanja </vt:lpstr>
      <vt:lpstr> BAIT-HOOK kampanja; fizički marketing </vt:lpstr>
      <vt:lpstr>Ostale strategije </vt:lpstr>
      <vt:lpstr>HVALA NA PAŽNJI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CREATIVITY!</dc:title>
  <cp:lastModifiedBy>Milivoj</cp:lastModifiedBy>
  <cp:revision>25</cp:revision>
  <dcterms:modified xsi:type="dcterms:W3CDTF">2019-10-23T13:27:51Z</dcterms:modified>
</cp:coreProperties>
</file>