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65" r:id="rId7"/>
    <p:sldId id="257" r:id="rId8"/>
    <p:sldId id="258" r:id="rId9"/>
    <p:sldId id="262" r:id="rId10"/>
    <p:sldId id="259" r:id="rId11"/>
    <p:sldId id="267" r:id="rId12"/>
    <p:sldId id="266" r:id="rId13"/>
    <p:sldId id="269" r:id="rId14"/>
    <p:sldId id="268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12189-9F93-4FF9-906B-D50AF49F1B62}" v="58" dt="2020-12-02T00:41:02.902"/>
    <p1510:client id="{17DDE7B2-A05B-41F1-A7F1-53EDF5F121A0}" v="1365" dt="2020-12-02T15:05:09.511"/>
    <p1510:client id="{50ED4D6A-45D6-40F7-932B-C9BAD2062D0C}" v="88" dt="2020-12-02T13:16:13.538"/>
    <p1510:client id="{6AF4D303-02C1-4889-90E8-CF27BAFA4223}" v="11" dt="2020-11-11T14:17:42.923"/>
    <p1510:client id="{7FE4AFE9-E357-4E21-844C-D608D4999FCC}" v="5" dt="2020-12-02T14:39:36.151"/>
    <p1510:client id="{943AC989-30A6-45A4-AEFD-EE26D2286532}" v="8" dt="2020-12-02T16:23:59.082"/>
    <p1510:client id="{944EB6C9-7019-4263-ABC3-4E5B49FDE233}" v="8" dt="2020-12-02T00:42:57.755"/>
    <p1510:client id="{ADA6A2A9-5AE7-47BA-B4DE-94B662356BB8}" v="407" dt="2020-12-02T16:23:27.882"/>
    <p1510:client id="{BA6EE97E-C683-41F2-9A07-AFD506006E3E}" v="100" dt="2020-11-11T15:55:16.037"/>
    <p1510:client id="{C1C35EC9-274D-4B20-9E8E-53834C6A644D}" v="25" dt="2020-12-02T15:09:17.139"/>
    <p1510:client id="{D6BADC3C-15B1-4D1B-82A6-8EEBB6A52849}" v="95" dt="2020-12-02T14:24:09.558"/>
    <p1510:client id="{E7ACC5BF-E66E-4852-A06C-AE57C37E4889}" v="6" dt="2020-12-02T14:36:23.160"/>
    <p1510:client id="{F8549A76-1483-4916-A6CC-B853942BB94D}" v="14" dt="2020-12-02T15:23:59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all Boyd (student)" userId="S::2392483b@student.gla.ac.uk::c31b5b6a-34b0-4704-be6b-c11287e67f03" providerId="AD" clId="Web-{943AC989-30A6-45A4-AEFD-EE26D2286532}"/>
    <pc:docChg chg="modSld">
      <pc:chgData name="Niall Boyd (student)" userId="S::2392483b@student.gla.ac.uk::c31b5b6a-34b0-4704-be6b-c11287e67f03" providerId="AD" clId="Web-{943AC989-30A6-45A4-AEFD-EE26D2286532}" dt="2020-12-02T16:23:59.082" v="5" actId="14100"/>
      <pc:docMkLst>
        <pc:docMk/>
      </pc:docMkLst>
      <pc:sldChg chg="addSp modSp">
        <pc:chgData name="Niall Boyd (student)" userId="S::2392483b@student.gla.ac.uk::c31b5b6a-34b0-4704-be6b-c11287e67f03" providerId="AD" clId="Web-{943AC989-30A6-45A4-AEFD-EE26D2286532}" dt="2020-12-02T16:21:30.252" v="2" actId="14100"/>
        <pc:sldMkLst>
          <pc:docMk/>
          <pc:sldMk cId="2703972770" sldId="263"/>
        </pc:sldMkLst>
        <pc:picChg chg="add mod">
          <ac:chgData name="Niall Boyd (student)" userId="S::2392483b@student.gla.ac.uk::c31b5b6a-34b0-4704-be6b-c11287e67f03" providerId="AD" clId="Web-{943AC989-30A6-45A4-AEFD-EE26D2286532}" dt="2020-12-02T16:21:30.252" v="2" actId="14100"/>
          <ac:picMkLst>
            <pc:docMk/>
            <pc:sldMk cId="2703972770" sldId="263"/>
            <ac:picMk id="4" creationId="{326625BA-93E6-4C70-BEEE-35FE5F39F3F9}"/>
          </ac:picMkLst>
        </pc:picChg>
      </pc:sldChg>
      <pc:sldChg chg="addSp modSp">
        <pc:chgData name="Niall Boyd (student)" userId="S::2392483b@student.gla.ac.uk::c31b5b6a-34b0-4704-be6b-c11287e67f03" providerId="AD" clId="Web-{943AC989-30A6-45A4-AEFD-EE26D2286532}" dt="2020-12-02T16:23:59.082" v="5" actId="14100"/>
        <pc:sldMkLst>
          <pc:docMk/>
          <pc:sldMk cId="1641738274" sldId="265"/>
        </pc:sldMkLst>
        <pc:picChg chg="add mod">
          <ac:chgData name="Niall Boyd (student)" userId="S::2392483b@student.gla.ac.uk::c31b5b6a-34b0-4704-be6b-c11287e67f03" providerId="AD" clId="Web-{943AC989-30A6-45A4-AEFD-EE26D2286532}" dt="2020-12-02T16:23:59.082" v="5" actId="14100"/>
          <ac:picMkLst>
            <pc:docMk/>
            <pc:sldMk cId="1641738274" sldId="265"/>
            <ac:picMk id="4" creationId="{95FBD153-06BE-4E40-8C3D-94DEAA97474E}"/>
          </ac:picMkLst>
        </pc:picChg>
      </pc:sldChg>
    </pc:docChg>
  </pc:docChgLst>
  <pc:docChgLst>
    <pc:chgData name="Orla Sonvico (student)" userId="S::2391647s@student.gla.ac.uk::aa229ab2-e088-4eda-990a-97428de8ea33" providerId="AD" clId="Web-{17DDE7B2-A05B-41F1-A7F1-53EDF5F121A0}"/>
    <pc:docChg chg="addSld modSld">
      <pc:chgData name="Orla Sonvico (student)" userId="S::2391647s@student.gla.ac.uk::aa229ab2-e088-4eda-990a-97428de8ea33" providerId="AD" clId="Web-{17DDE7B2-A05B-41F1-A7F1-53EDF5F121A0}" dt="2020-12-02T15:05:09.511" v="1361" actId="20577"/>
      <pc:docMkLst>
        <pc:docMk/>
      </pc:docMkLst>
      <pc:sldChg chg="delSp modSp">
        <pc:chgData name="Orla Sonvico (student)" userId="S::2391647s@student.gla.ac.uk::aa229ab2-e088-4eda-990a-97428de8ea33" providerId="AD" clId="Web-{17DDE7B2-A05B-41F1-A7F1-53EDF5F121A0}" dt="2020-12-02T14:38:53.249" v="3" actId="1076"/>
        <pc:sldMkLst>
          <pc:docMk/>
          <pc:sldMk cId="4058304618" sldId="258"/>
        </pc:sldMkLst>
        <pc:picChg chg="mod">
          <ac:chgData name="Orla Sonvico (student)" userId="S::2391647s@student.gla.ac.uk::aa229ab2-e088-4eda-990a-97428de8ea33" providerId="AD" clId="Web-{17DDE7B2-A05B-41F1-A7F1-53EDF5F121A0}" dt="2020-12-02T14:38:53.249" v="3" actId="1076"/>
          <ac:picMkLst>
            <pc:docMk/>
            <pc:sldMk cId="4058304618" sldId="258"/>
            <ac:picMk id="6" creationId="{C430B25A-511F-4A1C-B01A-84C89F0D1E44}"/>
          </ac:picMkLst>
        </pc:picChg>
        <pc:picChg chg="del">
          <ac:chgData name="Orla Sonvico (student)" userId="S::2391647s@student.gla.ac.uk::aa229ab2-e088-4eda-990a-97428de8ea33" providerId="AD" clId="Web-{17DDE7B2-A05B-41F1-A7F1-53EDF5F121A0}" dt="2020-12-02T14:38:46.717" v="0"/>
          <ac:picMkLst>
            <pc:docMk/>
            <pc:sldMk cId="4058304618" sldId="258"/>
            <ac:picMk id="7" creationId="{3D50CC31-89F5-4414-B3A7-1F635B648A96}"/>
          </ac:picMkLst>
        </pc:picChg>
      </pc:sldChg>
      <pc:sldChg chg="modSp">
        <pc:chgData name="Orla Sonvico (student)" userId="S::2391647s@student.gla.ac.uk::aa229ab2-e088-4eda-990a-97428de8ea33" providerId="AD" clId="Web-{17DDE7B2-A05B-41F1-A7F1-53EDF5F121A0}" dt="2020-12-02T15:05:09.511" v="1360" actId="20577"/>
        <pc:sldMkLst>
          <pc:docMk/>
          <pc:sldMk cId="2703972770" sldId="263"/>
        </pc:sldMkLst>
        <pc:spChg chg="mod">
          <ac:chgData name="Orla Sonvico (student)" userId="S::2391647s@student.gla.ac.uk::aa229ab2-e088-4eda-990a-97428de8ea33" providerId="AD" clId="Web-{17DDE7B2-A05B-41F1-A7F1-53EDF5F121A0}" dt="2020-12-02T15:05:09.511" v="1360" actId="20577"/>
          <ac:spMkLst>
            <pc:docMk/>
            <pc:sldMk cId="2703972770" sldId="263"/>
            <ac:spMk id="3" creationId="{ADA7EF9A-521E-43E1-8FCB-59A0E49B048F}"/>
          </ac:spMkLst>
        </pc:spChg>
      </pc:sldChg>
      <pc:sldChg chg="modSp">
        <pc:chgData name="Orla Sonvico (student)" userId="S::2391647s@student.gla.ac.uk::aa229ab2-e088-4eda-990a-97428de8ea33" providerId="AD" clId="Web-{17DDE7B2-A05B-41F1-A7F1-53EDF5F121A0}" dt="2020-12-02T14:51:25.589" v="790" actId="20577"/>
        <pc:sldMkLst>
          <pc:docMk/>
          <pc:sldMk cId="2896531565" sldId="266"/>
        </pc:sldMkLst>
        <pc:spChg chg="mod">
          <ac:chgData name="Orla Sonvico (student)" userId="S::2391647s@student.gla.ac.uk::aa229ab2-e088-4eda-990a-97428de8ea33" providerId="AD" clId="Web-{17DDE7B2-A05B-41F1-A7F1-53EDF5F121A0}" dt="2020-12-02T14:51:25.589" v="790" actId="20577"/>
          <ac:spMkLst>
            <pc:docMk/>
            <pc:sldMk cId="2896531565" sldId="266"/>
            <ac:spMk id="3" creationId="{DBF1216E-A407-F84C-A809-43E2F09B5277}"/>
          </ac:spMkLst>
        </pc:spChg>
      </pc:sldChg>
      <pc:sldChg chg="modSp new">
        <pc:chgData name="Orla Sonvico (student)" userId="S::2391647s@student.gla.ac.uk::aa229ab2-e088-4eda-990a-97428de8ea33" providerId="AD" clId="Web-{17DDE7B2-A05B-41F1-A7F1-53EDF5F121A0}" dt="2020-12-02T14:51:12.932" v="742" actId="20577"/>
        <pc:sldMkLst>
          <pc:docMk/>
          <pc:sldMk cId="742607747" sldId="268"/>
        </pc:sldMkLst>
        <pc:spChg chg="mod">
          <ac:chgData name="Orla Sonvico (student)" userId="S::2391647s@student.gla.ac.uk::aa229ab2-e088-4eda-990a-97428de8ea33" providerId="AD" clId="Web-{17DDE7B2-A05B-41F1-A7F1-53EDF5F121A0}" dt="2020-12-02T14:46:47.854" v="45" actId="20577"/>
          <ac:spMkLst>
            <pc:docMk/>
            <pc:sldMk cId="742607747" sldId="268"/>
            <ac:spMk id="2" creationId="{1262FB4D-0B7A-4C2E-BBCB-6BBA1D658ABA}"/>
          </ac:spMkLst>
        </pc:spChg>
        <pc:spChg chg="mod">
          <ac:chgData name="Orla Sonvico (student)" userId="S::2391647s@student.gla.ac.uk::aa229ab2-e088-4eda-990a-97428de8ea33" providerId="AD" clId="Web-{17DDE7B2-A05B-41F1-A7F1-53EDF5F121A0}" dt="2020-12-02T14:51:12.932" v="742" actId="20577"/>
          <ac:spMkLst>
            <pc:docMk/>
            <pc:sldMk cId="742607747" sldId="268"/>
            <ac:spMk id="3" creationId="{F1D7DF4F-1ECA-4AC0-A612-A76991759860}"/>
          </ac:spMkLst>
        </pc:spChg>
      </pc:sldChg>
      <pc:sldChg chg="modSp new">
        <pc:chgData name="Orla Sonvico (student)" userId="S::2391647s@student.gla.ac.uk::aa229ab2-e088-4eda-990a-97428de8ea33" providerId="AD" clId="Web-{17DDE7B2-A05B-41F1-A7F1-53EDF5F121A0}" dt="2020-12-02T14:55:43.604" v="1259" actId="20577"/>
        <pc:sldMkLst>
          <pc:docMk/>
          <pc:sldMk cId="588348650" sldId="269"/>
        </pc:sldMkLst>
        <pc:spChg chg="mod">
          <ac:chgData name="Orla Sonvico (student)" userId="S::2391647s@student.gla.ac.uk::aa229ab2-e088-4eda-990a-97428de8ea33" providerId="AD" clId="Web-{17DDE7B2-A05B-41F1-A7F1-53EDF5F121A0}" dt="2020-12-02T14:52:48.250" v="1016" actId="20577"/>
          <ac:spMkLst>
            <pc:docMk/>
            <pc:sldMk cId="588348650" sldId="269"/>
            <ac:spMk id="2" creationId="{E067D147-E287-475F-8B57-BA8575652FA0}"/>
          </ac:spMkLst>
        </pc:spChg>
        <pc:spChg chg="mod">
          <ac:chgData name="Orla Sonvico (student)" userId="S::2391647s@student.gla.ac.uk::aa229ab2-e088-4eda-990a-97428de8ea33" providerId="AD" clId="Web-{17DDE7B2-A05B-41F1-A7F1-53EDF5F121A0}" dt="2020-12-02T14:55:43.604" v="1259" actId="20577"/>
          <ac:spMkLst>
            <pc:docMk/>
            <pc:sldMk cId="588348650" sldId="269"/>
            <ac:spMk id="3" creationId="{517AECA8-ABF5-4D57-A427-955EB78DEECF}"/>
          </ac:spMkLst>
        </pc:spChg>
      </pc:sldChg>
    </pc:docChg>
  </pc:docChgLst>
  <pc:docChgLst>
    <pc:chgData name="Niall Boyd (student)" userId="S::2392483b@student.gla.ac.uk::c31b5b6a-34b0-4704-be6b-c11287e67f03" providerId="AD" clId="Web-{944EB6C9-7019-4263-ABC3-4E5B49FDE233}"/>
    <pc:docChg chg="modSld">
      <pc:chgData name="Niall Boyd (student)" userId="S::2392483b@student.gla.ac.uk::c31b5b6a-34b0-4704-be6b-c11287e67f03" providerId="AD" clId="Web-{944EB6C9-7019-4263-ABC3-4E5B49FDE233}" dt="2020-12-02T00:42:57.755" v="7" actId="20577"/>
      <pc:docMkLst>
        <pc:docMk/>
      </pc:docMkLst>
      <pc:sldChg chg="modSp">
        <pc:chgData name="Niall Boyd (student)" userId="S::2392483b@student.gla.ac.uk::c31b5b6a-34b0-4704-be6b-c11287e67f03" providerId="AD" clId="Web-{944EB6C9-7019-4263-ABC3-4E5B49FDE233}" dt="2020-12-02T00:42:40.521" v="0" actId="20577"/>
        <pc:sldMkLst>
          <pc:docMk/>
          <pc:sldMk cId="334860895" sldId="259"/>
        </pc:sldMkLst>
        <pc:spChg chg="mod">
          <ac:chgData name="Niall Boyd (student)" userId="S::2392483b@student.gla.ac.uk::c31b5b6a-34b0-4704-be6b-c11287e67f03" providerId="AD" clId="Web-{944EB6C9-7019-4263-ABC3-4E5B49FDE233}" dt="2020-12-02T00:42:40.521" v="0" actId="20577"/>
          <ac:spMkLst>
            <pc:docMk/>
            <pc:sldMk cId="334860895" sldId="259"/>
            <ac:spMk id="3" creationId="{7021E1CD-64DD-41B1-966E-3267A1031210}"/>
          </ac:spMkLst>
        </pc:spChg>
      </pc:sldChg>
      <pc:sldChg chg="modSp">
        <pc:chgData name="Niall Boyd (student)" userId="S::2392483b@student.gla.ac.uk::c31b5b6a-34b0-4704-be6b-c11287e67f03" providerId="AD" clId="Web-{944EB6C9-7019-4263-ABC3-4E5B49FDE233}" dt="2020-12-02T00:42:56.162" v="5" actId="20577"/>
        <pc:sldMkLst>
          <pc:docMk/>
          <pc:sldMk cId="2896531565" sldId="266"/>
        </pc:sldMkLst>
        <pc:spChg chg="mod">
          <ac:chgData name="Niall Boyd (student)" userId="S::2392483b@student.gla.ac.uk::c31b5b6a-34b0-4704-be6b-c11287e67f03" providerId="AD" clId="Web-{944EB6C9-7019-4263-ABC3-4E5B49FDE233}" dt="2020-12-02T00:42:56.162" v="5" actId="20577"/>
          <ac:spMkLst>
            <pc:docMk/>
            <pc:sldMk cId="2896531565" sldId="266"/>
            <ac:spMk id="3" creationId="{DBF1216E-A407-F84C-A809-43E2F09B5277}"/>
          </ac:spMkLst>
        </pc:spChg>
      </pc:sldChg>
    </pc:docChg>
  </pc:docChgLst>
  <pc:docChgLst>
    <pc:chgData name="Niall Boyd (student)" userId="S::2392483b@student.gla.ac.uk::c31b5b6a-34b0-4704-be6b-c11287e67f03" providerId="AD" clId="Web-{00212189-9F93-4FF9-906B-D50AF49F1B62}"/>
    <pc:docChg chg="modSld">
      <pc:chgData name="Niall Boyd (student)" userId="S::2392483b@student.gla.ac.uk::c31b5b6a-34b0-4704-be6b-c11287e67f03" providerId="AD" clId="Web-{00212189-9F93-4FF9-906B-D50AF49F1B62}" dt="2020-12-02T00:41:01.120" v="49" actId="20577"/>
      <pc:docMkLst>
        <pc:docMk/>
      </pc:docMkLst>
      <pc:sldChg chg="modSp">
        <pc:chgData name="Niall Boyd (student)" userId="S::2392483b@student.gla.ac.uk::c31b5b6a-34b0-4704-be6b-c11287e67f03" providerId="AD" clId="Web-{00212189-9F93-4FF9-906B-D50AF49F1B62}" dt="2020-12-02T00:40:50.385" v="41" actId="20577"/>
        <pc:sldMkLst>
          <pc:docMk/>
          <pc:sldMk cId="458903557" sldId="256"/>
        </pc:sldMkLst>
        <pc:spChg chg="mod">
          <ac:chgData name="Niall Boyd (student)" userId="S::2392483b@student.gla.ac.uk::c31b5b6a-34b0-4704-be6b-c11287e67f03" providerId="AD" clId="Web-{00212189-9F93-4FF9-906B-D50AF49F1B62}" dt="2020-12-02T00:40:50.385" v="41" actId="20577"/>
          <ac:spMkLst>
            <pc:docMk/>
            <pc:sldMk cId="458903557" sldId="256"/>
            <ac:spMk id="3" creationId="{1BFF9373-835D-4D32-B3FF-23CFD155E083}"/>
          </ac:spMkLst>
        </pc:spChg>
      </pc:sldChg>
      <pc:sldChg chg="addSp delSp modSp">
        <pc:chgData name="Niall Boyd (student)" userId="S::2392483b@student.gla.ac.uk::c31b5b6a-34b0-4704-be6b-c11287e67f03" providerId="AD" clId="Web-{00212189-9F93-4FF9-906B-D50AF49F1B62}" dt="2020-12-02T00:40:00.757" v="38" actId="14100"/>
        <pc:sldMkLst>
          <pc:docMk/>
          <pc:sldMk cId="2101190224" sldId="262"/>
        </pc:sldMkLst>
        <pc:spChg chg="add mod">
          <ac:chgData name="Niall Boyd (student)" userId="S::2392483b@student.gla.ac.uk::c31b5b6a-34b0-4704-be6b-c11287e67f03" providerId="AD" clId="Web-{00212189-9F93-4FF9-906B-D50AF49F1B62}" dt="2020-12-02T00:39:16.427" v="28" actId="1076"/>
          <ac:spMkLst>
            <pc:docMk/>
            <pc:sldMk cId="2101190224" sldId="262"/>
            <ac:spMk id="9" creationId="{1FAB5289-033A-4201-AF9F-4CF621319BA4}"/>
          </ac:spMkLst>
        </pc:spChg>
        <pc:spChg chg="add mod">
          <ac:chgData name="Niall Boyd (student)" userId="S::2392483b@student.gla.ac.uk::c31b5b6a-34b0-4704-be6b-c11287e67f03" providerId="AD" clId="Web-{00212189-9F93-4FF9-906B-D50AF49F1B62}" dt="2020-12-02T00:39:40.584" v="34" actId="14100"/>
          <ac:spMkLst>
            <pc:docMk/>
            <pc:sldMk cId="2101190224" sldId="262"/>
            <ac:spMk id="11" creationId="{DCF2C8B3-E723-447B-A551-0C9494BC48B9}"/>
          </ac:spMkLst>
        </pc:spChg>
        <pc:spChg chg="add mod">
          <ac:chgData name="Niall Boyd (student)" userId="S::2392483b@student.gla.ac.uk::c31b5b6a-34b0-4704-be6b-c11287e67f03" providerId="AD" clId="Web-{00212189-9F93-4FF9-906B-D50AF49F1B62}" dt="2020-12-02T00:40:00.757" v="38" actId="14100"/>
          <ac:spMkLst>
            <pc:docMk/>
            <pc:sldMk cId="2101190224" sldId="262"/>
            <ac:spMk id="12" creationId="{143A759C-C78B-4ECD-BF7E-5D65967D2ACA}"/>
          </ac:spMkLst>
        </pc:spChg>
        <pc:picChg chg="del">
          <ac:chgData name="Niall Boyd (student)" userId="S::2392483b@student.gla.ac.uk::c31b5b6a-34b0-4704-be6b-c11287e67f03" providerId="AD" clId="Web-{00212189-9F93-4FF9-906B-D50AF49F1B62}" dt="2020-12-02T00:33:53.372" v="0"/>
          <ac:picMkLst>
            <pc:docMk/>
            <pc:sldMk cId="2101190224" sldId="262"/>
            <ac:picMk id="4" creationId="{B4118333-8CE4-DD44-AFCB-FC3A78CBE21D}"/>
          </ac:picMkLst>
        </pc:picChg>
        <pc:picChg chg="add mod">
          <ac:chgData name="Niall Boyd (student)" userId="S::2392483b@student.gla.ac.uk::c31b5b6a-34b0-4704-be6b-c11287e67f03" providerId="AD" clId="Web-{00212189-9F93-4FF9-906B-D50AF49F1B62}" dt="2020-12-02T00:37:00.528" v="13" actId="14100"/>
          <ac:picMkLst>
            <pc:docMk/>
            <pc:sldMk cId="2101190224" sldId="262"/>
            <ac:picMk id="5" creationId="{0EA75696-747A-4186-AB2B-48D5FAE2EADB}"/>
          </ac:picMkLst>
        </pc:picChg>
        <pc:picChg chg="add mod">
          <ac:chgData name="Niall Boyd (student)" userId="S::2392483b@student.gla.ac.uk::c31b5b6a-34b0-4704-be6b-c11287e67f03" providerId="AD" clId="Web-{00212189-9F93-4FF9-906B-D50AF49F1B62}" dt="2020-12-02T00:37:46.405" v="16" actId="14100"/>
          <ac:picMkLst>
            <pc:docMk/>
            <pc:sldMk cId="2101190224" sldId="262"/>
            <ac:picMk id="6" creationId="{B12DE934-2EC1-4FFE-AEF2-BD8C77F76A5A}"/>
          </ac:picMkLst>
        </pc:picChg>
        <pc:picChg chg="add mod">
          <ac:chgData name="Niall Boyd (student)" userId="S::2392483b@student.gla.ac.uk::c31b5b6a-34b0-4704-be6b-c11287e67f03" providerId="AD" clId="Web-{00212189-9F93-4FF9-906B-D50AF49F1B62}" dt="2020-12-02T00:38:16.610" v="18" actId="1076"/>
          <ac:picMkLst>
            <pc:docMk/>
            <pc:sldMk cId="2101190224" sldId="262"/>
            <ac:picMk id="7" creationId="{2DEFAD27-32F1-421D-A2C6-C47624D6496F}"/>
          </ac:picMkLst>
        </pc:picChg>
        <pc:picChg chg="add mod">
          <ac:chgData name="Niall Boyd (student)" userId="S::2392483b@student.gla.ac.uk::c31b5b6a-34b0-4704-be6b-c11287e67f03" providerId="AD" clId="Web-{00212189-9F93-4FF9-906B-D50AF49F1B62}" dt="2020-12-02T00:38:25.548" v="21" actId="1076"/>
          <ac:picMkLst>
            <pc:docMk/>
            <pc:sldMk cId="2101190224" sldId="262"/>
            <ac:picMk id="8" creationId="{D25AC168-B01E-4B57-8826-9515DD59A354}"/>
          </ac:picMkLst>
        </pc:picChg>
        <pc:picChg chg="add del mod">
          <ac:chgData name="Niall Boyd (student)" userId="S::2392483b@student.gla.ac.uk::c31b5b6a-34b0-4704-be6b-c11287e67f03" providerId="AD" clId="Web-{00212189-9F93-4FF9-906B-D50AF49F1B62}" dt="2020-12-02T00:39:24.880" v="30"/>
          <ac:picMkLst>
            <pc:docMk/>
            <pc:sldMk cId="2101190224" sldId="262"/>
            <ac:picMk id="10" creationId="{CFF361A6-7067-4EB2-8AE6-EB65782EC1DB}"/>
          </ac:picMkLst>
        </pc:picChg>
      </pc:sldChg>
      <pc:sldChg chg="modSp">
        <pc:chgData name="Niall Boyd (student)" userId="S::2392483b@student.gla.ac.uk::c31b5b6a-34b0-4704-be6b-c11287e67f03" providerId="AD" clId="Web-{00212189-9F93-4FF9-906B-D50AF49F1B62}" dt="2020-12-02T00:41:00.183" v="47" actId="20577"/>
        <pc:sldMkLst>
          <pc:docMk/>
          <pc:sldMk cId="1641738274" sldId="265"/>
        </pc:sldMkLst>
        <pc:spChg chg="mod">
          <ac:chgData name="Niall Boyd (student)" userId="S::2392483b@student.gla.ac.uk::c31b5b6a-34b0-4704-be6b-c11287e67f03" providerId="AD" clId="Web-{00212189-9F93-4FF9-906B-D50AF49F1B62}" dt="2020-12-02T00:41:00.183" v="47" actId="20577"/>
          <ac:spMkLst>
            <pc:docMk/>
            <pc:sldMk cId="1641738274" sldId="265"/>
            <ac:spMk id="2" creationId="{D10212C7-27CD-4949-9680-D3A621A5887B}"/>
          </ac:spMkLst>
        </pc:spChg>
      </pc:sldChg>
    </pc:docChg>
  </pc:docChgLst>
  <pc:docChgLst>
    <pc:chgData name="Alex Simeonov (student)" userId="S::2390362s@student.gla.ac.uk::a865acf8-d8ff-472b-b506-27e9946a80e1" providerId="AD" clId="Web-{7FE4AFE9-E357-4E21-844C-D608D4999FCC}"/>
    <pc:docChg chg="modSld">
      <pc:chgData name="Alex Simeonov (student)" userId="S::2390362s@student.gla.ac.uk::a865acf8-d8ff-472b-b506-27e9946a80e1" providerId="AD" clId="Web-{7FE4AFE9-E357-4E21-844C-D608D4999FCC}" dt="2020-12-02T14:39:35.901" v="3" actId="20577"/>
      <pc:docMkLst>
        <pc:docMk/>
      </pc:docMkLst>
      <pc:sldChg chg="modSp">
        <pc:chgData name="Alex Simeonov (student)" userId="S::2390362s@student.gla.ac.uk::a865acf8-d8ff-472b-b506-27e9946a80e1" providerId="AD" clId="Web-{7FE4AFE9-E357-4E21-844C-D608D4999FCC}" dt="2020-12-02T14:39:35.901" v="2" actId="20577"/>
        <pc:sldMkLst>
          <pc:docMk/>
          <pc:sldMk cId="334860895" sldId="259"/>
        </pc:sldMkLst>
        <pc:spChg chg="mod">
          <ac:chgData name="Alex Simeonov (student)" userId="S::2390362s@student.gla.ac.uk::a865acf8-d8ff-472b-b506-27e9946a80e1" providerId="AD" clId="Web-{7FE4AFE9-E357-4E21-844C-D608D4999FCC}" dt="2020-12-02T14:39:35.901" v="2" actId="20577"/>
          <ac:spMkLst>
            <pc:docMk/>
            <pc:sldMk cId="334860895" sldId="259"/>
            <ac:spMk id="3" creationId="{7021E1CD-64DD-41B1-966E-3267A1031210}"/>
          </ac:spMkLst>
        </pc:spChg>
      </pc:sldChg>
    </pc:docChg>
  </pc:docChgLst>
  <pc:docChgLst>
    <pc:chgData name="Orla Sonvico (student)" userId="S::2391647s@student.gla.ac.uk::aa229ab2-e088-4eda-990a-97428de8ea33" providerId="AD" clId="Web-{50ED4D6A-45D6-40F7-932B-C9BAD2062D0C}"/>
    <pc:docChg chg="modSld">
      <pc:chgData name="Orla Sonvico (student)" userId="S::2391647s@student.gla.ac.uk::aa229ab2-e088-4eda-990a-97428de8ea33" providerId="AD" clId="Web-{50ED4D6A-45D6-40F7-932B-C9BAD2062D0C}" dt="2020-12-02T13:16:13.538" v="87" actId="20577"/>
      <pc:docMkLst>
        <pc:docMk/>
      </pc:docMkLst>
      <pc:sldChg chg="modSp">
        <pc:chgData name="Orla Sonvico (student)" userId="S::2391647s@student.gla.ac.uk::aa229ab2-e088-4eda-990a-97428de8ea33" providerId="AD" clId="Web-{50ED4D6A-45D6-40F7-932B-C9BAD2062D0C}" dt="2020-12-02T13:16:13.538" v="86" actId="20577"/>
        <pc:sldMkLst>
          <pc:docMk/>
          <pc:sldMk cId="2952568316" sldId="264"/>
        </pc:sldMkLst>
        <pc:spChg chg="mod">
          <ac:chgData name="Orla Sonvico (student)" userId="S::2391647s@student.gla.ac.uk::aa229ab2-e088-4eda-990a-97428de8ea33" providerId="AD" clId="Web-{50ED4D6A-45D6-40F7-932B-C9BAD2062D0C}" dt="2020-12-02T13:16:13.538" v="86" actId="20577"/>
          <ac:spMkLst>
            <pc:docMk/>
            <pc:sldMk cId="2952568316" sldId="264"/>
            <ac:spMk id="3" creationId="{841F93C7-329F-4E97-8492-1F10E1FB6AAA}"/>
          </ac:spMkLst>
        </pc:spChg>
      </pc:sldChg>
    </pc:docChg>
  </pc:docChgLst>
  <pc:docChgLst>
    <pc:chgData name="Jakub Graczyk (student)" userId="S::2400144g@student.gla.ac.uk::0456034a-1e02-47cf-94a0-6c98a312e92f" providerId="AD" clId="Web-{F8549A76-1483-4916-A6CC-B853942BB94D}"/>
    <pc:docChg chg="modSld">
      <pc:chgData name="Jakub Graczyk (student)" userId="S::2400144g@student.gla.ac.uk::0456034a-1e02-47cf-94a0-6c98a312e92f" providerId="AD" clId="Web-{F8549A76-1483-4916-A6CC-B853942BB94D}" dt="2020-12-02T15:23:59.046" v="13" actId="20577"/>
      <pc:docMkLst>
        <pc:docMk/>
      </pc:docMkLst>
      <pc:sldChg chg="modSp">
        <pc:chgData name="Jakub Graczyk (student)" userId="S::2400144g@student.gla.ac.uk::0456034a-1e02-47cf-94a0-6c98a312e92f" providerId="AD" clId="Web-{F8549A76-1483-4916-A6CC-B853942BB94D}" dt="2020-12-02T15:21:37.108" v="10" actId="20577"/>
        <pc:sldMkLst>
          <pc:docMk/>
          <pc:sldMk cId="2703972770" sldId="263"/>
        </pc:sldMkLst>
        <pc:spChg chg="mod">
          <ac:chgData name="Jakub Graczyk (student)" userId="S::2400144g@student.gla.ac.uk::0456034a-1e02-47cf-94a0-6c98a312e92f" providerId="AD" clId="Web-{F8549A76-1483-4916-A6CC-B853942BB94D}" dt="2020-12-02T15:21:37.108" v="10" actId="20577"/>
          <ac:spMkLst>
            <pc:docMk/>
            <pc:sldMk cId="2703972770" sldId="263"/>
            <ac:spMk id="3" creationId="{ADA7EF9A-521E-43E1-8FCB-59A0E49B048F}"/>
          </ac:spMkLst>
        </pc:spChg>
      </pc:sldChg>
    </pc:docChg>
  </pc:docChgLst>
  <pc:docChgLst>
    <pc:chgData name="Alex Simeonov (student)" userId="S::2390362s@student.gla.ac.uk::a865acf8-d8ff-472b-b506-27e9946a80e1" providerId="AD" clId="Web-{C1C35EC9-274D-4B20-9E8E-53834C6A644D}"/>
    <pc:docChg chg="modSld">
      <pc:chgData name="Alex Simeonov (student)" userId="S::2390362s@student.gla.ac.uk::a865acf8-d8ff-472b-b506-27e9946a80e1" providerId="AD" clId="Web-{C1C35EC9-274D-4B20-9E8E-53834C6A644D}" dt="2020-12-02T15:09:16.764" v="23" actId="20577"/>
      <pc:docMkLst>
        <pc:docMk/>
      </pc:docMkLst>
      <pc:sldChg chg="modSp">
        <pc:chgData name="Alex Simeonov (student)" userId="S::2390362s@student.gla.ac.uk::a865acf8-d8ff-472b-b506-27e9946a80e1" providerId="AD" clId="Web-{C1C35EC9-274D-4B20-9E8E-53834C6A644D}" dt="2020-12-02T15:09:16.764" v="22" actId="20577"/>
        <pc:sldMkLst>
          <pc:docMk/>
          <pc:sldMk cId="2703972770" sldId="263"/>
        </pc:sldMkLst>
        <pc:spChg chg="mod">
          <ac:chgData name="Alex Simeonov (student)" userId="S::2390362s@student.gla.ac.uk::a865acf8-d8ff-472b-b506-27e9946a80e1" providerId="AD" clId="Web-{C1C35EC9-274D-4B20-9E8E-53834C6A644D}" dt="2020-12-02T15:09:16.764" v="22" actId="20577"/>
          <ac:spMkLst>
            <pc:docMk/>
            <pc:sldMk cId="2703972770" sldId="263"/>
            <ac:spMk id="3" creationId="{ADA7EF9A-521E-43E1-8FCB-59A0E49B048F}"/>
          </ac:spMkLst>
        </pc:spChg>
      </pc:sldChg>
    </pc:docChg>
  </pc:docChgLst>
  <pc:docChgLst>
    <pc:chgData name="Orla Sonvico (student)" userId="S::2391647s@student.gla.ac.uk::aa229ab2-e088-4eda-990a-97428de8ea33" providerId="AD" clId="Web-{E7ACC5BF-E66E-4852-A06C-AE57C37E4889}"/>
    <pc:docChg chg="modSld">
      <pc:chgData name="Orla Sonvico (student)" userId="S::2391647s@student.gla.ac.uk::aa229ab2-e088-4eda-990a-97428de8ea33" providerId="AD" clId="Web-{E7ACC5BF-E66E-4852-A06C-AE57C37E4889}" dt="2020-12-02T14:36:23.160" v="5" actId="20577"/>
      <pc:docMkLst>
        <pc:docMk/>
      </pc:docMkLst>
      <pc:sldChg chg="modSp">
        <pc:chgData name="Orla Sonvico (student)" userId="S::2391647s@student.gla.ac.uk::aa229ab2-e088-4eda-990a-97428de8ea33" providerId="AD" clId="Web-{E7ACC5BF-E66E-4852-A06C-AE57C37E4889}" dt="2020-12-02T14:36:23.160" v="4" actId="20577"/>
        <pc:sldMkLst>
          <pc:docMk/>
          <pc:sldMk cId="2896531565" sldId="266"/>
        </pc:sldMkLst>
        <pc:spChg chg="mod">
          <ac:chgData name="Orla Sonvico (student)" userId="S::2391647s@student.gla.ac.uk::aa229ab2-e088-4eda-990a-97428de8ea33" providerId="AD" clId="Web-{E7ACC5BF-E66E-4852-A06C-AE57C37E4889}" dt="2020-12-02T14:36:23.160" v="4" actId="20577"/>
          <ac:spMkLst>
            <pc:docMk/>
            <pc:sldMk cId="2896531565" sldId="266"/>
            <ac:spMk id="3" creationId="{DBF1216E-A407-F84C-A809-43E2F09B5277}"/>
          </ac:spMkLst>
        </pc:spChg>
      </pc:sldChg>
    </pc:docChg>
  </pc:docChgLst>
  <pc:docChgLst>
    <pc:chgData name="Orla Sonvico (student)" userId="S::2391647s@student.gla.ac.uk::aa229ab2-e088-4eda-990a-97428de8ea33" providerId="AD" clId="Web-{ADA6A2A9-5AE7-47BA-B4DE-94B662356BB8}"/>
    <pc:docChg chg="addSld modSld">
      <pc:chgData name="Orla Sonvico (student)" userId="S::2391647s@student.gla.ac.uk::aa229ab2-e088-4eda-990a-97428de8ea33" providerId="AD" clId="Web-{ADA6A2A9-5AE7-47BA-B4DE-94B662356BB8}" dt="2020-12-02T16:23:26.929" v="403" actId="20577"/>
      <pc:docMkLst>
        <pc:docMk/>
      </pc:docMkLst>
      <pc:sldChg chg="modSp">
        <pc:chgData name="Orla Sonvico (student)" userId="S::2391647s@student.gla.ac.uk::aa229ab2-e088-4eda-990a-97428de8ea33" providerId="AD" clId="Web-{ADA6A2A9-5AE7-47BA-B4DE-94B662356BB8}" dt="2020-12-02T16:23:17.148" v="395" actId="20577"/>
        <pc:sldMkLst>
          <pc:docMk/>
          <pc:sldMk cId="2703972770" sldId="263"/>
        </pc:sldMkLst>
        <pc:spChg chg="mod">
          <ac:chgData name="Orla Sonvico (student)" userId="S::2391647s@student.gla.ac.uk::aa229ab2-e088-4eda-990a-97428de8ea33" providerId="AD" clId="Web-{ADA6A2A9-5AE7-47BA-B4DE-94B662356BB8}" dt="2020-12-02T16:23:17.148" v="395" actId="20577"/>
          <ac:spMkLst>
            <pc:docMk/>
            <pc:sldMk cId="2703972770" sldId="263"/>
            <ac:spMk id="3" creationId="{ADA7EF9A-521E-43E1-8FCB-59A0E49B048F}"/>
          </ac:spMkLst>
        </pc:spChg>
      </pc:sldChg>
      <pc:sldChg chg="modSp">
        <pc:chgData name="Orla Sonvico (student)" userId="S::2391647s@student.gla.ac.uk::aa229ab2-e088-4eda-990a-97428de8ea33" providerId="AD" clId="Web-{ADA6A2A9-5AE7-47BA-B4DE-94B662356BB8}" dt="2020-12-02T16:23:25.851" v="401" actId="20577"/>
        <pc:sldMkLst>
          <pc:docMk/>
          <pc:sldMk cId="588348650" sldId="269"/>
        </pc:sldMkLst>
        <pc:spChg chg="mod">
          <ac:chgData name="Orla Sonvico (student)" userId="S::2391647s@student.gla.ac.uk::aa229ab2-e088-4eda-990a-97428de8ea33" providerId="AD" clId="Web-{ADA6A2A9-5AE7-47BA-B4DE-94B662356BB8}" dt="2020-12-02T16:23:25.851" v="401" actId="20577"/>
          <ac:spMkLst>
            <pc:docMk/>
            <pc:sldMk cId="588348650" sldId="269"/>
            <ac:spMk id="2" creationId="{E067D147-E287-475F-8B57-BA8575652FA0}"/>
          </ac:spMkLst>
        </pc:spChg>
      </pc:sldChg>
      <pc:sldChg chg="modSp new">
        <pc:chgData name="Orla Sonvico (student)" userId="S::2391647s@student.gla.ac.uk::aa229ab2-e088-4eda-990a-97428de8ea33" providerId="AD" clId="Web-{ADA6A2A9-5AE7-47BA-B4DE-94B662356BB8}" dt="2020-12-02T16:21:47.663" v="354" actId="20577"/>
        <pc:sldMkLst>
          <pc:docMk/>
          <pc:sldMk cId="2549457317" sldId="270"/>
        </pc:sldMkLst>
        <pc:spChg chg="mod">
          <ac:chgData name="Orla Sonvico (student)" userId="S::2391647s@student.gla.ac.uk::aa229ab2-e088-4eda-990a-97428de8ea33" providerId="AD" clId="Web-{ADA6A2A9-5AE7-47BA-B4DE-94B662356BB8}" dt="2020-12-02T16:20:35.256" v="6" actId="20577"/>
          <ac:spMkLst>
            <pc:docMk/>
            <pc:sldMk cId="2549457317" sldId="270"/>
            <ac:spMk id="2" creationId="{4EEF8971-16E1-4C45-9D7E-F818E9DF75E8}"/>
          </ac:spMkLst>
        </pc:spChg>
        <pc:spChg chg="mod">
          <ac:chgData name="Orla Sonvico (student)" userId="S::2391647s@student.gla.ac.uk::aa229ab2-e088-4eda-990a-97428de8ea33" providerId="AD" clId="Web-{ADA6A2A9-5AE7-47BA-B4DE-94B662356BB8}" dt="2020-12-02T16:21:47.663" v="354" actId="20577"/>
          <ac:spMkLst>
            <pc:docMk/>
            <pc:sldMk cId="2549457317" sldId="270"/>
            <ac:spMk id="3" creationId="{05C02835-4FF0-4356-A23F-3F57C165D6F6}"/>
          </ac:spMkLst>
        </pc:spChg>
      </pc:sldChg>
    </pc:docChg>
  </pc:docChgLst>
  <pc:docChgLst>
    <pc:chgData name="Orla Sonvico (student)" userId="S::2391647s@student.gla.ac.uk::aa229ab2-e088-4eda-990a-97428de8ea33" providerId="AD" clId="Web-{D6BADC3C-15B1-4D1B-82A6-8EEBB6A52849}"/>
    <pc:docChg chg="addSld modSld">
      <pc:chgData name="Orla Sonvico (student)" userId="S::2391647s@student.gla.ac.uk::aa229ab2-e088-4eda-990a-97428de8ea33" providerId="AD" clId="Web-{D6BADC3C-15B1-4D1B-82A6-8EEBB6A52849}" dt="2020-12-02T14:24:09.558" v="92" actId="20577"/>
      <pc:docMkLst>
        <pc:docMk/>
      </pc:docMkLst>
      <pc:sldChg chg="addSp delSp modSp">
        <pc:chgData name="Orla Sonvico (student)" userId="S::2391647s@student.gla.ac.uk::aa229ab2-e088-4eda-990a-97428de8ea33" providerId="AD" clId="Web-{D6BADC3C-15B1-4D1B-82A6-8EEBB6A52849}" dt="2020-12-02T14:19:09.853" v="28" actId="1076"/>
        <pc:sldMkLst>
          <pc:docMk/>
          <pc:sldMk cId="4058304618" sldId="258"/>
        </pc:sldMkLst>
        <pc:spChg chg="mod">
          <ac:chgData name="Orla Sonvico (student)" userId="S::2391647s@student.gla.ac.uk::aa229ab2-e088-4eda-990a-97428de8ea33" providerId="AD" clId="Web-{D6BADC3C-15B1-4D1B-82A6-8EEBB6A52849}" dt="2020-12-02T14:17:44.317" v="18" actId="20577"/>
          <ac:spMkLst>
            <pc:docMk/>
            <pc:sldMk cId="4058304618" sldId="258"/>
            <ac:spMk id="3" creationId="{513EF6EC-74C0-4400-9C30-2EB2B4ECC8A2}"/>
          </ac:spMkLst>
        </pc:spChg>
        <pc:picChg chg="del">
          <ac:chgData name="Orla Sonvico (student)" userId="S::2391647s@student.gla.ac.uk::aa229ab2-e088-4eda-990a-97428de8ea33" providerId="AD" clId="Web-{D6BADC3C-15B1-4D1B-82A6-8EEBB6A52849}" dt="2020-12-02T14:17:17.206" v="16"/>
          <ac:picMkLst>
            <pc:docMk/>
            <pc:sldMk cId="4058304618" sldId="258"/>
            <ac:picMk id="4" creationId="{E93DFA3E-6AAF-B542-BEA5-122ECE12070D}"/>
          </ac:picMkLst>
        </pc:picChg>
        <pc:picChg chg="del">
          <ac:chgData name="Orla Sonvico (student)" userId="S::2391647s@student.gla.ac.uk::aa229ab2-e088-4eda-990a-97428de8ea33" providerId="AD" clId="Web-{D6BADC3C-15B1-4D1B-82A6-8EEBB6A52849}" dt="2020-12-02T14:17:18.050" v="17"/>
          <ac:picMkLst>
            <pc:docMk/>
            <pc:sldMk cId="4058304618" sldId="258"/>
            <ac:picMk id="5" creationId="{0955AB39-58D4-CD45-B21B-E8304F7F7F30}"/>
          </ac:picMkLst>
        </pc:picChg>
        <pc:picChg chg="add mod">
          <ac:chgData name="Orla Sonvico (student)" userId="S::2391647s@student.gla.ac.uk::aa229ab2-e088-4eda-990a-97428de8ea33" providerId="AD" clId="Web-{D6BADC3C-15B1-4D1B-82A6-8EEBB6A52849}" dt="2020-12-02T14:19:09.853" v="28" actId="1076"/>
          <ac:picMkLst>
            <pc:docMk/>
            <pc:sldMk cId="4058304618" sldId="258"/>
            <ac:picMk id="6" creationId="{C430B25A-511F-4A1C-B01A-84C89F0D1E44}"/>
          </ac:picMkLst>
        </pc:picChg>
        <pc:picChg chg="add mod">
          <ac:chgData name="Orla Sonvico (student)" userId="S::2391647s@student.gla.ac.uk::aa229ab2-e088-4eda-990a-97428de8ea33" providerId="AD" clId="Web-{D6BADC3C-15B1-4D1B-82A6-8EEBB6A52849}" dt="2020-12-02T14:19:07.900" v="27" actId="1076"/>
          <ac:picMkLst>
            <pc:docMk/>
            <pc:sldMk cId="4058304618" sldId="258"/>
            <ac:picMk id="7" creationId="{3D50CC31-89F5-4414-B3A7-1F635B648A96}"/>
          </ac:picMkLst>
        </pc:picChg>
      </pc:sldChg>
      <pc:sldChg chg="modSp">
        <pc:chgData name="Orla Sonvico (student)" userId="S::2391647s@student.gla.ac.uk::aa229ab2-e088-4eda-990a-97428de8ea33" providerId="AD" clId="Web-{D6BADC3C-15B1-4D1B-82A6-8EEBB6A52849}" dt="2020-12-02T14:23:53.667" v="84" actId="20577"/>
        <pc:sldMkLst>
          <pc:docMk/>
          <pc:sldMk cId="334860895" sldId="259"/>
        </pc:sldMkLst>
        <pc:spChg chg="mod">
          <ac:chgData name="Orla Sonvico (student)" userId="S::2391647s@student.gla.ac.uk::aa229ab2-e088-4eda-990a-97428de8ea33" providerId="AD" clId="Web-{D6BADC3C-15B1-4D1B-82A6-8EEBB6A52849}" dt="2020-12-02T14:23:53.667" v="84" actId="20577"/>
          <ac:spMkLst>
            <pc:docMk/>
            <pc:sldMk cId="334860895" sldId="259"/>
            <ac:spMk id="3" creationId="{7021E1CD-64DD-41B1-966E-3267A1031210}"/>
          </ac:spMkLst>
        </pc:spChg>
      </pc:sldChg>
      <pc:sldChg chg="modSp">
        <pc:chgData name="Orla Sonvico (student)" userId="S::2391647s@student.gla.ac.uk::aa229ab2-e088-4eda-990a-97428de8ea33" providerId="AD" clId="Web-{D6BADC3C-15B1-4D1B-82A6-8EEBB6A52849}" dt="2020-12-02T13:17:02.760" v="8" actId="20577"/>
        <pc:sldMkLst>
          <pc:docMk/>
          <pc:sldMk cId="2952568316" sldId="264"/>
        </pc:sldMkLst>
        <pc:spChg chg="mod">
          <ac:chgData name="Orla Sonvico (student)" userId="S::2391647s@student.gla.ac.uk::aa229ab2-e088-4eda-990a-97428de8ea33" providerId="AD" clId="Web-{D6BADC3C-15B1-4D1B-82A6-8EEBB6A52849}" dt="2020-12-02T13:17:02.760" v="8" actId="20577"/>
          <ac:spMkLst>
            <pc:docMk/>
            <pc:sldMk cId="2952568316" sldId="264"/>
            <ac:spMk id="3" creationId="{841F93C7-329F-4E97-8492-1F10E1FB6AAA}"/>
          </ac:spMkLst>
        </pc:spChg>
      </pc:sldChg>
      <pc:sldChg chg="modSp">
        <pc:chgData name="Orla Sonvico (student)" userId="S::2391647s@student.gla.ac.uk::aa229ab2-e088-4eda-990a-97428de8ea33" providerId="AD" clId="Web-{D6BADC3C-15B1-4D1B-82A6-8EEBB6A52849}" dt="2020-12-02T14:24:06.136" v="90" actId="20577"/>
        <pc:sldMkLst>
          <pc:docMk/>
          <pc:sldMk cId="2896531565" sldId="266"/>
        </pc:sldMkLst>
        <pc:spChg chg="mod">
          <ac:chgData name="Orla Sonvico (student)" userId="S::2391647s@student.gla.ac.uk::aa229ab2-e088-4eda-990a-97428de8ea33" providerId="AD" clId="Web-{D6BADC3C-15B1-4D1B-82A6-8EEBB6A52849}" dt="2020-12-02T14:24:06.136" v="90" actId="20577"/>
          <ac:spMkLst>
            <pc:docMk/>
            <pc:sldMk cId="2896531565" sldId="266"/>
            <ac:spMk id="3" creationId="{DBF1216E-A407-F84C-A809-43E2F09B5277}"/>
          </ac:spMkLst>
        </pc:spChg>
      </pc:sldChg>
      <pc:sldChg chg="delSp modSp new">
        <pc:chgData name="Orla Sonvico (student)" userId="S::2391647s@student.gla.ac.uk::aa229ab2-e088-4eda-990a-97428de8ea33" providerId="AD" clId="Web-{D6BADC3C-15B1-4D1B-82A6-8EEBB6A52849}" dt="2020-12-02T14:21:11.220" v="59" actId="1076"/>
        <pc:sldMkLst>
          <pc:docMk/>
          <pc:sldMk cId="1088029242" sldId="267"/>
        </pc:sldMkLst>
        <pc:spChg chg="mod">
          <ac:chgData name="Orla Sonvico (student)" userId="S::2391647s@student.gla.ac.uk::aa229ab2-e088-4eda-990a-97428de8ea33" providerId="AD" clId="Web-{D6BADC3C-15B1-4D1B-82A6-8EEBB6A52849}" dt="2020-12-02T14:21:11.220" v="59" actId="1076"/>
          <ac:spMkLst>
            <pc:docMk/>
            <pc:sldMk cId="1088029242" sldId="267"/>
            <ac:spMk id="2" creationId="{4DB3854E-1D88-4C62-B66B-A364CB0F7140}"/>
          </ac:spMkLst>
        </pc:spChg>
        <pc:spChg chg="del">
          <ac:chgData name="Orla Sonvico (student)" userId="S::2391647s@student.gla.ac.uk::aa229ab2-e088-4eda-990a-97428de8ea33" providerId="AD" clId="Web-{D6BADC3C-15B1-4D1B-82A6-8EEBB6A52849}" dt="2020-12-02T14:21:03.922" v="57"/>
          <ac:spMkLst>
            <pc:docMk/>
            <pc:sldMk cId="1088029242" sldId="267"/>
            <ac:spMk id="3" creationId="{47F38E9A-03DC-4D4E-BF09-54A7EB5CA0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9E7-F108-49D8-9E08-96B8760ED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53F07-020F-4EB2-B1CE-B0E86AE6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B702-2E67-4EF6-9686-C82185D4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6C0E-9C76-4B7C-8B37-82F2B787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88E-879C-420D-BF04-BEEC33D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2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D2E6-1589-49EC-A1AA-E159A9AF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E501E-654B-4D10-B1E5-9530662F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11AA-7331-4A2B-B339-2831209F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CCB3-A57F-49DD-8503-9D61B6DA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A2E0-039F-4902-A6DE-4BE3A0CD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9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65401-7AC2-4B29-97C5-74BB9EB4F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8A27-AC18-461A-A186-1B2814345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AD22-7D72-4591-980B-F111EA4F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BC82-BF62-475D-9A04-552074A1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E02D-15FE-4B49-BCD7-F82C15AF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A07F-83C0-4C04-91F1-1ABD7EC8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F15-B270-4B51-ADEE-F3AF6701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29D4-58B0-4300-9672-35E4166A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4419-52E8-4481-99A6-5585462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06A2-5A5A-4DC3-BEC5-3611C792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799A-20EB-4A0F-9F64-F2A475DE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EE6E-BFF2-4E54-828E-1D8DB204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DFE0-8BC9-40F6-AF0A-71E0FF5B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1DAD-CDD4-43A8-81E3-DFB726CA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2449-DD87-4BC3-A889-4B9DA910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1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F795-B285-4AE4-9E73-17B3636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5D67-64EC-4290-AF53-F1185A9FE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F6DE-5075-4D4C-9514-B5D7D1CF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08E52-80A8-47AF-84D9-A94E710A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2247-0808-408E-AA35-7E156206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8A3D3-954E-4614-89A9-F237AE65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DF96-5834-4D10-AFAE-86B88ADA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0A6C-816C-480D-91FE-BF3E2F0A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BF6DB-F414-4ED8-8CC0-CC11041AE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77B7D-618E-46B6-BEFD-8A081DD1E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E624B-AC42-44E8-86DA-A549CB550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AA634-B7A1-4EEC-8314-46DAAE4A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B6F47-6AC5-49C7-9F2B-55AC446A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AAD62-C3EA-43C7-B76B-CFFC85C0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8689-BF87-4746-BEBE-2594F9A2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1538B-DAC6-46F7-84EE-21D4A947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DC10C-D573-4613-8AA9-9733EEF0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12A8B-FD8E-4ECB-A707-A958B839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3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0A65B-B0C6-4767-AE82-731C68B8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A1BCD-E93F-4874-8985-2D057760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E2DC1-D990-4BFA-81DE-9676462C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5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1869-ED2D-4C86-8F51-636CFFC3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D6BF-54BC-4B62-ABB8-8E876305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AFFC1-77CD-44FA-AC89-5E500939B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337D-6A7F-4D53-BAE8-51E2468C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EE95-AF24-43D6-95BB-8590BA67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892E-F9CC-42BD-A5E4-08CC3A81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C82B-6011-4D5F-AC2B-8E3D80A7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8F5C-28A7-4281-9818-1787D3612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0A70D-B238-4E50-B407-FEDAC29C4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1327-106A-43FA-943C-FA8FB259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8C7C-994C-43A9-9B7A-16285EDD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FCED-3F8F-4507-9683-8A549515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5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AE82D-4EB5-4B90-93C1-3EC7EAA1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271C-9E29-410C-9C83-BC6DF74F9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8752-913F-4818-96A2-5E065342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3E27-5BE7-4E37-9264-B8A46F300B10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DDC0-3F82-4DA5-99A3-F501F1ED3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3FC2-D6F8-4B3E-843E-8DA5523E6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2449-E8BB-4956-BE01-998B30C89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Customer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F9373-835D-4D32-B3FF-23CFD155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SE03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0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D147-E287-475F-8B57-BA857565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Issues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ECA8-ABF5-4D57-A427-955EB78D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Better to email or have a short meeting?</a:t>
            </a:r>
          </a:p>
          <a:p>
            <a:r>
              <a:rPr lang="en-GB">
                <a:cs typeface="Calibri"/>
              </a:rPr>
              <a:t>ER Diagram was more complex than we initially thought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34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FB4D-0B7A-4C2E-BBCB-6BBA1D65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Technology Stack Change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DF4F-1ECA-4AC0-A612-A7699175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Originally planned to use React for front end: more extendable for future development and more professional standard but higher risk</a:t>
            </a:r>
            <a:endParaRPr lang="en-US"/>
          </a:p>
          <a:p>
            <a:r>
              <a:rPr lang="en-GB">
                <a:cs typeface="Calibri"/>
              </a:rPr>
              <a:t>Not many of us have worked with it before, and there's a time limit</a:t>
            </a:r>
          </a:p>
          <a:p>
            <a:r>
              <a:rPr lang="en-GB">
                <a:cs typeface="Calibri"/>
              </a:rPr>
              <a:t>Considering using JavaScript/HTML/CSS instead, we've all used it before but could be difficult to extend in future</a:t>
            </a:r>
          </a:p>
        </p:txBody>
      </p:sp>
    </p:spTree>
    <p:extLst>
      <p:ext uri="{BB962C8B-B14F-4D97-AF65-F5344CB8AC3E}">
        <p14:creationId xmlns:p14="http://schemas.microsoft.com/office/powerpoint/2010/main" val="74260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9EDD-A175-4EC8-ADE1-205C1AD0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iteration goals &amp;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EF9A-521E-43E1-8FCB-59A0E49B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Finish wireframes for whichever option we've agreed on/has been approved by Louise &amp; Vicky</a:t>
            </a:r>
            <a:endParaRPr lang="en-US"/>
          </a:p>
          <a:p>
            <a:r>
              <a:rPr lang="en-GB">
                <a:cs typeface="Calibri"/>
              </a:rPr>
              <a:t>Create static HTML/CSS pages</a:t>
            </a:r>
          </a:p>
          <a:p>
            <a:r>
              <a:rPr lang="en-GB">
                <a:cs typeface="Calibri"/>
              </a:rPr>
              <a:t>Create Models </a:t>
            </a:r>
          </a:p>
          <a:p>
            <a:r>
              <a:rPr lang="en-GB">
                <a:cs typeface="Calibri"/>
              </a:rPr>
              <a:t>Create Population Script</a:t>
            </a:r>
          </a:p>
          <a:p>
            <a:r>
              <a:rPr lang="en-GB">
                <a:ea typeface="+mn-lt"/>
                <a:cs typeface="+mn-lt"/>
              </a:rPr>
              <a:t>Research initial test coverage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26625BA-93E6-4C70-BEEE-35FE5F39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343" y="3418046"/>
            <a:ext cx="4913453" cy="22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7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2551-3C1A-4127-ABE0-337B7143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93C7-329F-4E97-8492-1F10E1FB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Could you think about what data you would like to collect from users?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56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8971-16E1-4C45-9D7E-F818E9DF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2835-4FF0-4356-A23F-3F57C165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Original goals of iteration</a:t>
            </a:r>
          </a:p>
          <a:p>
            <a:r>
              <a:rPr lang="en-GB">
                <a:cs typeface="Calibri"/>
              </a:rPr>
              <a:t>Our progress</a:t>
            </a:r>
          </a:p>
          <a:p>
            <a:r>
              <a:rPr lang="en-GB">
                <a:cs typeface="Calibri"/>
              </a:rPr>
              <a:t>Missed objectives</a:t>
            </a:r>
          </a:p>
          <a:p>
            <a:r>
              <a:rPr lang="en-GB">
                <a:cs typeface="Calibri"/>
              </a:rPr>
              <a:t>Issues we've had</a:t>
            </a:r>
          </a:p>
          <a:p>
            <a:r>
              <a:rPr lang="en-GB">
                <a:cs typeface="Calibri"/>
              </a:rPr>
              <a:t>Change in technology stack</a:t>
            </a:r>
          </a:p>
          <a:p>
            <a:r>
              <a:rPr lang="en-GB">
                <a:cs typeface="Calibri"/>
              </a:rPr>
              <a:t>Goals for next iteration and risk</a:t>
            </a:r>
          </a:p>
          <a:p>
            <a:r>
              <a:rPr lang="en-GB">
                <a:cs typeface="Calibri"/>
              </a:rPr>
              <a:t>Final questions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45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12C7-27CD-4949-9680-D3A621A5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Original Goals for Iteration 3 (Nov 11-Dec 2)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B5C0-E9D8-4880-A08F-BF425049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Create Sitemap</a:t>
            </a:r>
          </a:p>
          <a:p>
            <a:r>
              <a:rPr lang="en-GB"/>
              <a:t>Create ER Diagram</a:t>
            </a:r>
          </a:p>
          <a:p>
            <a:r>
              <a:rPr lang="en-GB"/>
              <a:t>Develop Wireframes (proposing different options)</a:t>
            </a:r>
          </a:p>
          <a:p>
            <a:r>
              <a:rPr lang="en-GB"/>
              <a:t>Data flow diagrams</a:t>
            </a:r>
          </a:p>
          <a:p>
            <a:r>
              <a:rPr lang="en-GB"/>
              <a:t>Initialize backend/client projects</a:t>
            </a:r>
          </a:p>
          <a:p>
            <a:r>
              <a:rPr lang="en-GB"/>
              <a:t>Research initial test coverage</a:t>
            </a:r>
          </a:p>
          <a:p>
            <a:r>
              <a:rPr lang="en-GB"/>
              <a:t>Sort out IP agreement</a:t>
            </a:r>
          </a:p>
          <a:p>
            <a:endParaRPr lang="en-GB">
              <a:latin typeface="Arial"/>
              <a:cs typeface="Arial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95FBD153-06BE-4E40-8C3D-94DEAA97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17" y="3368631"/>
            <a:ext cx="5762263" cy="28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3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6C7D-EA3F-45A7-B069-240C4CF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6216-24BB-478B-BE70-9D55AE78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Sitemap</a:t>
            </a:r>
          </a:p>
          <a:p>
            <a:endParaRPr lang="en-GB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EDD14-82CC-3C4C-B25A-CD233D70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6536"/>
            <a:ext cx="10515599" cy="39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6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73F-79F4-4080-8B58-AF3B7385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F6EC-74C0-4400-9C30-2EB2B4EC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solidFill>
                  <a:srgbClr val="000000"/>
                </a:solidFill>
                <a:latin typeface="Arial" panose="020B0604020202020204" pitchFamily="34" charset="0"/>
              </a:rPr>
              <a:t>Sitemap</a:t>
            </a:r>
          </a:p>
          <a:p>
            <a:r>
              <a:rPr lang="en-GB" sz="1800">
                <a:solidFill>
                  <a:srgbClr val="000000"/>
                </a:solidFill>
                <a:latin typeface="Arial" panose="020B0604020202020204" pitchFamily="34" charset="0"/>
              </a:rPr>
              <a:t>ER Diagram</a:t>
            </a:r>
          </a:p>
          <a:p>
            <a:endParaRPr lang="en-GB" sz="1800">
              <a:latin typeface="Arial"/>
              <a:cs typeface="Arial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430B25A-511F-4A1C-B01A-84C89F0D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5" y="1441899"/>
            <a:ext cx="6251274" cy="47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73F-79F4-4080-8B58-AF3B7385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F6EC-74C0-4400-9C30-2EB2B4EC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solidFill>
                  <a:srgbClr val="000000"/>
                </a:solidFill>
                <a:latin typeface="Arial" panose="020B0604020202020204" pitchFamily="34" charset="0"/>
              </a:rPr>
              <a:t>Sitemap</a:t>
            </a:r>
          </a:p>
          <a:p>
            <a:r>
              <a:rPr lang="en-GB" sz="1800">
                <a:solidFill>
                  <a:srgbClr val="000000"/>
                </a:solidFill>
                <a:latin typeface="Arial" panose="020B0604020202020204" pitchFamily="34" charset="0"/>
              </a:rPr>
              <a:t>ER Diagram</a:t>
            </a:r>
          </a:p>
          <a:p>
            <a:r>
              <a:rPr lang="en-GB" sz="1800">
                <a:solidFill>
                  <a:srgbClr val="000000"/>
                </a:solidFill>
                <a:latin typeface="Arial" panose="020B0604020202020204" pitchFamily="34" charset="0"/>
              </a:rPr>
              <a:t>Wireframes</a:t>
            </a:r>
          </a:p>
          <a:p>
            <a:endParaRPr lang="en-GB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A75696-747A-4186-AB2B-48D5FAE2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49" y="3890514"/>
            <a:ext cx="6834335" cy="2818583"/>
          </a:xfrm>
          <a:prstGeom prst="rect">
            <a:avLst/>
          </a:prstGeo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12DE934-2EC1-4FFE-AEF2-BD8C77F7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943" y="1345845"/>
            <a:ext cx="2743200" cy="1945625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EFAD27-32F1-421D-A2C6-C47624D64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416" y="1344862"/>
            <a:ext cx="2743200" cy="1947589"/>
          </a:xfrm>
          <a:prstGeom prst="rect">
            <a:avLst/>
          </a:prstGeom>
        </p:spPr>
      </p:pic>
      <p:pic>
        <p:nvPicPr>
          <p:cNvPr id="8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5AC168-B01E-4B57-8826-9515DD59A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732" y="361271"/>
            <a:ext cx="1064079" cy="30003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FAB5289-033A-4201-AF9F-4CF621319BA4}"/>
              </a:ext>
            </a:extLst>
          </p:cNvPr>
          <p:cNvSpPr/>
          <p:nvPr/>
        </p:nvSpPr>
        <p:spPr>
          <a:xfrm rot="2940000">
            <a:off x="4746825" y="3284654"/>
            <a:ext cx="979714" cy="489857"/>
          </a:xfrm>
          <a:prstGeom prst="rightArrow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F2C8B3-E723-447B-A551-0C9494BC48B9}"/>
              </a:ext>
            </a:extLst>
          </p:cNvPr>
          <p:cNvSpPr/>
          <p:nvPr/>
        </p:nvSpPr>
        <p:spPr>
          <a:xfrm rot="6780000">
            <a:off x="6476102" y="3397436"/>
            <a:ext cx="751114" cy="478972"/>
          </a:xfrm>
          <a:prstGeom prst="rightArrow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A759C-C78B-4ECD-BF7E-5D65967D2ACA}"/>
              </a:ext>
            </a:extLst>
          </p:cNvPr>
          <p:cNvSpPr/>
          <p:nvPr/>
        </p:nvSpPr>
        <p:spPr>
          <a:xfrm rot="8760000">
            <a:off x="8440894" y="3386244"/>
            <a:ext cx="1317171" cy="489857"/>
          </a:xfrm>
          <a:prstGeom prst="rightArrow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9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D26-DAD8-440E-94E7-5D52DB8C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E1CD-64DD-41B1-966E-3267A103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solidFill>
                  <a:srgbClr val="000000"/>
                </a:solidFill>
                <a:latin typeface="Arial"/>
                <a:cs typeface="Arial"/>
              </a:rPr>
              <a:t>Sitemap</a:t>
            </a:r>
          </a:p>
          <a:p>
            <a:r>
              <a:rPr lang="en-GB" sz="2400">
                <a:solidFill>
                  <a:srgbClr val="000000"/>
                </a:solidFill>
                <a:latin typeface="Arial"/>
                <a:cs typeface="Arial"/>
              </a:rPr>
              <a:t>ER Diagram</a:t>
            </a:r>
          </a:p>
          <a:p>
            <a:r>
              <a:rPr lang="en-GB" sz="2400">
                <a:solidFill>
                  <a:srgbClr val="000000"/>
                </a:solidFill>
                <a:latin typeface="Arial"/>
                <a:cs typeface="Arial"/>
              </a:rPr>
              <a:t>Wireframes</a:t>
            </a:r>
          </a:p>
          <a:p>
            <a:r>
              <a:rPr lang="en-GB" sz="2400">
                <a:latin typeface="Arial"/>
                <a:cs typeface="Arial"/>
              </a:rPr>
              <a:t>Initialize backend projects</a:t>
            </a:r>
          </a:p>
          <a:p>
            <a:r>
              <a:rPr lang="en-GB" sz="2400">
                <a:ea typeface="+mn-lt"/>
                <a:cs typeface="+mn-lt"/>
              </a:rPr>
              <a:t>Research initial test coverage</a:t>
            </a:r>
          </a:p>
          <a:p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/>
          </a:p>
          <a:p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86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854E-1D88-4C62-B66B-A364CB0F7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835"/>
            <a:ext cx="9144000" cy="2387600"/>
          </a:xfrm>
        </p:spPr>
        <p:txBody>
          <a:bodyPr/>
          <a:lstStyle/>
          <a:p>
            <a:r>
              <a:rPr lang="en-GB">
                <a:cs typeface="Calibri Light"/>
              </a:rPr>
              <a:t>Wireframe Demonstration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02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A3A-6BE5-2142-948B-35623386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Missed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216E-A407-F84C-A809-43E2F09B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rial"/>
                <a:cs typeface="Arial"/>
              </a:rPr>
              <a:t>Data Flow Diagram – unnecessary</a:t>
            </a:r>
            <a:endParaRPr lang="en-US"/>
          </a:p>
          <a:p>
            <a:r>
              <a:rPr lang="en-US">
                <a:cs typeface="Calibri" panose="020F0502020204030204"/>
              </a:rPr>
              <a:t>Research Initial Test Coverage</a:t>
            </a:r>
            <a:endParaRPr lang="en-US"/>
          </a:p>
          <a:p>
            <a:r>
              <a:rPr lang="en-US" sz="2400">
                <a:latin typeface="Arial"/>
                <a:cs typeface="Arial"/>
              </a:rPr>
              <a:t>IP Agreement</a:t>
            </a:r>
          </a:p>
          <a:p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53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3941A0029C343B32EE2E1BA3856D4" ma:contentTypeVersion="8" ma:contentTypeDescription="Create a new document." ma:contentTypeScope="" ma:versionID="c8b2c4c970294d46cfa0b33a3026aa39">
  <xsd:schema xmlns:xsd="http://www.w3.org/2001/XMLSchema" xmlns:xs="http://www.w3.org/2001/XMLSchema" xmlns:p="http://schemas.microsoft.com/office/2006/metadata/properties" xmlns:ns2="136e957d-1c57-4495-b34e-623ac9045f77" targetNamespace="http://schemas.microsoft.com/office/2006/metadata/properties" ma:root="true" ma:fieldsID="a33f607cf95cf429849b58f48c3ec0b7" ns2:_="">
    <xsd:import namespace="136e957d-1c57-4495-b34e-623ac9045f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6e957d-1c57-4495-b34e-623ac9045f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233D1B-59D0-4A62-94E0-456975DF34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5A0613-1824-4007-BF67-5E496453F5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E536AE-B420-4903-8D60-C5C0A39FDC2F}">
  <ds:schemaRefs>
    <ds:schemaRef ds:uri="136e957d-1c57-4495-b34e-623ac9045f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Customer Meeting</vt:lpstr>
      <vt:lpstr>Agenda</vt:lpstr>
      <vt:lpstr>Original Goals for Iteration 3 (Nov 11-Dec 2)</vt:lpstr>
      <vt:lpstr>Our progress</vt:lpstr>
      <vt:lpstr>Our progress</vt:lpstr>
      <vt:lpstr>Our progress</vt:lpstr>
      <vt:lpstr>Our progress</vt:lpstr>
      <vt:lpstr>Wireframe Demonstration</vt:lpstr>
      <vt:lpstr>Missed Objectives</vt:lpstr>
      <vt:lpstr>Issues</vt:lpstr>
      <vt:lpstr>Technology Stack Change</vt:lpstr>
      <vt:lpstr>Next iteration goals &amp; Risk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Meating</dc:title>
  <dc:creator>Selim H.-A.</dc:creator>
  <cp:revision>1</cp:revision>
  <dcterms:created xsi:type="dcterms:W3CDTF">2020-11-11T13:55:18Z</dcterms:created>
  <dcterms:modified xsi:type="dcterms:W3CDTF">2020-12-02T16:24:24Z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0x010100FA83941A0029C343B32EE2E1BA3856D4</vt:lpwstr>
  </property>
</Properties>
</file>