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65" r:id="rId7"/>
    <p:sldId id="257" r:id="rId8"/>
    <p:sldId id="273" r:id="rId9"/>
    <p:sldId id="272" r:id="rId10"/>
    <p:sldId id="268" r:id="rId11"/>
    <p:sldId id="266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7FF"/>
    <a:srgbClr val="F2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DF47E-CD5F-4569-BDDE-1CDC0144F385}" v="20" dt="2021-02-24T12:42:59.440"/>
    <p1510:client id="{2E8137EF-2514-4E85-8AD3-DCA39E6F36D1}" v="14" dt="2021-02-24T14:29:50.630"/>
    <p1510:client id="{58DE6AF2-F497-4C2A-9470-76FDB6FA63C8}" v="2" dt="2021-02-24T11:35:32.611"/>
    <p1510:client id="{66E81A5D-3F80-48D4-8506-42F3C245ABDE}" v="4" dt="2021-02-24T11:34:28.851"/>
    <p1510:client id="{88AA37FB-9932-45E1-9DCA-EBEFEE98BA7C}" v="75" dt="2021-02-24T14:14:52.118"/>
    <p1510:client id="{912F3194-8BBD-43F7-8F37-55F4E2323A05}" v="343" dt="2021-02-24T15:17:10.883"/>
    <p1510:client id="{91ACCC3C-106B-4CDC-A1D0-36D8A6406649}" v="423" dt="2021-02-24T13:51:53.372"/>
    <p1510:client id="{A93172B3-8201-4CF4-9260-65EFEF85F8A8}" v="30" dt="2021-02-20T20:25:25.217"/>
    <p1510:client id="{B389D1A5-4453-47EE-AE12-1D4EABEB9C53}" v="100" dt="2021-02-24T11:06:42.920"/>
    <p1510:client id="{C0F9EE59-CDC3-4509-827D-B9835427287C}" v="217" dt="2021-02-24T14:35:21.095"/>
    <p1510:client id="{EBED7138-34DA-4594-BAD1-FDC8CE4AF4A8}" v="43" dt="2021-02-24T15:22:3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Sonvico (student)" userId="S::2391647s@student.gla.ac.uk::aa229ab2-e088-4eda-990a-97428de8ea33" providerId="AD" clId="Web-{EBED7138-34DA-4594-BAD1-FDC8CE4AF4A8}"/>
    <pc:docChg chg="addSld delSld modSld">
      <pc:chgData name="Orla Sonvico (student)" userId="S::2391647s@student.gla.ac.uk::aa229ab2-e088-4eda-990a-97428de8ea33" providerId="AD" clId="Web-{EBED7138-34DA-4594-BAD1-FDC8CE4AF4A8}" dt="2021-02-24T15:22:38.320" v="23"/>
      <pc:docMkLst>
        <pc:docMk/>
      </pc:docMkLst>
      <pc:sldChg chg="del">
        <pc:chgData name="Orla Sonvico (student)" userId="S::2391647s@student.gla.ac.uk::aa229ab2-e088-4eda-990a-97428de8ea33" providerId="AD" clId="Web-{EBED7138-34DA-4594-BAD1-FDC8CE4AF4A8}" dt="2021-02-24T15:22:38.320" v="23"/>
        <pc:sldMkLst>
          <pc:docMk/>
          <pc:sldMk cId="2952568316" sldId="264"/>
        </pc:sldMkLst>
      </pc:sldChg>
      <pc:sldChg chg="modSp add">
        <pc:chgData name="Orla Sonvico (student)" userId="S::2391647s@student.gla.ac.uk::aa229ab2-e088-4eda-990a-97428de8ea33" providerId="AD" clId="Web-{EBED7138-34DA-4594-BAD1-FDC8CE4AF4A8}" dt="2021-02-24T15:22:35.398" v="22" actId="20577"/>
        <pc:sldMkLst>
          <pc:docMk/>
          <pc:sldMk cId="1435859702" sldId="274"/>
        </pc:sldMkLst>
        <pc:spChg chg="mod">
          <ac:chgData name="Orla Sonvico (student)" userId="S::2391647s@student.gla.ac.uk::aa229ab2-e088-4eda-990a-97428de8ea33" providerId="AD" clId="Web-{EBED7138-34DA-4594-BAD1-FDC8CE4AF4A8}" dt="2021-02-24T15:22:35.398" v="22" actId="20577"/>
          <ac:spMkLst>
            <pc:docMk/>
            <pc:sldMk cId="1435859702" sldId="274"/>
            <ac:spMk id="3" creationId="{45C9D574-4752-4A6D-8DC8-6653DD01FD0F}"/>
          </ac:spMkLst>
        </pc:spChg>
      </pc:sldChg>
    </pc:docChg>
  </pc:docChgLst>
  <pc:docChgLst>
    <pc:chgData name="Orla Sonvico (student)" userId="S::2391647s@student.gla.ac.uk::aa229ab2-e088-4eda-990a-97428de8ea33" providerId="AD" clId="Web-{88AA37FB-9932-45E1-9DCA-EBEFEE98BA7C}"/>
    <pc:docChg chg="modSld">
      <pc:chgData name="Orla Sonvico (student)" userId="S::2391647s@student.gla.ac.uk::aa229ab2-e088-4eda-990a-97428de8ea33" providerId="AD" clId="Web-{88AA37FB-9932-45E1-9DCA-EBEFEE98BA7C}" dt="2021-02-24T14:14:50.353" v="35" actId="20577"/>
      <pc:docMkLst>
        <pc:docMk/>
      </pc:docMkLst>
      <pc:sldChg chg="modSp">
        <pc:chgData name="Orla Sonvico (student)" userId="S::2391647s@student.gla.ac.uk::aa229ab2-e088-4eda-990a-97428de8ea33" providerId="AD" clId="Web-{88AA37FB-9932-45E1-9DCA-EBEFEE98BA7C}" dt="2021-02-24T14:14:50.353" v="35" actId="20577"/>
        <pc:sldMkLst>
          <pc:docMk/>
          <pc:sldMk cId="1751528665" sldId="268"/>
        </pc:sldMkLst>
        <pc:spChg chg="mod">
          <ac:chgData name="Orla Sonvico (student)" userId="S::2391647s@student.gla.ac.uk::aa229ab2-e088-4eda-990a-97428de8ea33" providerId="AD" clId="Web-{88AA37FB-9932-45E1-9DCA-EBEFEE98BA7C}" dt="2021-02-24T14:14:50.353" v="35" actId="20577"/>
          <ac:spMkLst>
            <pc:docMk/>
            <pc:sldMk cId="1751528665" sldId="268"/>
            <ac:spMk id="3" creationId="{EEEB15AD-F43C-E645-B93B-F565DD7E9D56}"/>
          </ac:spMkLst>
        </pc:spChg>
      </pc:sldChg>
    </pc:docChg>
  </pc:docChgLst>
  <pc:docChgLst>
    <pc:chgData name="Alex Simeonov (student)" userId="S::2390362s@student.gla.ac.uk::a865acf8-d8ff-472b-b506-27e9946a80e1" providerId="AD" clId="Web-{912F3194-8BBD-43F7-8F37-55F4E2323A05}"/>
    <pc:docChg chg="modSld">
      <pc:chgData name="Alex Simeonov (student)" userId="S::2390362s@student.gla.ac.uk::a865acf8-d8ff-472b-b506-27e9946a80e1" providerId="AD" clId="Web-{912F3194-8BBD-43F7-8F37-55F4E2323A05}" dt="2021-02-24T15:17:10.102" v="173" actId="20577"/>
      <pc:docMkLst>
        <pc:docMk/>
      </pc:docMkLst>
      <pc:sldChg chg="modSp">
        <pc:chgData name="Alex Simeonov (student)" userId="S::2390362s@student.gla.ac.uk::a865acf8-d8ff-472b-b506-27e9946a80e1" providerId="AD" clId="Web-{912F3194-8BBD-43F7-8F37-55F4E2323A05}" dt="2021-02-24T15:17:10.102" v="173" actId="20577"/>
        <pc:sldMkLst>
          <pc:docMk/>
          <pc:sldMk cId="2896531565" sldId="266"/>
        </pc:sldMkLst>
        <pc:spChg chg="mod">
          <ac:chgData name="Alex Simeonov (student)" userId="S::2390362s@student.gla.ac.uk::a865acf8-d8ff-472b-b506-27e9946a80e1" providerId="AD" clId="Web-{912F3194-8BBD-43F7-8F37-55F4E2323A05}" dt="2021-02-24T15:17:10.102" v="173" actId="20577"/>
          <ac:spMkLst>
            <pc:docMk/>
            <pc:sldMk cId="2896531565" sldId="266"/>
            <ac:spMk id="3" creationId="{DBF1216E-A407-F84C-A809-43E2F09B5277}"/>
          </ac:spMkLst>
        </pc:spChg>
      </pc:sldChg>
      <pc:sldChg chg="modSp">
        <pc:chgData name="Alex Simeonov (student)" userId="S::2390362s@student.gla.ac.uk::a865acf8-d8ff-472b-b506-27e9946a80e1" providerId="AD" clId="Web-{912F3194-8BBD-43F7-8F37-55F4E2323A05}" dt="2021-02-24T15:17:07.493" v="172" actId="20577"/>
        <pc:sldMkLst>
          <pc:docMk/>
          <pc:sldMk cId="1751528665" sldId="268"/>
        </pc:sldMkLst>
        <pc:spChg chg="mod">
          <ac:chgData name="Alex Simeonov (student)" userId="S::2390362s@student.gla.ac.uk::a865acf8-d8ff-472b-b506-27e9946a80e1" providerId="AD" clId="Web-{912F3194-8BBD-43F7-8F37-55F4E2323A05}" dt="2021-02-24T15:17:07.493" v="172" actId="20577"/>
          <ac:spMkLst>
            <pc:docMk/>
            <pc:sldMk cId="1751528665" sldId="268"/>
            <ac:spMk id="3" creationId="{EEEB15AD-F43C-E645-B93B-F565DD7E9D56}"/>
          </ac:spMkLst>
        </pc:spChg>
      </pc:sldChg>
      <pc:sldChg chg="addSp delSp modSp">
        <pc:chgData name="Alex Simeonov (student)" userId="S::2390362s@student.gla.ac.uk::a865acf8-d8ff-472b-b506-27e9946a80e1" providerId="AD" clId="Web-{912F3194-8BBD-43F7-8F37-55F4E2323A05}" dt="2021-02-24T15:15:20.506" v="121" actId="20577"/>
        <pc:sldMkLst>
          <pc:docMk/>
          <pc:sldMk cId="2962278442" sldId="273"/>
        </pc:sldMkLst>
        <pc:spChg chg="mod">
          <ac:chgData name="Alex Simeonov (student)" userId="S::2390362s@student.gla.ac.uk::a865acf8-d8ff-472b-b506-27e9946a80e1" providerId="AD" clId="Web-{912F3194-8BBD-43F7-8F37-55F4E2323A05}" dt="2021-02-24T15:10:24.734" v="3" actId="20577"/>
          <ac:spMkLst>
            <pc:docMk/>
            <pc:sldMk cId="2962278442" sldId="273"/>
            <ac:spMk id="2" creationId="{3CE96C7D-EA3F-45A7-B069-240C4CFD5C92}"/>
          </ac:spMkLst>
        </pc:spChg>
        <pc:spChg chg="mod">
          <ac:chgData name="Alex Simeonov (student)" userId="S::2390362s@student.gla.ac.uk::a865acf8-d8ff-472b-b506-27e9946a80e1" providerId="AD" clId="Web-{912F3194-8BBD-43F7-8F37-55F4E2323A05}" dt="2021-02-24T15:10:42.844" v="4" actId="1076"/>
          <ac:spMkLst>
            <pc:docMk/>
            <pc:sldMk cId="2962278442" sldId="273"/>
            <ac:spMk id="3" creationId="{F1886216-24BB-478B-BE70-9D55AE78B920}"/>
          </ac:spMkLst>
        </pc:spChg>
        <pc:spChg chg="add mod">
          <ac:chgData name="Alex Simeonov (student)" userId="S::2390362s@student.gla.ac.uk::a865acf8-d8ff-472b-b506-27e9946a80e1" providerId="AD" clId="Web-{912F3194-8BBD-43F7-8F37-55F4E2323A05}" dt="2021-02-24T15:11:33.751" v="25" actId="20577"/>
          <ac:spMkLst>
            <pc:docMk/>
            <pc:sldMk cId="2962278442" sldId="273"/>
            <ac:spMk id="4" creationId="{39D71C88-D453-4BA7-849B-5087AE6A51DA}"/>
          </ac:spMkLst>
        </pc:spChg>
        <pc:spChg chg="mod">
          <ac:chgData name="Alex Simeonov (student)" userId="S::2390362s@student.gla.ac.uk::a865acf8-d8ff-472b-b506-27e9946a80e1" providerId="AD" clId="Web-{912F3194-8BBD-43F7-8F37-55F4E2323A05}" dt="2021-02-24T15:10:46.609" v="5" actId="1076"/>
          <ac:spMkLst>
            <pc:docMk/>
            <pc:sldMk cId="2962278442" sldId="273"/>
            <ac:spMk id="5" creationId="{D580A8D2-C2A3-42FB-A2E2-89CB4BBF5950}"/>
          </ac:spMkLst>
        </pc:spChg>
        <pc:spChg chg="add del">
          <ac:chgData name="Alex Simeonov (student)" userId="S::2390362s@student.gla.ac.uk::a865acf8-d8ff-472b-b506-27e9946a80e1" providerId="AD" clId="Web-{912F3194-8BBD-43F7-8F37-55F4E2323A05}" dt="2021-02-24T15:10:56.250" v="7"/>
          <ac:spMkLst>
            <pc:docMk/>
            <pc:sldMk cId="2962278442" sldId="273"/>
            <ac:spMk id="6" creationId="{129129D8-DDD5-49FE-8552-0C550F1C50C2}"/>
          </ac:spMkLst>
        </pc:spChg>
        <pc:spChg chg="add mod">
          <ac:chgData name="Alex Simeonov (student)" userId="S::2390362s@student.gla.ac.uk::a865acf8-d8ff-472b-b506-27e9946a80e1" providerId="AD" clId="Web-{912F3194-8BBD-43F7-8F37-55F4E2323A05}" dt="2021-02-24T15:13:52.207" v="63" actId="20577"/>
          <ac:spMkLst>
            <pc:docMk/>
            <pc:sldMk cId="2962278442" sldId="273"/>
            <ac:spMk id="8" creationId="{0CBF0232-D079-41B2-8C63-B71ED89B5045}"/>
          </ac:spMkLst>
        </pc:spChg>
        <pc:spChg chg="add mod">
          <ac:chgData name="Alex Simeonov (student)" userId="S::2390362s@student.gla.ac.uk::a865acf8-d8ff-472b-b506-27e9946a80e1" providerId="AD" clId="Web-{912F3194-8BBD-43F7-8F37-55F4E2323A05}" dt="2021-02-24T15:15:20.506" v="121" actId="20577"/>
          <ac:spMkLst>
            <pc:docMk/>
            <pc:sldMk cId="2962278442" sldId="273"/>
            <ac:spMk id="9" creationId="{AD717E85-690B-40A5-AE2C-F23390636F0E}"/>
          </ac:spMkLst>
        </pc:spChg>
      </pc:sldChg>
    </pc:docChg>
  </pc:docChgLst>
  <pc:docChgLst>
    <pc:chgData name="Orla Sonvico (student)" userId="S::2391647s@student.gla.ac.uk::aa229ab2-e088-4eda-990a-97428de8ea33" providerId="AD" clId="Web-{66E81A5D-3F80-48D4-8506-42F3C245ABDE}"/>
    <pc:docChg chg="modSld">
      <pc:chgData name="Orla Sonvico (student)" userId="S::2391647s@student.gla.ac.uk::aa229ab2-e088-4eda-990a-97428de8ea33" providerId="AD" clId="Web-{66E81A5D-3F80-48D4-8506-42F3C245ABDE}" dt="2021-02-24T11:34:28.226" v="0" actId="20577"/>
      <pc:docMkLst>
        <pc:docMk/>
      </pc:docMkLst>
      <pc:sldChg chg="modSp">
        <pc:chgData name="Orla Sonvico (student)" userId="S::2391647s@student.gla.ac.uk::aa229ab2-e088-4eda-990a-97428de8ea33" providerId="AD" clId="Web-{66E81A5D-3F80-48D4-8506-42F3C245ABDE}" dt="2021-02-24T11:34:28.226" v="0" actId="20577"/>
        <pc:sldMkLst>
          <pc:docMk/>
          <pc:sldMk cId="3668863845" sldId="257"/>
        </pc:sldMkLst>
        <pc:spChg chg="mod">
          <ac:chgData name="Orla Sonvico (student)" userId="S::2391647s@student.gla.ac.uk::aa229ab2-e088-4eda-990a-97428de8ea33" providerId="AD" clId="Web-{66E81A5D-3F80-48D4-8506-42F3C245ABDE}" dt="2021-02-24T11:34:28.226" v="0" actId="20577"/>
          <ac:spMkLst>
            <pc:docMk/>
            <pc:sldMk cId="3668863845" sldId="257"/>
            <ac:spMk id="3" creationId="{F1886216-24BB-478B-BE70-9D55AE78B920}"/>
          </ac:spMkLst>
        </pc:spChg>
      </pc:sldChg>
    </pc:docChg>
  </pc:docChgLst>
  <pc:docChgLst>
    <pc:chgData name="Alex Simeonov (student)" userId="S::2390362s@student.gla.ac.uk::a865acf8-d8ff-472b-b506-27e9946a80e1" providerId="AD" clId="Web-{58DE6AF2-F497-4C2A-9470-76FDB6FA63C8}"/>
    <pc:docChg chg="modSld">
      <pc:chgData name="Alex Simeonov (student)" userId="S::2390362s@student.gla.ac.uk::a865acf8-d8ff-472b-b506-27e9946a80e1" providerId="AD" clId="Web-{58DE6AF2-F497-4C2A-9470-76FDB6FA63C8}" dt="2021-02-24T11:35:32.611" v="0" actId="20577"/>
      <pc:docMkLst>
        <pc:docMk/>
      </pc:docMkLst>
      <pc:sldChg chg="modSp">
        <pc:chgData name="Alex Simeonov (student)" userId="S::2390362s@student.gla.ac.uk::a865acf8-d8ff-472b-b506-27e9946a80e1" providerId="AD" clId="Web-{58DE6AF2-F497-4C2A-9470-76FDB6FA63C8}" dt="2021-02-24T11:35:32.611" v="0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58DE6AF2-F497-4C2A-9470-76FDB6FA63C8}" dt="2021-02-24T11:35:32.611" v="0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Niall Boyd (student)" userId="S::2392483b@student.gla.ac.uk::c31b5b6a-34b0-4704-be6b-c11287e67f03" providerId="AD" clId="Web-{2E8137EF-2514-4E85-8AD3-DCA39E6F36D1}"/>
    <pc:docChg chg="modSld">
      <pc:chgData name="Niall Boyd (student)" userId="S::2392483b@student.gla.ac.uk::c31b5b6a-34b0-4704-be6b-c11287e67f03" providerId="AD" clId="Web-{2E8137EF-2514-4E85-8AD3-DCA39E6F36D1}" dt="2021-02-24T14:29:50.630" v="10" actId="1076"/>
      <pc:docMkLst>
        <pc:docMk/>
      </pc:docMkLst>
      <pc:sldChg chg="addSp modSp">
        <pc:chgData name="Niall Boyd (student)" userId="S::2392483b@student.gla.ac.uk::c31b5b6a-34b0-4704-be6b-c11287e67f03" providerId="AD" clId="Web-{2E8137EF-2514-4E85-8AD3-DCA39E6F36D1}" dt="2021-02-24T14:29:50.630" v="10" actId="1076"/>
        <pc:sldMkLst>
          <pc:docMk/>
          <pc:sldMk cId="2703972770" sldId="263"/>
        </pc:sldMkLst>
        <pc:spChg chg="mod">
          <ac:chgData name="Niall Boyd (student)" userId="S::2392483b@student.gla.ac.uk::c31b5b6a-34b0-4704-be6b-c11287e67f03" providerId="AD" clId="Web-{2E8137EF-2514-4E85-8AD3-DCA39E6F36D1}" dt="2021-02-24T14:29:30.349" v="2" actId="20577"/>
          <ac:spMkLst>
            <pc:docMk/>
            <pc:sldMk cId="2703972770" sldId="263"/>
            <ac:spMk id="3" creationId="{ADA7EF9A-521E-43E1-8FCB-59A0E49B048F}"/>
          </ac:spMkLst>
        </pc:spChg>
        <pc:picChg chg="add mod">
          <ac:chgData name="Niall Boyd (student)" userId="S::2392483b@student.gla.ac.uk::c31b5b6a-34b0-4704-be6b-c11287e67f03" providerId="AD" clId="Web-{2E8137EF-2514-4E85-8AD3-DCA39E6F36D1}" dt="2021-02-24T14:29:50.630" v="10" actId="1076"/>
          <ac:picMkLst>
            <pc:docMk/>
            <pc:sldMk cId="2703972770" sldId="263"/>
            <ac:picMk id="7" creationId="{DC261049-C6BD-43AF-96A0-B6BC1431332B}"/>
          </ac:picMkLst>
        </pc:picChg>
      </pc:sldChg>
    </pc:docChg>
  </pc:docChgLst>
  <pc:docChgLst>
    <pc:chgData name="Orla Sonvico (student)" userId="S::2391647s@student.gla.ac.uk::aa229ab2-e088-4eda-990a-97428de8ea33" providerId="AD" clId="Web-{B389D1A5-4453-47EE-AE12-1D4EABEB9C53}"/>
    <pc:docChg chg="modSld">
      <pc:chgData name="Orla Sonvico (student)" userId="S::2391647s@student.gla.ac.uk::aa229ab2-e088-4eda-990a-97428de8ea33" providerId="AD" clId="Web-{B389D1A5-4453-47EE-AE12-1D4EABEB9C53}" dt="2021-02-24T11:06:38.842" v="45" actId="20577"/>
      <pc:docMkLst>
        <pc:docMk/>
      </pc:docMkLst>
      <pc:sldChg chg="modSp">
        <pc:chgData name="Orla Sonvico (student)" userId="S::2391647s@student.gla.ac.uk::aa229ab2-e088-4eda-990a-97428de8ea33" providerId="AD" clId="Web-{B389D1A5-4453-47EE-AE12-1D4EABEB9C53}" dt="2021-02-24T11:06:38.842" v="45" actId="20577"/>
        <pc:sldMkLst>
          <pc:docMk/>
          <pc:sldMk cId="1751528665" sldId="268"/>
        </pc:sldMkLst>
        <pc:spChg chg="mod">
          <ac:chgData name="Orla Sonvico (student)" userId="S::2391647s@student.gla.ac.uk::aa229ab2-e088-4eda-990a-97428de8ea33" providerId="AD" clId="Web-{B389D1A5-4453-47EE-AE12-1D4EABEB9C53}" dt="2021-02-24T11:06:38.842" v="45" actId="20577"/>
          <ac:spMkLst>
            <pc:docMk/>
            <pc:sldMk cId="1751528665" sldId="268"/>
            <ac:spMk id="3" creationId="{EEEB15AD-F43C-E645-B93B-F565DD7E9D56}"/>
          </ac:spMkLst>
        </pc:spChg>
      </pc:sldChg>
      <pc:sldChg chg="modSp">
        <pc:chgData name="Orla Sonvico (student)" userId="S::2391647s@student.gla.ac.uk::aa229ab2-e088-4eda-990a-97428de8ea33" providerId="AD" clId="Web-{B389D1A5-4453-47EE-AE12-1D4EABEB9C53}" dt="2021-02-24T11:06:23.170" v="27" actId="20577"/>
        <pc:sldMkLst>
          <pc:docMk/>
          <pc:sldMk cId="2683095512" sldId="271"/>
        </pc:sldMkLst>
        <pc:spChg chg="mod">
          <ac:chgData name="Orla Sonvico (student)" userId="S::2391647s@student.gla.ac.uk::aa229ab2-e088-4eda-990a-97428de8ea33" providerId="AD" clId="Web-{B389D1A5-4453-47EE-AE12-1D4EABEB9C53}" dt="2021-02-24T11:06:23.170" v="27" actId="20577"/>
          <ac:spMkLst>
            <pc:docMk/>
            <pc:sldMk cId="2683095512" sldId="271"/>
            <ac:spMk id="3" creationId="{F01C66F4-068B-954B-844A-B23D23D7C6C0}"/>
          </ac:spMkLst>
        </pc:spChg>
      </pc:sldChg>
    </pc:docChg>
  </pc:docChgLst>
  <pc:docChgLst>
    <pc:chgData name="Orla Sonvico (student)" userId="S::2391647s@student.gla.ac.uk::aa229ab2-e088-4eda-990a-97428de8ea33" providerId="AD" clId="Web-{A93172B3-8201-4CF4-9260-65EFEF85F8A8}"/>
    <pc:docChg chg="delSld modSld">
      <pc:chgData name="Orla Sonvico (student)" userId="S::2391647s@student.gla.ac.uk::aa229ab2-e088-4eda-990a-97428de8ea33" providerId="AD" clId="Web-{A93172B3-8201-4CF4-9260-65EFEF85F8A8}" dt="2021-02-20T20:25:24.076" v="14" actId="20577"/>
      <pc:docMkLst>
        <pc:docMk/>
      </pc:docMkLst>
      <pc:sldChg chg="modSp">
        <pc:chgData name="Orla Sonvico (student)" userId="S::2391647s@student.gla.ac.uk::aa229ab2-e088-4eda-990a-97428de8ea33" providerId="AD" clId="Web-{A93172B3-8201-4CF4-9260-65EFEF85F8A8}" dt="2021-02-20T20:25:03.934" v="8" actId="20577"/>
        <pc:sldMkLst>
          <pc:docMk/>
          <pc:sldMk cId="3668863845" sldId="257"/>
        </pc:sldMkLst>
        <pc:spChg chg="mod">
          <ac:chgData name="Orla Sonvico (student)" userId="S::2391647s@student.gla.ac.uk::aa229ab2-e088-4eda-990a-97428de8ea33" providerId="AD" clId="Web-{A93172B3-8201-4CF4-9260-65EFEF85F8A8}" dt="2021-02-20T20:25:03.934" v="8" actId="20577"/>
          <ac:spMkLst>
            <pc:docMk/>
            <pc:sldMk cId="3668863845" sldId="257"/>
            <ac:spMk id="3" creationId="{F1886216-24BB-478B-BE70-9D55AE78B920}"/>
          </ac:spMkLst>
        </pc:spChg>
      </pc:sldChg>
      <pc:sldChg chg="del">
        <pc:chgData name="Orla Sonvico (student)" userId="S::2391647s@student.gla.ac.uk::aa229ab2-e088-4eda-990a-97428de8ea33" providerId="AD" clId="Web-{A93172B3-8201-4CF4-9260-65EFEF85F8A8}" dt="2021-02-20T20:25:11.810" v="10"/>
        <pc:sldMkLst>
          <pc:docMk/>
          <pc:sldMk cId="4058304618" sldId="258"/>
        </pc:sldMkLst>
      </pc:sldChg>
      <pc:sldChg chg="del">
        <pc:chgData name="Orla Sonvico (student)" userId="S::2391647s@student.gla.ac.uk::aa229ab2-e088-4eda-990a-97428de8ea33" providerId="AD" clId="Web-{A93172B3-8201-4CF4-9260-65EFEF85F8A8}" dt="2021-02-20T20:25:08.872" v="9"/>
        <pc:sldMkLst>
          <pc:docMk/>
          <pc:sldMk cId="1277748182" sldId="269"/>
        </pc:sldMkLst>
      </pc:sldChg>
      <pc:sldChg chg="del">
        <pc:chgData name="Orla Sonvico (student)" userId="S::2391647s@student.gla.ac.uk::aa229ab2-e088-4eda-990a-97428de8ea33" providerId="AD" clId="Web-{A93172B3-8201-4CF4-9260-65EFEF85F8A8}" dt="2021-02-20T20:25:14.201" v="11"/>
        <pc:sldMkLst>
          <pc:docMk/>
          <pc:sldMk cId="3096366792" sldId="270"/>
        </pc:sldMkLst>
      </pc:sldChg>
      <pc:sldChg chg="modSp">
        <pc:chgData name="Orla Sonvico (student)" userId="S::2391647s@student.gla.ac.uk::aa229ab2-e088-4eda-990a-97428de8ea33" providerId="AD" clId="Web-{A93172B3-8201-4CF4-9260-65EFEF85F8A8}" dt="2021-02-20T20:25:24.076" v="14" actId="20577"/>
        <pc:sldMkLst>
          <pc:docMk/>
          <pc:sldMk cId="2683095512" sldId="271"/>
        </pc:sldMkLst>
        <pc:spChg chg="mod">
          <ac:chgData name="Orla Sonvico (student)" userId="S::2391647s@student.gla.ac.uk::aa229ab2-e088-4eda-990a-97428de8ea33" providerId="AD" clId="Web-{A93172B3-8201-4CF4-9260-65EFEF85F8A8}" dt="2021-02-20T20:25:24.076" v="14" actId="20577"/>
          <ac:spMkLst>
            <pc:docMk/>
            <pc:sldMk cId="2683095512" sldId="271"/>
            <ac:spMk id="3" creationId="{F01C66F4-068B-954B-844A-B23D23D7C6C0}"/>
          </ac:spMkLst>
        </pc:spChg>
      </pc:sldChg>
    </pc:docChg>
  </pc:docChgLst>
  <pc:docChgLst>
    <pc:chgData name="Alex Simeonov (student)" userId="S::2390362s@student.gla.ac.uk::a865acf8-d8ff-472b-b506-27e9946a80e1" providerId="AD" clId="Web-{265DF47E-CD5F-4569-BDDE-1CDC0144F385}"/>
    <pc:docChg chg="modSld">
      <pc:chgData name="Alex Simeonov (student)" userId="S::2390362s@student.gla.ac.uk::a865acf8-d8ff-472b-b506-27e9946a80e1" providerId="AD" clId="Web-{265DF47E-CD5F-4569-BDDE-1CDC0144F385}" dt="2021-02-24T12:42:59.440" v="9" actId="20577"/>
      <pc:docMkLst>
        <pc:docMk/>
      </pc:docMkLst>
      <pc:sldChg chg="modSp">
        <pc:chgData name="Alex Simeonov (student)" userId="S::2390362s@student.gla.ac.uk::a865acf8-d8ff-472b-b506-27e9946a80e1" providerId="AD" clId="Web-{265DF47E-CD5F-4569-BDDE-1CDC0144F385}" dt="2021-02-24T12:42:59.440" v="9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265DF47E-CD5F-4569-BDDE-1CDC0144F385}" dt="2021-02-24T12:42:59.440" v="9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Alex Simeonov (student)" userId="S::2390362s@student.gla.ac.uk::a865acf8-d8ff-472b-b506-27e9946a80e1" providerId="AD" clId="Web-{91ACCC3C-106B-4CDC-A1D0-36D8A6406649}"/>
    <pc:docChg chg="modSld">
      <pc:chgData name="Alex Simeonov (student)" userId="S::2390362s@student.gla.ac.uk::a865acf8-d8ff-472b-b506-27e9946a80e1" providerId="AD" clId="Web-{91ACCC3C-106B-4CDC-A1D0-36D8A6406649}" dt="2021-02-24T13:51:53.169" v="204" actId="20577"/>
      <pc:docMkLst>
        <pc:docMk/>
      </pc:docMkLst>
      <pc:sldChg chg="modSp">
        <pc:chgData name="Alex Simeonov (student)" userId="S::2390362s@student.gla.ac.uk::a865acf8-d8ff-472b-b506-27e9946a80e1" providerId="AD" clId="Web-{91ACCC3C-106B-4CDC-A1D0-36D8A6406649}" dt="2021-02-24T13:51:53.169" v="204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91ACCC3C-106B-4CDC-A1D0-36D8A6406649}" dt="2021-02-24T13:51:53.169" v="204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Alex Simeonov (student)" userId="S::2390362s@student.gla.ac.uk::a865acf8-d8ff-472b-b506-27e9946a80e1" providerId="AD" clId="Web-{C0F9EE59-CDC3-4509-827D-B9835427287C}"/>
    <pc:docChg chg="addSld modSld">
      <pc:chgData name="Alex Simeonov (student)" userId="S::2390362s@student.gla.ac.uk::a865acf8-d8ff-472b-b506-27e9946a80e1" providerId="AD" clId="Web-{C0F9EE59-CDC3-4509-827D-B9835427287C}" dt="2021-02-24T14:35:21.095" v="132"/>
      <pc:docMkLst>
        <pc:docMk/>
      </pc:docMkLst>
      <pc:sldChg chg="modSp">
        <pc:chgData name="Alex Simeonov (student)" userId="S::2390362s@student.gla.ac.uk::a865acf8-d8ff-472b-b506-27e9946a80e1" providerId="AD" clId="Web-{C0F9EE59-CDC3-4509-827D-B9835427287C}" dt="2021-02-24T14:20:01.917" v="4" actId="20577"/>
        <pc:sldMkLst>
          <pc:docMk/>
          <pc:sldMk cId="1751528665" sldId="268"/>
        </pc:sldMkLst>
        <pc:spChg chg="mod">
          <ac:chgData name="Alex Simeonov (student)" userId="S::2390362s@student.gla.ac.uk::a865acf8-d8ff-472b-b506-27e9946a80e1" providerId="AD" clId="Web-{C0F9EE59-CDC3-4509-827D-B9835427287C}" dt="2021-02-24T14:20:01.917" v="4" actId="20577"/>
          <ac:spMkLst>
            <pc:docMk/>
            <pc:sldMk cId="1751528665" sldId="268"/>
            <ac:spMk id="3" creationId="{EEEB15AD-F43C-E645-B93B-F565DD7E9D56}"/>
          </ac:spMkLst>
        </pc:spChg>
      </pc:sldChg>
      <pc:sldChg chg="modSp add replId">
        <pc:chgData name="Alex Simeonov (student)" userId="S::2390362s@student.gla.ac.uk::a865acf8-d8ff-472b-b506-27e9946a80e1" providerId="AD" clId="Web-{C0F9EE59-CDC3-4509-827D-B9835427287C}" dt="2021-02-24T14:25:43.398" v="32" actId="20577"/>
        <pc:sldMkLst>
          <pc:docMk/>
          <pc:sldMk cId="1074094062" sldId="272"/>
        </pc:sldMkLst>
        <pc:spChg chg="mod">
          <ac:chgData name="Alex Simeonov (student)" userId="S::2390362s@student.gla.ac.uk::a865acf8-d8ff-472b-b506-27e9946a80e1" providerId="AD" clId="Web-{C0F9EE59-CDC3-4509-827D-B9835427287C}" dt="2021-02-24T14:25:43.398" v="32" actId="20577"/>
          <ac:spMkLst>
            <pc:docMk/>
            <pc:sldMk cId="1074094062" sldId="272"/>
            <ac:spMk id="2" creationId="{3CE96C7D-EA3F-45A7-B069-240C4CFD5C92}"/>
          </ac:spMkLst>
        </pc:spChg>
        <pc:spChg chg="mod">
          <ac:chgData name="Alex Simeonov (student)" userId="S::2390362s@student.gla.ac.uk::a865acf8-d8ff-472b-b506-27e9946a80e1" providerId="AD" clId="Web-{C0F9EE59-CDC3-4509-827D-B9835427287C}" dt="2021-02-24T14:25:35.789" v="31" actId="20577"/>
          <ac:spMkLst>
            <pc:docMk/>
            <pc:sldMk cId="1074094062" sldId="272"/>
            <ac:spMk id="3" creationId="{F1886216-24BB-478B-BE70-9D55AE78B920}"/>
          </ac:spMkLst>
        </pc:spChg>
      </pc:sldChg>
      <pc:sldChg chg="addSp delSp modSp add mod replId setBg">
        <pc:chgData name="Alex Simeonov (student)" userId="S::2390362s@student.gla.ac.uk::a865acf8-d8ff-472b-b506-27e9946a80e1" providerId="AD" clId="Web-{C0F9EE59-CDC3-4509-827D-B9835427287C}" dt="2021-02-24T14:35:21.095" v="132"/>
        <pc:sldMkLst>
          <pc:docMk/>
          <pc:sldMk cId="2962278442" sldId="273"/>
        </pc:sldMkLst>
        <pc:spChg chg="mod">
          <ac:chgData name="Alex Simeonov (student)" userId="S::2390362s@student.gla.ac.uk::a865acf8-d8ff-472b-b506-27e9946a80e1" providerId="AD" clId="Web-{C0F9EE59-CDC3-4509-827D-B9835427287C}" dt="2021-02-24T14:26:00.695" v="47" actId="20577"/>
          <ac:spMkLst>
            <pc:docMk/>
            <pc:sldMk cId="2962278442" sldId="273"/>
            <ac:spMk id="2" creationId="{3CE96C7D-EA3F-45A7-B069-240C4CFD5C92}"/>
          </ac:spMkLst>
        </pc:spChg>
        <pc:spChg chg="mod">
          <ac:chgData name="Alex Simeonov (student)" userId="S::2390362s@student.gla.ac.uk::a865acf8-d8ff-472b-b506-27e9946a80e1" providerId="AD" clId="Web-{C0F9EE59-CDC3-4509-827D-B9835427287C}" dt="2021-02-24T14:34:10.315" v="127" actId="20577"/>
          <ac:spMkLst>
            <pc:docMk/>
            <pc:sldMk cId="2962278442" sldId="273"/>
            <ac:spMk id="3" creationId="{F1886216-24BB-478B-BE70-9D55AE78B920}"/>
          </ac:spMkLst>
        </pc:spChg>
        <pc:spChg chg="add del mod">
          <ac:chgData name="Alex Simeonov (student)" userId="S::2390362s@student.gla.ac.uk::a865acf8-d8ff-472b-b506-27e9946a80e1" providerId="AD" clId="Web-{C0F9EE59-CDC3-4509-827D-B9835427287C}" dt="2021-02-24T14:28:15.693" v="67"/>
          <ac:spMkLst>
            <pc:docMk/>
            <pc:sldMk cId="2962278442" sldId="273"/>
            <ac:spMk id="4" creationId="{1BAD662E-4A9F-48FC-8BB8-65D5AAB52F9B}"/>
          </ac:spMkLst>
        </pc:spChg>
        <pc:spChg chg="add mod ord">
          <ac:chgData name="Alex Simeonov (student)" userId="S::2390362s@student.gla.ac.uk::a865acf8-d8ff-472b-b506-27e9946a80e1" providerId="AD" clId="Web-{C0F9EE59-CDC3-4509-827D-B9835427287C}" dt="2021-02-24T14:35:21.095" v="132"/>
          <ac:spMkLst>
            <pc:docMk/>
            <pc:sldMk cId="2962278442" sldId="273"/>
            <ac:spMk id="5" creationId="{D580A8D2-C2A3-42FB-A2E2-89CB4BBF59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9E7-F108-49D8-9E08-96B8760E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3F07-020F-4EB2-B1CE-B0E86AE6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B702-2E67-4EF6-9686-C82185D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0E-9C76-4B7C-8B37-82F2B787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88E-879C-420D-BF04-BEEC33D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2E6-1589-49EC-A1AA-E159A9A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501E-654B-4D10-B1E5-9530662F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11AA-7331-4A2B-B339-2831209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CCB3-A57F-49DD-8503-9D61B6DA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A2E0-039F-4902-A6DE-4BE3A0C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65401-7AC2-4B29-97C5-74BB9EB4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8A27-AC18-461A-A186-1B281434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AD22-7D72-4591-980B-F111EA4F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C82-BF62-475D-9A04-552074A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E02D-15FE-4B49-BCD7-F82C15AF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A07F-83C0-4C04-91F1-1ABD7EC8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F15-B270-4B51-ADEE-F3AF670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29D4-58B0-4300-9672-35E4166A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4419-52E8-4481-99A6-5585462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06A2-5A5A-4DC3-BEC5-3611C79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99A-20EB-4A0F-9F64-F2A475D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EE6E-BFF2-4E54-828E-1D8DB20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DFE0-8BC9-40F6-AF0A-71E0FF5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1DAD-CDD4-43A8-81E3-DFB726C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2449-DD87-4BC3-A889-4B9DA91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795-B285-4AE4-9E73-17B3636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5D67-64EC-4290-AF53-F1185A9FE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F6DE-5075-4D4C-9514-B5D7D1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8E52-80A8-47AF-84D9-A94E710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2247-0808-408E-AA35-7E1562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A3D3-954E-4614-89A9-F237AE6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F96-5834-4D10-AFAE-86B88AD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0A6C-816C-480D-91FE-BF3E2F0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F6DB-F414-4ED8-8CC0-CC11041A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7B7D-618E-46B6-BEFD-8A081DD1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24B-AC42-44E8-86DA-A549CB55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A634-B7A1-4EEC-8314-46DAAE4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B6F47-6AC5-49C7-9F2B-55AC446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AD62-C3EA-43C7-B76B-CFFC85C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689-BF87-4746-BEBE-2594F9A2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538B-DAC6-46F7-84EE-21D4A947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DC10C-D573-4613-8AA9-9733EEF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12A8B-FD8E-4ECB-A707-A958B839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A65B-B0C6-4767-AE82-731C68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1BCD-E93F-4874-8985-2D057760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2DC1-D990-4BFA-81DE-9676462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5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869-ED2D-4C86-8F51-636CFFC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6BF-54BC-4B62-ABB8-8E876305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FFC1-77CD-44FA-AC89-5E500939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337D-6A7F-4D53-BAE8-51E2468C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EE95-AF24-43D6-95BB-8590BA6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892E-F9CC-42BD-A5E4-08CC3A81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82B-6011-4D5F-AC2B-8E3D80A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8F5C-28A7-4281-9818-1787D361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A70D-B238-4E50-B407-FEDAC29C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1327-106A-43FA-943C-FA8FB25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C7C-994C-43A9-9B7A-16285ED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CED-3F8F-4507-9683-8A549515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AE82D-4EB5-4B90-93C1-3EC7EAA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271C-9E29-410C-9C83-BC6DF74F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8752-913F-4818-96A2-5E065342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E27-5BE7-4E37-9264-B8A46F300B1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DC0-3F82-4DA5-99A3-F501F1ED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3FC2-D6F8-4B3E-843E-8DA5523E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449-E8BB-4956-BE01-998B30C89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Customer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9373-835D-4D32-B3FF-23CFD155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Feb 24</a:t>
            </a:r>
          </a:p>
        </p:txBody>
      </p:sp>
    </p:spTree>
    <p:extLst>
      <p:ext uri="{BB962C8B-B14F-4D97-AF65-F5344CB8AC3E}">
        <p14:creationId xmlns:p14="http://schemas.microsoft.com/office/powerpoint/2010/main" val="45890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9EDD-A175-4EC8-ADE1-205C1AD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iteration goals &amp;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F9A-521E-43E1-8FCB-59A0E49B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7656-508B-F742-8146-F58BA717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50" y="662273"/>
            <a:ext cx="1332261" cy="50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21075-6C43-4E4D-87F8-97536108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49" y="1166372"/>
            <a:ext cx="1332261" cy="513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16476-9F6B-624F-B438-10313485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50" y="230188"/>
            <a:ext cx="1332262" cy="432085"/>
          </a:xfrm>
          <a:prstGeom prst="rect">
            <a:avLst/>
          </a:prstGeom>
        </p:spPr>
      </p:pic>
      <p:pic>
        <p:nvPicPr>
          <p:cNvPr id="7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261049-C6BD-43AF-96A0-B6BC14313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43" y="1861214"/>
            <a:ext cx="9774024" cy="4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44E1-FFBE-44A6-A868-9348862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D574-4752-4A6D-8DC8-6653DD01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Our original goals for the last iteration</a:t>
            </a:r>
          </a:p>
          <a:p>
            <a:r>
              <a:rPr lang="en-GB" dirty="0">
                <a:cs typeface="Calibri"/>
              </a:rPr>
              <a:t>Our progress</a:t>
            </a:r>
          </a:p>
          <a:p>
            <a:r>
              <a:rPr lang="en-GB" dirty="0">
                <a:cs typeface="Calibri"/>
              </a:rPr>
              <a:t>Delivery Plan</a:t>
            </a:r>
          </a:p>
          <a:p>
            <a:r>
              <a:rPr lang="en-GB" dirty="0">
                <a:cs typeface="Calibri"/>
              </a:rPr>
              <a:t>Demo</a:t>
            </a:r>
          </a:p>
          <a:p>
            <a:r>
              <a:rPr lang="en-GB" dirty="0">
                <a:cs typeface="Calibri"/>
              </a:rPr>
              <a:t>Issues we had</a:t>
            </a:r>
          </a:p>
          <a:p>
            <a:r>
              <a:rPr lang="en-GB" dirty="0">
                <a:cs typeface="Calibri"/>
              </a:rPr>
              <a:t>Missed objectives</a:t>
            </a:r>
          </a:p>
          <a:p>
            <a:r>
              <a:rPr lang="en-GB" dirty="0">
                <a:cs typeface="Calibri"/>
              </a:rPr>
              <a:t>Supplementary Goals</a:t>
            </a:r>
          </a:p>
          <a:p>
            <a:r>
              <a:rPr lang="en-GB" dirty="0">
                <a:cs typeface="Calibri"/>
              </a:rPr>
              <a:t>Next iteration goals and Risk</a:t>
            </a:r>
          </a:p>
          <a:p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85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2C7-27CD-4949-9680-D3A621A5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Original Goals for Iteration 5 (Jan 20 –Feb 24)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5C0-E9D8-4880-A08F-BF425049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/>
              <a:t>Complete Population Script (Medium Risk)</a:t>
            </a:r>
            <a:r>
              <a:rPr lang="en-US"/>
              <a:t>​</a:t>
            </a:r>
          </a:p>
          <a:p>
            <a:pPr fontAlgn="base"/>
            <a:r>
              <a:rPr lang="en-GB"/>
              <a:t>Finishing static HTML/CSS pages (minor) (Low Risk)</a:t>
            </a:r>
            <a:r>
              <a:rPr lang="en-US"/>
              <a:t>​</a:t>
            </a:r>
          </a:p>
          <a:p>
            <a:pPr fontAlgn="base"/>
            <a:r>
              <a:rPr lang="en-GB"/>
              <a:t>Implementing test coverage (Medium Risk)</a:t>
            </a:r>
            <a:r>
              <a:rPr lang="en-US"/>
              <a:t>​</a:t>
            </a:r>
          </a:p>
          <a:p>
            <a:pPr fontAlgn="base"/>
            <a:r>
              <a:rPr lang="en-GB"/>
              <a:t>User consent form (T&amp;C and Privacy Policy) (Low Risk)</a:t>
            </a:r>
            <a:r>
              <a:rPr lang="en-US"/>
              <a:t>​</a:t>
            </a:r>
          </a:p>
          <a:p>
            <a:pPr fontAlgn="base"/>
            <a:r>
              <a:rPr lang="en-GB"/>
              <a:t>Create a generic report (output) component in a web client which would display results from the backend (High Risk)​</a:t>
            </a:r>
          </a:p>
          <a:p>
            <a:pPr fontAlgn="base"/>
            <a:r>
              <a:rPr lang="en-GB"/>
              <a:t>Create submission form (can be depersonalized - for HR) (High Risk)​</a:t>
            </a:r>
          </a:p>
          <a:p>
            <a:pPr fontAlgn="base"/>
            <a:r>
              <a:rPr lang="en-GB"/>
              <a:t>Login/Logout functionality + forgot password (email) (Low Risk)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417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 sz="2400"/>
              <a:t>Complete Population Script (Medium Risk)</a:t>
            </a:r>
            <a:r>
              <a:rPr lang="en-US" sz="2400"/>
              <a:t>​</a:t>
            </a:r>
          </a:p>
          <a:p>
            <a:pPr fontAlgn="base"/>
            <a:r>
              <a:rPr lang="en-GB" sz="2400"/>
              <a:t>Finishing static HTML/CSS pages (minor) (Low Risk)</a:t>
            </a:r>
            <a:endParaRPr lang="en-GB" sz="2400">
              <a:cs typeface="Calibri"/>
            </a:endParaRPr>
          </a:p>
          <a:p>
            <a:pPr fontAlgn="base"/>
            <a:r>
              <a:rPr lang="en-GB" sz="2400"/>
              <a:t>User consent form (T&amp;C and Privacy Policy) (Low Risk)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Create a generic report (output) component in a web client which would display results from the backend (High Risk) </a:t>
            </a:r>
            <a:r>
              <a:rPr lang="en-US" sz="2400"/>
              <a:t>​​</a:t>
            </a:r>
            <a:endParaRPr lang="en-US"/>
          </a:p>
          <a:p>
            <a:r>
              <a:rPr lang="en-GB" sz="2400">
                <a:ea typeface="+mn-lt"/>
                <a:cs typeface="+mn-lt"/>
              </a:rPr>
              <a:t>Create submission form (can be depersonalized - for HR) (High Risk)</a:t>
            </a:r>
            <a:endParaRPr lang="en-US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Login/Logout functionality + forgot password (email) (Low Risk)</a:t>
            </a:r>
          </a:p>
          <a:p>
            <a:endParaRPr lang="en-GB" sz="24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0" i="0" u="none" strike="noStrike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endParaRPr lang="en-GB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80A8D2-C2A3-42FB-A2E2-89CB4BBF5950}"/>
              </a:ext>
            </a:extLst>
          </p:cNvPr>
          <p:cNvSpPr/>
          <p:nvPr/>
        </p:nvSpPr>
        <p:spPr>
          <a:xfrm>
            <a:off x="709090" y="1963333"/>
            <a:ext cx="9655708" cy="1857720"/>
          </a:xfrm>
          <a:prstGeom prst="rect">
            <a:avLst/>
          </a:prstGeom>
          <a:solidFill>
            <a:srgbClr val="EA47FF">
              <a:alpha val="1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03"/>
            <a:ext cx="9403192" cy="1598128"/>
          </a:xfrm>
          <a:noFill/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fontAlgn="base"/>
            <a:r>
              <a:rPr lang="en-GB" sz="2400">
                <a:ea typeface="+mn-lt"/>
                <a:cs typeface="+mn-lt"/>
              </a:rPr>
              <a:t>Create a generic report (output) component in a web client which would display results from the backend (High Risk) </a:t>
            </a:r>
            <a:r>
              <a:rPr lang="en-US" sz="2400"/>
              <a:t>​​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GB" sz="2400">
                <a:ea typeface="+mn-lt"/>
                <a:cs typeface="+mn-lt"/>
              </a:rPr>
              <a:t>Create submission form (can be depersonalized - for HR) (High Risk)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GB" sz="2400">
                <a:ea typeface="+mn-lt"/>
                <a:cs typeface="+mn-lt"/>
              </a:rPr>
              <a:t>Login/Logout functionality + forgot password (email) (Low Risk)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71C88-D453-4BA7-849B-5087AE6A51DA}"/>
              </a:ext>
            </a:extLst>
          </p:cNvPr>
          <p:cNvSpPr txBox="1">
            <a:spLocks/>
          </p:cNvSpPr>
          <p:nvPr/>
        </p:nvSpPr>
        <p:spPr>
          <a:xfrm>
            <a:off x="706936" y="1488565"/>
            <a:ext cx="2350521" cy="4745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MVP Completed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F0232-D079-41B2-8C63-B71ED89B5045}"/>
              </a:ext>
            </a:extLst>
          </p:cNvPr>
          <p:cNvSpPr txBox="1">
            <a:spLocks/>
          </p:cNvSpPr>
          <p:nvPr/>
        </p:nvSpPr>
        <p:spPr>
          <a:xfrm>
            <a:off x="706936" y="3958112"/>
            <a:ext cx="5687746" cy="4745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Product Deployment – PythonAnywhere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717E85-690B-40A5-AE2C-F23390636F0E}"/>
              </a:ext>
            </a:extLst>
          </p:cNvPr>
          <p:cNvSpPr txBox="1">
            <a:spLocks/>
          </p:cNvSpPr>
          <p:nvPr/>
        </p:nvSpPr>
        <p:spPr>
          <a:xfrm>
            <a:off x="840425" y="4430886"/>
            <a:ext cx="9525557" cy="194297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cs typeface="Calibri"/>
              </a:rPr>
              <a:t>Free and publicly accessible</a:t>
            </a:r>
            <a:endParaRPr lang="en-US" dirty="0" err="1"/>
          </a:p>
          <a:p>
            <a:r>
              <a:rPr lang="en-GB" sz="2400" dirty="0">
                <a:cs typeface="Calibri"/>
              </a:rPr>
              <a:t>Not bound to </a:t>
            </a:r>
            <a:r>
              <a:rPr lang="en-GB" sz="2400" dirty="0" err="1">
                <a:cs typeface="Calibri"/>
              </a:rPr>
              <a:t>ViloSky</a:t>
            </a:r>
            <a:r>
              <a:rPr lang="en-GB" sz="2400" dirty="0">
                <a:cs typeface="Calibri"/>
              </a:rPr>
              <a:t> website</a:t>
            </a:r>
          </a:p>
          <a:p>
            <a:r>
              <a:rPr lang="en-GB" sz="2400" dirty="0">
                <a:cs typeface="Calibri"/>
              </a:rPr>
              <a:t>Allows for testing and linking at a later stage</a:t>
            </a: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27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of Input/Output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endParaRPr lang="en-GB" sz="24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0" i="0" u="none" strike="noStrike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endParaRPr lang="en-GB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2B54-A473-904C-877C-B1AC1B7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we had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15AD-F43C-E645-B93B-F565DD7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Change in input form to support more reliable output report</a:t>
            </a:r>
          </a:p>
          <a:p>
            <a:pPr marL="914400" lvl="1" indent="-457200"/>
            <a:r>
              <a:rPr lang="en-US" dirty="0">
                <a:cs typeface="Calibri"/>
              </a:rPr>
              <a:t>Cause</a:t>
            </a:r>
          </a:p>
          <a:p>
            <a:pPr marL="914400" lvl="1" indent="-457200"/>
            <a:r>
              <a:rPr lang="en-US" dirty="0">
                <a:cs typeface="Calibri"/>
              </a:rPr>
              <a:t>Impact</a:t>
            </a:r>
          </a:p>
          <a:p>
            <a:pPr marL="914400" lvl="1" indent="-457200"/>
            <a:r>
              <a:rPr lang="en-US" dirty="0">
                <a:cs typeface="Calibri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515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A3A-6BE5-2142-948B-35623386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216E-A407-F84C-A809-43E2F09B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Implementing Test Cases</a:t>
            </a:r>
          </a:p>
          <a:p>
            <a:pPr lvl="1"/>
            <a:r>
              <a:rPr lang="en-US" dirty="0">
                <a:cs typeface="Calibri"/>
              </a:rPr>
              <a:t>Cause</a:t>
            </a:r>
          </a:p>
          <a:p>
            <a:pPr lvl="1"/>
            <a:r>
              <a:rPr lang="en-US" dirty="0">
                <a:cs typeface="Calibri"/>
              </a:rPr>
              <a:t>Impact</a:t>
            </a:r>
          </a:p>
          <a:p>
            <a:pPr lvl="1"/>
            <a:r>
              <a:rPr lang="en-US" dirty="0">
                <a:cs typeface="Calibri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9653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B0D-1BAD-1D42-B4FC-77E48F63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Supplementary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66F4-068B-954B-844A-B23D23D7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Profile page</a:t>
            </a:r>
          </a:p>
          <a:p>
            <a:r>
              <a:rPr lang="en-US">
                <a:cs typeface="Calibri"/>
              </a:rPr>
              <a:t>Generic list component</a:t>
            </a:r>
          </a:p>
        </p:txBody>
      </p:sp>
    </p:spTree>
    <p:extLst>
      <p:ext uri="{BB962C8B-B14F-4D97-AF65-F5344CB8AC3E}">
        <p14:creationId xmlns:p14="http://schemas.microsoft.com/office/powerpoint/2010/main" val="268309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3941A0029C343B32EE2E1BA3856D4" ma:contentTypeVersion="9" ma:contentTypeDescription="Create a new document." ma:contentTypeScope="" ma:versionID="3279178ee0dc06ecaff434451b104105">
  <xsd:schema xmlns:xsd="http://www.w3.org/2001/XMLSchema" xmlns:xs="http://www.w3.org/2001/XMLSchema" xmlns:p="http://schemas.microsoft.com/office/2006/metadata/properties" xmlns:ns2="136e957d-1c57-4495-b34e-623ac9045f77" targetNamespace="http://schemas.microsoft.com/office/2006/metadata/properties" ma:root="true" ma:fieldsID="a452d84a92eb7c4d6b5ad5c655b6f12d" ns2:_="">
    <xsd:import namespace="136e957d-1c57-4495-b34e-623ac9045f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e957d-1c57-4495-b34e-623ac9045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33D1B-59D0-4A62-94E0-456975DF3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45ED-DB02-4DF3-AD08-8A02978B4A24}">
  <ds:schemaRefs>
    <ds:schemaRef ds:uri="136e957d-1c57-4495-b34e-623ac9045f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5A0613-1824-4007-BF67-5E496453F5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Customer Meeting</vt:lpstr>
      <vt:lpstr>Agenda</vt:lpstr>
      <vt:lpstr>Original Goals for Iteration 5 (Jan 20 –Feb 24)</vt:lpstr>
      <vt:lpstr>Our progress</vt:lpstr>
      <vt:lpstr>Delivery Plan</vt:lpstr>
      <vt:lpstr>Demo of Input/Output function</vt:lpstr>
      <vt:lpstr>Issues we had</vt:lpstr>
      <vt:lpstr>Missed Objectives</vt:lpstr>
      <vt:lpstr>Supplementary Goals</vt:lpstr>
      <vt:lpstr>Next iteration goals &amp;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Meating</dc:title>
  <dc:creator>Selim H.-A.</dc:creator>
  <cp:revision>42</cp:revision>
  <dcterms:created xsi:type="dcterms:W3CDTF">2020-11-11T13:55:18Z</dcterms:created>
  <dcterms:modified xsi:type="dcterms:W3CDTF">2021-02-24T15:22:42Z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0x010100FA83941A0029C343B32EE2E1BA3856D4</vt:lpwstr>
  </property>
</Properties>
</file>