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Lst>
  <p:sldSz cx="18288000"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478D"/>
    <a:srgbClr val="FF3300"/>
    <a:srgbClr val="3F62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13870-EC8E-4252-8455-1D26E40CA99D}" v="18" dt="2020-10-25T15:11:45.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6" d="100"/>
          <a:sy n="106" d="100"/>
        </p:scale>
        <p:origin x="16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285"/>
            <a:ext cx="13716000" cy="3580847"/>
          </a:xfrm>
        </p:spPr>
        <p:txBody>
          <a:bodyPr anchor="b"/>
          <a:lstStyle>
            <a:lvl1pPr algn="ctr">
              <a:defRPr sz="8999"/>
            </a:lvl1pPr>
          </a:lstStyle>
          <a:p>
            <a:r>
              <a:rPr lang="en-US"/>
              <a:t>Click to edit Master title style</a:t>
            </a:r>
            <a:endParaRPr lang="en-US" dirty="0"/>
          </a:p>
        </p:txBody>
      </p:sp>
      <p:sp>
        <p:nvSpPr>
          <p:cNvPr id="3" name="Subtitle 2"/>
          <p:cNvSpPr>
            <a:spLocks noGrp="1"/>
          </p:cNvSpPr>
          <p:nvPr>
            <p:ph type="subTitle" idx="1"/>
          </p:nvPr>
        </p:nvSpPr>
        <p:spPr>
          <a:xfrm>
            <a:off x="2286000" y="5402223"/>
            <a:ext cx="13716000" cy="2483260"/>
          </a:xfrm>
        </p:spPr>
        <p:txBody>
          <a:bodyPr/>
          <a:lstStyle>
            <a:lvl1pPr marL="0" indent="0" algn="ctr">
              <a:buNone/>
              <a:defRPr sz="3600"/>
            </a:lvl1pPr>
            <a:lvl2pPr marL="685709" indent="0" algn="ctr">
              <a:buNone/>
              <a:defRPr sz="3000"/>
            </a:lvl2pPr>
            <a:lvl3pPr marL="1371417" indent="0" algn="ctr">
              <a:buNone/>
              <a:defRPr sz="2700"/>
            </a:lvl3pPr>
            <a:lvl4pPr marL="2057126" indent="0" algn="ctr">
              <a:buNone/>
              <a:defRPr sz="2400"/>
            </a:lvl4pPr>
            <a:lvl5pPr marL="2742834" indent="0" algn="ctr">
              <a:buNone/>
              <a:defRPr sz="2400"/>
            </a:lvl5pPr>
            <a:lvl6pPr marL="3428543" indent="0" algn="ctr">
              <a:buNone/>
              <a:defRPr sz="2400"/>
            </a:lvl6pPr>
            <a:lvl7pPr marL="4114251" indent="0" algn="ctr">
              <a:buNone/>
              <a:defRPr sz="2400"/>
            </a:lvl7pPr>
            <a:lvl8pPr marL="4799960" indent="0" algn="ctr">
              <a:buNone/>
              <a:defRPr sz="2400"/>
            </a:lvl8pPr>
            <a:lvl9pPr marL="5485668"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F9818-3544-4F0B-9683-AEE8B0859FE2}"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4EF71B-B2D1-4E68-8C73-CA535A4EB144}" type="slidenum">
              <a:rPr lang="en-GB" smtClean="0"/>
              <a:t>‹#›</a:t>
            </a:fld>
            <a:endParaRPr lang="en-GB"/>
          </a:p>
        </p:txBody>
      </p:sp>
    </p:spTree>
    <p:extLst>
      <p:ext uri="{BB962C8B-B14F-4D97-AF65-F5344CB8AC3E}">
        <p14:creationId xmlns:p14="http://schemas.microsoft.com/office/powerpoint/2010/main" val="206819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818-3544-4F0B-9683-AEE8B0859FE2}"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4EF71B-B2D1-4E68-8C73-CA535A4EB144}" type="slidenum">
              <a:rPr lang="en-GB" smtClean="0"/>
              <a:t>‹#›</a:t>
            </a:fld>
            <a:endParaRPr lang="en-GB"/>
          </a:p>
        </p:txBody>
      </p:sp>
    </p:spTree>
    <p:extLst>
      <p:ext uri="{BB962C8B-B14F-4D97-AF65-F5344CB8AC3E}">
        <p14:creationId xmlns:p14="http://schemas.microsoft.com/office/powerpoint/2010/main" val="369651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03"/>
            <a:ext cx="3943350" cy="87164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03"/>
            <a:ext cx="11601450" cy="8716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818-3544-4F0B-9683-AEE8B0859FE2}"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4EF71B-B2D1-4E68-8C73-CA535A4EB144}" type="slidenum">
              <a:rPr lang="en-GB" smtClean="0"/>
              <a:t>‹#›</a:t>
            </a:fld>
            <a:endParaRPr lang="en-GB"/>
          </a:p>
        </p:txBody>
      </p:sp>
    </p:spTree>
    <p:extLst>
      <p:ext uri="{BB962C8B-B14F-4D97-AF65-F5344CB8AC3E}">
        <p14:creationId xmlns:p14="http://schemas.microsoft.com/office/powerpoint/2010/main" val="241833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818-3544-4F0B-9683-AEE8B0859FE2}"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4EF71B-B2D1-4E68-8C73-CA535A4EB144}" type="slidenum">
              <a:rPr lang="en-GB" smtClean="0"/>
              <a:t>‹#›</a:t>
            </a:fld>
            <a:endParaRPr lang="en-GB"/>
          </a:p>
        </p:txBody>
      </p:sp>
    </p:spTree>
    <p:extLst>
      <p:ext uri="{BB962C8B-B14F-4D97-AF65-F5344CB8AC3E}">
        <p14:creationId xmlns:p14="http://schemas.microsoft.com/office/powerpoint/2010/main" val="2225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212"/>
            <a:ext cx="15773400" cy="4278445"/>
          </a:xfrm>
        </p:spPr>
        <p:txBody>
          <a:bodyPr anchor="b"/>
          <a:lstStyle>
            <a:lvl1pPr>
              <a:defRPr sz="8999"/>
            </a:lvl1pPr>
          </a:lstStyle>
          <a:p>
            <a:r>
              <a:rPr lang="en-US"/>
              <a:t>Click to edit Master title style</a:t>
            </a:r>
            <a:endParaRPr lang="en-US" dirty="0"/>
          </a:p>
        </p:txBody>
      </p:sp>
      <p:sp>
        <p:nvSpPr>
          <p:cNvPr id="3" name="Text Placeholder 2"/>
          <p:cNvSpPr>
            <a:spLocks noGrp="1"/>
          </p:cNvSpPr>
          <p:nvPr>
            <p:ph type="body" idx="1"/>
          </p:nvPr>
        </p:nvSpPr>
        <p:spPr>
          <a:xfrm>
            <a:off x="1247775" y="6883133"/>
            <a:ext cx="15773400" cy="2249933"/>
          </a:xfrm>
        </p:spPr>
        <p:txBody>
          <a:bodyPr/>
          <a:lstStyle>
            <a:lvl1pPr marL="0" indent="0">
              <a:buNone/>
              <a:defRPr sz="3600">
                <a:solidFill>
                  <a:schemeClr val="tx1">
                    <a:tint val="75000"/>
                  </a:schemeClr>
                </a:solidFill>
              </a:defRPr>
            </a:lvl1pPr>
            <a:lvl2pPr marL="685709" indent="0">
              <a:buNone/>
              <a:defRPr sz="3000">
                <a:solidFill>
                  <a:schemeClr val="tx1">
                    <a:tint val="75000"/>
                  </a:schemeClr>
                </a:solidFill>
              </a:defRPr>
            </a:lvl2pPr>
            <a:lvl3pPr marL="1371417" indent="0">
              <a:buNone/>
              <a:defRPr sz="2700">
                <a:solidFill>
                  <a:schemeClr val="tx1">
                    <a:tint val="75000"/>
                  </a:schemeClr>
                </a:solidFill>
              </a:defRPr>
            </a:lvl3pPr>
            <a:lvl4pPr marL="2057126" indent="0">
              <a:buNone/>
              <a:defRPr sz="2400">
                <a:solidFill>
                  <a:schemeClr val="tx1">
                    <a:tint val="75000"/>
                  </a:schemeClr>
                </a:solidFill>
              </a:defRPr>
            </a:lvl4pPr>
            <a:lvl5pPr marL="2742834" indent="0">
              <a:buNone/>
              <a:defRPr sz="2400">
                <a:solidFill>
                  <a:schemeClr val="tx1">
                    <a:tint val="75000"/>
                  </a:schemeClr>
                </a:solidFill>
              </a:defRPr>
            </a:lvl5pPr>
            <a:lvl6pPr marL="3428543" indent="0">
              <a:buNone/>
              <a:defRPr sz="2400">
                <a:solidFill>
                  <a:schemeClr val="tx1">
                    <a:tint val="75000"/>
                  </a:schemeClr>
                </a:solidFill>
              </a:defRPr>
            </a:lvl6pPr>
            <a:lvl7pPr marL="4114251" indent="0">
              <a:buNone/>
              <a:defRPr sz="2400">
                <a:solidFill>
                  <a:schemeClr val="tx1">
                    <a:tint val="75000"/>
                  </a:schemeClr>
                </a:solidFill>
              </a:defRPr>
            </a:lvl7pPr>
            <a:lvl8pPr marL="4799960" indent="0">
              <a:buNone/>
              <a:defRPr sz="2400">
                <a:solidFill>
                  <a:schemeClr val="tx1">
                    <a:tint val="75000"/>
                  </a:schemeClr>
                </a:solidFill>
              </a:defRPr>
            </a:lvl8pPr>
            <a:lvl9pPr marL="5485668"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F9818-3544-4F0B-9683-AEE8B0859FE2}"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4EF71B-B2D1-4E68-8C73-CA535A4EB144}" type="slidenum">
              <a:rPr lang="en-GB" smtClean="0"/>
              <a:t>‹#›</a:t>
            </a:fld>
            <a:endParaRPr lang="en-GB"/>
          </a:p>
        </p:txBody>
      </p:sp>
    </p:spTree>
    <p:extLst>
      <p:ext uri="{BB962C8B-B14F-4D97-AF65-F5344CB8AC3E}">
        <p14:creationId xmlns:p14="http://schemas.microsoft.com/office/powerpoint/2010/main" val="305061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015"/>
            <a:ext cx="7772400" cy="652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015"/>
            <a:ext cx="7772400" cy="652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F9818-3544-4F0B-9683-AEE8B0859FE2}" type="datetimeFigureOut">
              <a:rPr lang="en-GB" smtClean="0"/>
              <a:t>01/11/2020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4EF71B-B2D1-4E68-8C73-CA535A4EB144}" type="slidenum">
              <a:rPr lang="en-GB" smtClean="0"/>
              <a:t>‹#›</a:t>
            </a:fld>
            <a:endParaRPr lang="en-GB"/>
          </a:p>
        </p:txBody>
      </p:sp>
    </p:spTree>
    <p:extLst>
      <p:ext uri="{BB962C8B-B14F-4D97-AF65-F5344CB8AC3E}">
        <p14:creationId xmlns:p14="http://schemas.microsoft.com/office/powerpoint/2010/main" val="29106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04"/>
            <a:ext cx="15773400" cy="19880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356"/>
            <a:ext cx="7736681" cy="1235677"/>
          </a:xfrm>
        </p:spPr>
        <p:txBody>
          <a:bodyPr anchor="b"/>
          <a:lstStyle>
            <a:lvl1pPr marL="0" indent="0">
              <a:buNone/>
              <a:defRPr sz="3600" b="1"/>
            </a:lvl1pPr>
            <a:lvl2pPr marL="685709" indent="0">
              <a:buNone/>
              <a:defRPr sz="3000" b="1"/>
            </a:lvl2pPr>
            <a:lvl3pPr marL="1371417" indent="0">
              <a:buNone/>
              <a:defRPr sz="2700" b="1"/>
            </a:lvl3pPr>
            <a:lvl4pPr marL="2057126" indent="0">
              <a:buNone/>
              <a:defRPr sz="2400" b="1"/>
            </a:lvl4pPr>
            <a:lvl5pPr marL="2742834" indent="0">
              <a:buNone/>
              <a:defRPr sz="2400" b="1"/>
            </a:lvl5pPr>
            <a:lvl6pPr marL="3428543" indent="0">
              <a:buNone/>
              <a:defRPr sz="2400" b="1"/>
            </a:lvl6pPr>
            <a:lvl7pPr marL="4114251" indent="0">
              <a:buNone/>
              <a:defRPr sz="2400" b="1"/>
            </a:lvl7pPr>
            <a:lvl8pPr marL="4799960" indent="0">
              <a:buNone/>
              <a:defRPr sz="2400" b="1"/>
            </a:lvl8pPr>
            <a:lvl9pPr marL="5485668"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033"/>
            <a:ext cx="7736681" cy="5526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356"/>
            <a:ext cx="7774782" cy="1235677"/>
          </a:xfrm>
        </p:spPr>
        <p:txBody>
          <a:bodyPr anchor="b"/>
          <a:lstStyle>
            <a:lvl1pPr marL="0" indent="0">
              <a:buNone/>
              <a:defRPr sz="3600" b="1"/>
            </a:lvl1pPr>
            <a:lvl2pPr marL="685709" indent="0">
              <a:buNone/>
              <a:defRPr sz="3000" b="1"/>
            </a:lvl2pPr>
            <a:lvl3pPr marL="1371417" indent="0">
              <a:buNone/>
              <a:defRPr sz="2700" b="1"/>
            </a:lvl3pPr>
            <a:lvl4pPr marL="2057126" indent="0">
              <a:buNone/>
              <a:defRPr sz="2400" b="1"/>
            </a:lvl4pPr>
            <a:lvl5pPr marL="2742834" indent="0">
              <a:buNone/>
              <a:defRPr sz="2400" b="1"/>
            </a:lvl5pPr>
            <a:lvl6pPr marL="3428543" indent="0">
              <a:buNone/>
              <a:defRPr sz="2400" b="1"/>
            </a:lvl6pPr>
            <a:lvl7pPr marL="4114251" indent="0">
              <a:buNone/>
              <a:defRPr sz="2400" b="1"/>
            </a:lvl7pPr>
            <a:lvl8pPr marL="4799960" indent="0">
              <a:buNone/>
              <a:defRPr sz="2400" b="1"/>
            </a:lvl8pPr>
            <a:lvl9pPr marL="5485668"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033"/>
            <a:ext cx="7774782" cy="5526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F9818-3544-4F0B-9683-AEE8B0859FE2}" type="datetimeFigureOut">
              <a:rPr lang="en-GB" smtClean="0"/>
              <a:t>01/11/2020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54EF71B-B2D1-4E68-8C73-CA535A4EB144}" type="slidenum">
              <a:rPr lang="en-GB" smtClean="0"/>
              <a:t>‹#›</a:t>
            </a:fld>
            <a:endParaRPr lang="en-GB"/>
          </a:p>
        </p:txBody>
      </p:sp>
    </p:spTree>
    <p:extLst>
      <p:ext uri="{BB962C8B-B14F-4D97-AF65-F5344CB8AC3E}">
        <p14:creationId xmlns:p14="http://schemas.microsoft.com/office/powerpoint/2010/main" val="245920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F9818-3544-4F0B-9683-AEE8B0859FE2}" type="datetimeFigureOut">
              <a:rPr lang="en-GB" smtClean="0"/>
              <a:t>01/11/2020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54EF71B-B2D1-4E68-8C73-CA535A4EB144}" type="slidenum">
              <a:rPr lang="en-GB" smtClean="0"/>
              <a:t>‹#›</a:t>
            </a:fld>
            <a:endParaRPr lang="en-GB"/>
          </a:p>
        </p:txBody>
      </p:sp>
    </p:spTree>
    <p:extLst>
      <p:ext uri="{BB962C8B-B14F-4D97-AF65-F5344CB8AC3E}">
        <p14:creationId xmlns:p14="http://schemas.microsoft.com/office/powerpoint/2010/main" val="474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F9818-3544-4F0B-9683-AEE8B0859FE2}" type="datetimeFigureOut">
              <a:rPr lang="en-GB" smtClean="0"/>
              <a:t>01/11/2020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54EF71B-B2D1-4E68-8C73-CA535A4EB144}" type="slidenum">
              <a:rPr lang="en-GB" smtClean="0"/>
              <a:t>‹#›</a:t>
            </a:fld>
            <a:endParaRPr lang="en-GB"/>
          </a:p>
        </p:txBody>
      </p:sp>
    </p:spTree>
    <p:extLst>
      <p:ext uri="{BB962C8B-B14F-4D97-AF65-F5344CB8AC3E}">
        <p14:creationId xmlns:p14="http://schemas.microsoft.com/office/powerpoint/2010/main" val="41621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694"/>
            <a:ext cx="5898356" cy="2399930"/>
          </a:xfrm>
        </p:spPr>
        <p:txBody>
          <a:bodyPr anchor="b"/>
          <a:lstStyle>
            <a:lvl1pPr>
              <a:defRPr sz="4799"/>
            </a:lvl1pPr>
          </a:lstStyle>
          <a:p>
            <a:r>
              <a:rPr lang="en-US"/>
              <a:t>Click to edit Master title style</a:t>
            </a:r>
            <a:endParaRPr lang="en-US" dirty="0"/>
          </a:p>
        </p:txBody>
      </p:sp>
      <p:sp>
        <p:nvSpPr>
          <p:cNvPr id="3" name="Content Placeholder 2"/>
          <p:cNvSpPr>
            <a:spLocks noGrp="1"/>
          </p:cNvSpPr>
          <p:nvPr>
            <p:ph idx="1"/>
          </p:nvPr>
        </p:nvSpPr>
        <p:spPr>
          <a:xfrm>
            <a:off x="7774782" y="1480910"/>
            <a:ext cx="9258300" cy="7309310"/>
          </a:xfrm>
        </p:spPr>
        <p:txBody>
          <a:bodyPr/>
          <a:lstStyle>
            <a:lvl1pPr>
              <a:defRPr sz="4799"/>
            </a:lvl1pPr>
            <a:lvl2pPr>
              <a:defRPr sz="4199"/>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5624"/>
            <a:ext cx="5898356" cy="5716500"/>
          </a:xfrm>
        </p:spPr>
        <p:txBody>
          <a:bodyPr/>
          <a:lstStyle>
            <a:lvl1pPr marL="0" indent="0">
              <a:buNone/>
              <a:defRPr sz="2400"/>
            </a:lvl1pPr>
            <a:lvl2pPr marL="685709" indent="0">
              <a:buNone/>
              <a:defRPr sz="2100"/>
            </a:lvl2pPr>
            <a:lvl3pPr marL="1371417" indent="0">
              <a:buNone/>
              <a:defRPr sz="1800"/>
            </a:lvl3pPr>
            <a:lvl4pPr marL="2057126" indent="0">
              <a:buNone/>
              <a:defRPr sz="1500"/>
            </a:lvl4pPr>
            <a:lvl5pPr marL="2742834" indent="0">
              <a:buNone/>
              <a:defRPr sz="1500"/>
            </a:lvl5pPr>
            <a:lvl6pPr marL="3428543" indent="0">
              <a:buNone/>
              <a:defRPr sz="1500"/>
            </a:lvl6pPr>
            <a:lvl7pPr marL="4114251" indent="0">
              <a:buNone/>
              <a:defRPr sz="1500"/>
            </a:lvl7pPr>
            <a:lvl8pPr marL="4799960" indent="0">
              <a:buNone/>
              <a:defRPr sz="1500"/>
            </a:lvl8pPr>
            <a:lvl9pPr marL="5485668"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E38F9818-3544-4F0B-9683-AEE8B0859FE2}" type="datetimeFigureOut">
              <a:rPr lang="en-GB" smtClean="0"/>
              <a:t>01/11/2020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4EF71B-B2D1-4E68-8C73-CA535A4EB144}" type="slidenum">
              <a:rPr lang="en-GB" smtClean="0"/>
              <a:t>‹#›</a:t>
            </a:fld>
            <a:endParaRPr lang="en-GB"/>
          </a:p>
        </p:txBody>
      </p:sp>
    </p:spTree>
    <p:extLst>
      <p:ext uri="{BB962C8B-B14F-4D97-AF65-F5344CB8AC3E}">
        <p14:creationId xmlns:p14="http://schemas.microsoft.com/office/powerpoint/2010/main" val="384972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694"/>
            <a:ext cx="5898356" cy="2399930"/>
          </a:xfrm>
        </p:spPr>
        <p:txBody>
          <a:bodyPr anchor="b"/>
          <a:lstStyle>
            <a:lvl1pPr>
              <a:defRPr sz="47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0910"/>
            <a:ext cx="9258300" cy="7309310"/>
          </a:xfrm>
        </p:spPr>
        <p:txBody>
          <a:bodyPr anchor="t"/>
          <a:lstStyle>
            <a:lvl1pPr marL="0" indent="0">
              <a:buNone/>
              <a:defRPr sz="4799"/>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5624"/>
            <a:ext cx="5898356" cy="5716500"/>
          </a:xfrm>
        </p:spPr>
        <p:txBody>
          <a:bodyPr/>
          <a:lstStyle>
            <a:lvl1pPr marL="0" indent="0">
              <a:buNone/>
              <a:defRPr sz="2400"/>
            </a:lvl1pPr>
            <a:lvl2pPr marL="685709" indent="0">
              <a:buNone/>
              <a:defRPr sz="2100"/>
            </a:lvl2pPr>
            <a:lvl3pPr marL="1371417" indent="0">
              <a:buNone/>
              <a:defRPr sz="1800"/>
            </a:lvl3pPr>
            <a:lvl4pPr marL="2057126" indent="0">
              <a:buNone/>
              <a:defRPr sz="1500"/>
            </a:lvl4pPr>
            <a:lvl5pPr marL="2742834" indent="0">
              <a:buNone/>
              <a:defRPr sz="1500"/>
            </a:lvl5pPr>
            <a:lvl6pPr marL="3428543" indent="0">
              <a:buNone/>
              <a:defRPr sz="1500"/>
            </a:lvl6pPr>
            <a:lvl7pPr marL="4114251" indent="0">
              <a:buNone/>
              <a:defRPr sz="1500"/>
            </a:lvl7pPr>
            <a:lvl8pPr marL="4799960" indent="0">
              <a:buNone/>
              <a:defRPr sz="1500"/>
            </a:lvl8pPr>
            <a:lvl9pPr marL="5485668"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E38F9818-3544-4F0B-9683-AEE8B0859FE2}" type="datetimeFigureOut">
              <a:rPr lang="en-GB" smtClean="0"/>
              <a:t>01/11/2020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4EF71B-B2D1-4E68-8C73-CA535A4EB144}" type="slidenum">
              <a:rPr lang="en-GB" smtClean="0"/>
              <a:t>‹#›</a:t>
            </a:fld>
            <a:endParaRPr lang="en-GB"/>
          </a:p>
        </p:txBody>
      </p:sp>
    </p:spTree>
    <p:extLst>
      <p:ext uri="{BB962C8B-B14F-4D97-AF65-F5344CB8AC3E}">
        <p14:creationId xmlns:p14="http://schemas.microsoft.com/office/powerpoint/2010/main" val="262594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6000" r="-2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04"/>
            <a:ext cx="15773400" cy="19880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015"/>
            <a:ext cx="15773400" cy="6526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3055"/>
            <a:ext cx="4114800" cy="547603"/>
          </a:xfrm>
          <a:prstGeom prst="rect">
            <a:avLst/>
          </a:prstGeom>
        </p:spPr>
        <p:txBody>
          <a:bodyPr vert="horz" lIns="91440" tIns="45720" rIns="91440" bIns="45720" rtlCol="0" anchor="ctr"/>
          <a:lstStyle>
            <a:lvl1pPr algn="l">
              <a:defRPr sz="1800">
                <a:solidFill>
                  <a:schemeClr val="tx1">
                    <a:tint val="75000"/>
                  </a:schemeClr>
                </a:solidFill>
              </a:defRPr>
            </a:lvl1pPr>
          </a:lstStyle>
          <a:p>
            <a:fld id="{E38F9818-3544-4F0B-9683-AEE8B0859FE2}" type="datetimeFigureOut">
              <a:rPr lang="en-GB" smtClean="0"/>
              <a:t>01/11/2020</a:t>
            </a:fld>
            <a:endParaRPr lang="en-GB"/>
          </a:p>
        </p:txBody>
      </p:sp>
      <p:sp>
        <p:nvSpPr>
          <p:cNvPr id="5" name="Footer Placeholder 4"/>
          <p:cNvSpPr>
            <a:spLocks noGrp="1"/>
          </p:cNvSpPr>
          <p:nvPr>
            <p:ph type="ftr" sz="quarter" idx="3"/>
          </p:nvPr>
        </p:nvSpPr>
        <p:spPr>
          <a:xfrm>
            <a:off x="6057900" y="9533055"/>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915900" y="9533055"/>
            <a:ext cx="4114800" cy="547603"/>
          </a:xfrm>
          <a:prstGeom prst="rect">
            <a:avLst/>
          </a:prstGeom>
        </p:spPr>
        <p:txBody>
          <a:bodyPr vert="horz" lIns="91440" tIns="45720" rIns="91440" bIns="45720" rtlCol="0" anchor="ctr"/>
          <a:lstStyle>
            <a:lvl1pPr algn="r">
              <a:defRPr sz="1800">
                <a:solidFill>
                  <a:schemeClr val="tx1">
                    <a:tint val="75000"/>
                  </a:schemeClr>
                </a:solidFill>
              </a:defRPr>
            </a:lvl1pPr>
          </a:lstStyle>
          <a:p>
            <a:fld id="{D54EF71B-B2D1-4E68-8C73-CA535A4EB144}" type="slidenum">
              <a:rPr lang="en-GB" smtClean="0"/>
              <a:t>‹#›</a:t>
            </a:fld>
            <a:endParaRPr lang="en-GB"/>
          </a:p>
        </p:txBody>
      </p:sp>
    </p:spTree>
    <p:extLst>
      <p:ext uri="{BB962C8B-B14F-4D97-AF65-F5344CB8AC3E}">
        <p14:creationId xmlns:p14="http://schemas.microsoft.com/office/powerpoint/2010/main" val="1731234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417" rtl="0" eaLnBrk="1" latinLnBrk="0" hangingPunct="1">
        <a:lnSpc>
          <a:spcPct val="90000"/>
        </a:lnSpc>
        <a:spcBef>
          <a:spcPct val="0"/>
        </a:spcBef>
        <a:buNone/>
        <a:defRPr sz="6599" kern="1200">
          <a:solidFill>
            <a:schemeClr val="tx1"/>
          </a:solidFill>
          <a:latin typeface="+mj-lt"/>
          <a:ea typeface="+mj-ea"/>
          <a:cs typeface="+mj-cs"/>
        </a:defRPr>
      </a:lvl1pPr>
    </p:titleStyle>
    <p:bodyStyle>
      <a:lvl1pPr marL="342854" indent="-342854" algn="l" defTabSz="1371417" rtl="0" eaLnBrk="1" latinLnBrk="0" hangingPunct="1">
        <a:lnSpc>
          <a:spcPct val="90000"/>
        </a:lnSpc>
        <a:spcBef>
          <a:spcPts val="1500"/>
        </a:spcBef>
        <a:buFont typeface="Arial" panose="020B0604020202020204" pitchFamily="34" charset="0"/>
        <a:buChar char="•"/>
        <a:defRPr sz="4199" kern="1200">
          <a:solidFill>
            <a:schemeClr val="tx1"/>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296A2D8-1FE5-41D9-80AE-E49220DDB8E4}"/>
              </a:ext>
            </a:extLst>
          </p:cNvPr>
          <p:cNvGrpSpPr/>
          <p:nvPr/>
        </p:nvGrpSpPr>
        <p:grpSpPr>
          <a:xfrm>
            <a:off x="0" y="0"/>
            <a:ext cx="18440400" cy="1248306"/>
            <a:chOff x="0" y="0"/>
            <a:chExt cx="18440400" cy="1248306"/>
          </a:xfrm>
        </p:grpSpPr>
        <p:sp>
          <p:nvSpPr>
            <p:cNvPr id="7" name="Rectangle 6">
              <a:extLst>
                <a:ext uri="{FF2B5EF4-FFF2-40B4-BE49-F238E27FC236}">
                  <a16:creationId xmlns:a16="http://schemas.microsoft.com/office/drawing/2014/main" id="{E8662A05-AC91-4BC2-9A34-EE8B1D1BA964}"/>
                </a:ext>
              </a:extLst>
            </p:cNvPr>
            <p:cNvSpPr/>
            <p:nvPr/>
          </p:nvSpPr>
          <p:spPr>
            <a:xfrm>
              <a:off x="0" y="0"/>
              <a:ext cx="18288000" cy="1190625"/>
            </a:xfrm>
            <a:prstGeom prst="rect">
              <a:avLst/>
            </a:prstGeom>
            <a:solidFill>
              <a:schemeClr val="bg1">
                <a:lumMod val="5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2C73A42-8EA4-4C27-84D5-9C757B318D22}"/>
                </a:ext>
              </a:extLst>
            </p:cNvPr>
            <p:cNvSpPr txBox="1"/>
            <p:nvPr/>
          </p:nvSpPr>
          <p:spPr>
            <a:xfrm>
              <a:off x="14106525" y="409575"/>
              <a:ext cx="2514600" cy="523220"/>
            </a:xfrm>
            <a:prstGeom prst="rect">
              <a:avLst/>
            </a:prstGeom>
            <a:noFill/>
          </p:spPr>
          <p:txBody>
            <a:bodyPr wrap="square" rtlCol="0">
              <a:spAutoFit/>
            </a:bodyPr>
            <a:lstStyle/>
            <a:p>
              <a:r>
                <a:rPr lang="en-GB" sz="2800" dirty="0">
                  <a:solidFill>
                    <a:schemeClr val="bg1"/>
                  </a:solidFill>
                </a:rPr>
                <a:t>Log In</a:t>
              </a:r>
            </a:p>
          </p:txBody>
        </p:sp>
        <p:sp>
          <p:nvSpPr>
            <p:cNvPr id="6" name="TextBox 5">
              <a:extLst>
                <a:ext uri="{FF2B5EF4-FFF2-40B4-BE49-F238E27FC236}">
                  <a16:creationId xmlns:a16="http://schemas.microsoft.com/office/drawing/2014/main" id="{41A28523-53C9-4B1D-AD7E-36C12241AD1D}"/>
                </a:ext>
              </a:extLst>
            </p:cNvPr>
            <p:cNvSpPr txBox="1"/>
            <p:nvPr/>
          </p:nvSpPr>
          <p:spPr>
            <a:xfrm>
              <a:off x="15925800" y="409575"/>
              <a:ext cx="2514600" cy="523220"/>
            </a:xfrm>
            <a:prstGeom prst="rect">
              <a:avLst/>
            </a:prstGeom>
            <a:noFill/>
          </p:spPr>
          <p:txBody>
            <a:bodyPr wrap="square" rtlCol="0">
              <a:spAutoFit/>
            </a:bodyPr>
            <a:lstStyle/>
            <a:p>
              <a:r>
                <a:rPr lang="en-GB" sz="2800" dirty="0">
                  <a:solidFill>
                    <a:schemeClr val="bg1"/>
                  </a:solidFill>
                </a:rPr>
                <a:t>Register</a:t>
              </a:r>
            </a:p>
          </p:txBody>
        </p:sp>
        <p:pic>
          <p:nvPicPr>
            <p:cNvPr id="11" name="Picture 10" descr="A picture containing text&#10;&#10;Description automatically generated">
              <a:extLst>
                <a:ext uri="{FF2B5EF4-FFF2-40B4-BE49-F238E27FC236}">
                  <a16:creationId xmlns:a16="http://schemas.microsoft.com/office/drawing/2014/main" id="{82F2A84B-E4A4-44B4-8AB2-299038717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06" y="0"/>
              <a:ext cx="1971010" cy="1248306"/>
            </a:xfrm>
            <a:prstGeom prst="rect">
              <a:avLst/>
            </a:prstGeom>
          </p:spPr>
        </p:pic>
      </p:grpSp>
      <p:sp>
        <p:nvSpPr>
          <p:cNvPr id="15" name="Rectangle 14">
            <a:extLst>
              <a:ext uri="{FF2B5EF4-FFF2-40B4-BE49-F238E27FC236}">
                <a16:creationId xmlns:a16="http://schemas.microsoft.com/office/drawing/2014/main" id="{58941D89-6EA7-4518-9661-A29049CC1F19}"/>
              </a:ext>
            </a:extLst>
          </p:cNvPr>
          <p:cNvSpPr/>
          <p:nvPr/>
        </p:nvSpPr>
        <p:spPr>
          <a:xfrm>
            <a:off x="4173279" y="1967024"/>
            <a:ext cx="9941442" cy="7495953"/>
          </a:xfrm>
          <a:prstGeom prst="rect">
            <a:avLst/>
          </a:prstGeom>
          <a:solidFill>
            <a:schemeClr val="bg1">
              <a:lumMod val="5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6B5BEC1-3680-45D8-94FB-F49C5D4ED41D}"/>
              </a:ext>
            </a:extLst>
          </p:cNvPr>
          <p:cNvSpPr txBox="1"/>
          <p:nvPr/>
        </p:nvSpPr>
        <p:spPr>
          <a:xfrm>
            <a:off x="4173279" y="2097050"/>
            <a:ext cx="9941442" cy="3241785"/>
          </a:xfrm>
          <a:prstGeom prst="rect">
            <a:avLst/>
          </a:prstGeom>
          <a:noFill/>
        </p:spPr>
        <p:txBody>
          <a:bodyPr wrap="square" rtlCol="0">
            <a:spAutoFit/>
          </a:bodyPr>
          <a:lstStyle/>
          <a:p>
            <a:pPr>
              <a:lnSpc>
                <a:spcPct val="107000"/>
              </a:lnSpc>
              <a:spcAft>
                <a:spcPts val="800"/>
              </a:spcAft>
            </a:pP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Lorem ipsum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dolor</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sit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amet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consectetuer</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adipiscing</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elit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Maecenas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porttitor</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congue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massa</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Fusce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posuere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magna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sed</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pulvinar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ultricies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purus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lectus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malesuada</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libero, sit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amet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commodo</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magna eros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quis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urna</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Nunc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viverra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imperdiet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enim</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Fusce</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est.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Vivamus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tellus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Pellentesque</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habitant morbi tristique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senectus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netus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malesuada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fames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ac</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turpis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egestas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Proin</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pharetra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nonummy</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pede</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Mauris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orci</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Aenean</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nec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lorem</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porttitor</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Donec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laoreet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nonummy</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augue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Suspendisse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dui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purus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scelerisque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vulputate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vitae,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pretium</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mattis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nunc</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Mauris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eget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neque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sem</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venenatis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eleifend</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Ut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nonummy</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Fusce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aliquet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pede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non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pede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Suspendisse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dapibus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lorem</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pellentesque</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magna. Integer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nulla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Donec</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blandit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feugiat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ligula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Donec</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hendrerit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felis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imperdiet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euismod</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ipsum pretium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metus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lacinia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nulla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nisl</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eget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sapien</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solidFill>
                <a:schemeClr val="bg1"/>
              </a:solidFill>
            </a:endParaRPr>
          </a:p>
        </p:txBody>
      </p:sp>
      <p:pic>
        <p:nvPicPr>
          <p:cNvPr id="1026" name="Picture 2" descr="Consulting — Stock Photo © pressmaster #11243363">
            <a:extLst>
              <a:ext uri="{FF2B5EF4-FFF2-40B4-BE49-F238E27FC236}">
                <a16:creationId xmlns:a16="http://schemas.microsoft.com/office/drawing/2014/main" id="{081CA397-A24D-44FE-A545-B28B96F0B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1963" y="4965405"/>
            <a:ext cx="5168697" cy="344579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C82D56E-5394-4C2E-8524-78E4893EA0B8}"/>
              </a:ext>
            </a:extLst>
          </p:cNvPr>
          <p:cNvSpPr txBox="1"/>
          <p:nvPr/>
        </p:nvSpPr>
        <p:spPr>
          <a:xfrm>
            <a:off x="4401879" y="8601740"/>
            <a:ext cx="5613991" cy="523220"/>
          </a:xfrm>
          <a:prstGeom prst="rect">
            <a:avLst/>
          </a:prstGeom>
          <a:noFill/>
        </p:spPr>
        <p:txBody>
          <a:bodyPr wrap="square" rtlCol="0">
            <a:spAutoFit/>
          </a:bodyPr>
          <a:lstStyle/>
          <a:p>
            <a:r>
              <a:rPr lang="en-GB" sz="2800" dirty="0">
                <a:solidFill>
                  <a:schemeClr val="bg1"/>
                </a:solidFill>
              </a:rPr>
              <a:t>Fill in your details and register now</a:t>
            </a:r>
          </a:p>
        </p:txBody>
      </p:sp>
    </p:spTree>
    <p:extLst>
      <p:ext uri="{BB962C8B-B14F-4D97-AF65-F5344CB8AC3E}">
        <p14:creationId xmlns:p14="http://schemas.microsoft.com/office/powerpoint/2010/main" val="486466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296A2D8-1FE5-41D9-80AE-E49220DDB8E4}"/>
              </a:ext>
            </a:extLst>
          </p:cNvPr>
          <p:cNvGrpSpPr/>
          <p:nvPr/>
        </p:nvGrpSpPr>
        <p:grpSpPr>
          <a:xfrm>
            <a:off x="0" y="0"/>
            <a:ext cx="18440400" cy="1248306"/>
            <a:chOff x="0" y="0"/>
            <a:chExt cx="18440400" cy="1248306"/>
          </a:xfrm>
        </p:grpSpPr>
        <p:sp>
          <p:nvSpPr>
            <p:cNvPr id="7" name="Rectangle 6">
              <a:extLst>
                <a:ext uri="{FF2B5EF4-FFF2-40B4-BE49-F238E27FC236}">
                  <a16:creationId xmlns:a16="http://schemas.microsoft.com/office/drawing/2014/main" id="{E8662A05-AC91-4BC2-9A34-EE8B1D1BA964}"/>
                </a:ext>
              </a:extLst>
            </p:cNvPr>
            <p:cNvSpPr/>
            <p:nvPr/>
          </p:nvSpPr>
          <p:spPr>
            <a:xfrm>
              <a:off x="0" y="0"/>
              <a:ext cx="18288000" cy="1190625"/>
            </a:xfrm>
            <a:prstGeom prst="rect">
              <a:avLst/>
            </a:prstGeom>
            <a:solidFill>
              <a:schemeClr val="bg1">
                <a:lumMod val="5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2C73A42-8EA4-4C27-84D5-9C757B318D22}"/>
                </a:ext>
              </a:extLst>
            </p:cNvPr>
            <p:cNvSpPr txBox="1"/>
            <p:nvPr/>
          </p:nvSpPr>
          <p:spPr>
            <a:xfrm>
              <a:off x="14106525" y="409575"/>
              <a:ext cx="2514600" cy="523220"/>
            </a:xfrm>
            <a:prstGeom prst="rect">
              <a:avLst/>
            </a:prstGeom>
            <a:noFill/>
          </p:spPr>
          <p:txBody>
            <a:bodyPr wrap="square" rtlCol="0">
              <a:spAutoFit/>
            </a:bodyPr>
            <a:lstStyle/>
            <a:p>
              <a:r>
                <a:rPr lang="en-GB" sz="2800" dirty="0">
                  <a:solidFill>
                    <a:schemeClr val="bg1"/>
                  </a:solidFill>
                </a:rPr>
                <a:t>Log In</a:t>
              </a:r>
            </a:p>
          </p:txBody>
        </p:sp>
        <p:sp>
          <p:nvSpPr>
            <p:cNvPr id="6" name="TextBox 5">
              <a:extLst>
                <a:ext uri="{FF2B5EF4-FFF2-40B4-BE49-F238E27FC236}">
                  <a16:creationId xmlns:a16="http://schemas.microsoft.com/office/drawing/2014/main" id="{41A28523-53C9-4B1D-AD7E-36C12241AD1D}"/>
                </a:ext>
              </a:extLst>
            </p:cNvPr>
            <p:cNvSpPr txBox="1"/>
            <p:nvPr/>
          </p:nvSpPr>
          <p:spPr>
            <a:xfrm>
              <a:off x="15925800" y="409575"/>
              <a:ext cx="2514600" cy="523220"/>
            </a:xfrm>
            <a:prstGeom prst="rect">
              <a:avLst/>
            </a:prstGeom>
            <a:noFill/>
          </p:spPr>
          <p:txBody>
            <a:bodyPr wrap="square" rtlCol="0">
              <a:spAutoFit/>
            </a:bodyPr>
            <a:lstStyle/>
            <a:p>
              <a:r>
                <a:rPr lang="en-GB" sz="2800" dirty="0">
                  <a:solidFill>
                    <a:schemeClr val="bg1"/>
                  </a:solidFill>
                </a:rPr>
                <a:t>Register</a:t>
              </a:r>
            </a:p>
          </p:txBody>
        </p:sp>
        <p:pic>
          <p:nvPicPr>
            <p:cNvPr id="11" name="Picture 10" descr="A picture containing text&#10;&#10;Description automatically generated">
              <a:extLst>
                <a:ext uri="{FF2B5EF4-FFF2-40B4-BE49-F238E27FC236}">
                  <a16:creationId xmlns:a16="http://schemas.microsoft.com/office/drawing/2014/main" id="{82F2A84B-E4A4-44B4-8AB2-299038717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06" y="0"/>
              <a:ext cx="1971010" cy="1248306"/>
            </a:xfrm>
            <a:prstGeom prst="rect">
              <a:avLst/>
            </a:prstGeom>
          </p:spPr>
        </p:pic>
      </p:grpSp>
      <p:grpSp>
        <p:nvGrpSpPr>
          <p:cNvPr id="26" name="Group 25">
            <a:extLst>
              <a:ext uri="{FF2B5EF4-FFF2-40B4-BE49-F238E27FC236}">
                <a16:creationId xmlns:a16="http://schemas.microsoft.com/office/drawing/2014/main" id="{DE959303-46FE-4378-AF47-6B0BC1016D18}"/>
              </a:ext>
            </a:extLst>
          </p:cNvPr>
          <p:cNvGrpSpPr/>
          <p:nvPr/>
        </p:nvGrpSpPr>
        <p:grpSpPr>
          <a:xfrm>
            <a:off x="7081284" y="1967025"/>
            <a:ext cx="4125432" cy="4997302"/>
            <a:chOff x="6741042" y="1967025"/>
            <a:chExt cx="4125432" cy="4997302"/>
          </a:xfrm>
        </p:grpSpPr>
        <p:sp>
          <p:nvSpPr>
            <p:cNvPr id="15" name="Rectangle 14">
              <a:extLst>
                <a:ext uri="{FF2B5EF4-FFF2-40B4-BE49-F238E27FC236}">
                  <a16:creationId xmlns:a16="http://schemas.microsoft.com/office/drawing/2014/main" id="{58941D89-6EA7-4518-9661-A29049CC1F19}"/>
                </a:ext>
              </a:extLst>
            </p:cNvPr>
            <p:cNvSpPr/>
            <p:nvPr/>
          </p:nvSpPr>
          <p:spPr>
            <a:xfrm>
              <a:off x="6741042" y="1967025"/>
              <a:ext cx="4125432" cy="4997302"/>
            </a:xfrm>
            <a:prstGeom prst="rect">
              <a:avLst/>
            </a:prstGeom>
            <a:solidFill>
              <a:schemeClr val="bg1">
                <a:lumMod val="5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D1F313E-C330-47DE-8465-D7C5EC8942D7}"/>
                </a:ext>
              </a:extLst>
            </p:cNvPr>
            <p:cNvSpPr txBox="1"/>
            <p:nvPr/>
          </p:nvSpPr>
          <p:spPr>
            <a:xfrm>
              <a:off x="6980274" y="2387822"/>
              <a:ext cx="1951075" cy="584775"/>
            </a:xfrm>
            <a:prstGeom prst="rect">
              <a:avLst/>
            </a:prstGeom>
            <a:noFill/>
          </p:spPr>
          <p:txBody>
            <a:bodyPr wrap="square" rtlCol="0">
              <a:spAutoFit/>
            </a:bodyPr>
            <a:lstStyle/>
            <a:p>
              <a:r>
                <a:rPr lang="en-GB" sz="3200" dirty="0">
                  <a:solidFill>
                    <a:schemeClr val="bg1"/>
                  </a:solidFill>
                </a:rPr>
                <a:t>Login</a:t>
              </a:r>
            </a:p>
          </p:txBody>
        </p:sp>
        <p:sp>
          <p:nvSpPr>
            <p:cNvPr id="3" name="Rectangle 2">
              <a:extLst>
                <a:ext uri="{FF2B5EF4-FFF2-40B4-BE49-F238E27FC236}">
                  <a16:creationId xmlns:a16="http://schemas.microsoft.com/office/drawing/2014/main" id="{99ACADB2-2AB4-4F7C-BB51-9829CD4ACCA0}"/>
                </a:ext>
              </a:extLst>
            </p:cNvPr>
            <p:cNvSpPr/>
            <p:nvPr/>
          </p:nvSpPr>
          <p:spPr>
            <a:xfrm>
              <a:off x="6980274" y="3475374"/>
              <a:ext cx="3600000" cy="360000"/>
            </a:xfrm>
            <a:prstGeom prst="rect">
              <a:avLst/>
            </a:prstGeom>
            <a:solidFill>
              <a:schemeClr val="bg1">
                <a:alpha val="65000"/>
              </a:schemeClr>
            </a:solidFill>
            <a:ln w="38100">
              <a:solidFill>
                <a:srgbClr val="FF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DAD7C33-B430-41D4-9139-FF2DC4B09E06}"/>
                </a:ext>
              </a:extLst>
            </p:cNvPr>
            <p:cNvSpPr txBox="1"/>
            <p:nvPr/>
          </p:nvSpPr>
          <p:spPr>
            <a:xfrm>
              <a:off x="6980274" y="3081977"/>
              <a:ext cx="813391" cy="369332"/>
            </a:xfrm>
            <a:prstGeom prst="rect">
              <a:avLst/>
            </a:prstGeom>
            <a:noFill/>
          </p:spPr>
          <p:txBody>
            <a:bodyPr wrap="square" rtlCol="0">
              <a:spAutoFit/>
            </a:bodyPr>
            <a:lstStyle/>
            <a:p>
              <a:r>
                <a:rPr lang="en-GB" dirty="0">
                  <a:solidFill>
                    <a:schemeClr val="bg1"/>
                  </a:solidFill>
                </a:rPr>
                <a:t>E-mail</a:t>
              </a:r>
            </a:p>
          </p:txBody>
        </p:sp>
        <p:sp>
          <p:nvSpPr>
            <p:cNvPr id="8" name="Rectangle 7">
              <a:extLst>
                <a:ext uri="{FF2B5EF4-FFF2-40B4-BE49-F238E27FC236}">
                  <a16:creationId xmlns:a16="http://schemas.microsoft.com/office/drawing/2014/main" id="{1D174937-6686-4398-B160-09C385BB3921}"/>
                </a:ext>
              </a:extLst>
            </p:cNvPr>
            <p:cNvSpPr/>
            <p:nvPr/>
          </p:nvSpPr>
          <p:spPr>
            <a:xfrm>
              <a:off x="6980274" y="4251773"/>
              <a:ext cx="3600000" cy="360000"/>
            </a:xfrm>
            <a:prstGeom prst="rect">
              <a:avLst/>
            </a:prstGeom>
            <a:solidFill>
              <a:schemeClr val="bg1">
                <a:alpha val="65000"/>
              </a:schemeClr>
            </a:solidFill>
            <a:ln w="38100">
              <a:solidFill>
                <a:srgbClr val="FF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B237699-ED94-4C1A-A7D6-E928A5A3645F}"/>
                </a:ext>
              </a:extLst>
            </p:cNvPr>
            <p:cNvSpPr txBox="1"/>
            <p:nvPr/>
          </p:nvSpPr>
          <p:spPr>
            <a:xfrm>
              <a:off x="6980274" y="3858376"/>
              <a:ext cx="1153633" cy="369332"/>
            </a:xfrm>
            <a:prstGeom prst="rect">
              <a:avLst/>
            </a:prstGeom>
            <a:noFill/>
          </p:spPr>
          <p:txBody>
            <a:bodyPr wrap="square" rtlCol="0">
              <a:spAutoFit/>
            </a:bodyPr>
            <a:lstStyle/>
            <a:p>
              <a:r>
                <a:rPr lang="en-GB" dirty="0">
                  <a:solidFill>
                    <a:schemeClr val="bg1"/>
                  </a:solidFill>
                </a:rPr>
                <a:t>Password</a:t>
              </a:r>
            </a:p>
          </p:txBody>
        </p:sp>
        <p:sp>
          <p:nvSpPr>
            <p:cNvPr id="20" name="Rectangle 19">
              <a:extLst>
                <a:ext uri="{FF2B5EF4-FFF2-40B4-BE49-F238E27FC236}">
                  <a16:creationId xmlns:a16="http://schemas.microsoft.com/office/drawing/2014/main" id="{455DE751-4606-44C8-ADDA-02DAFE8020CF}"/>
                </a:ext>
              </a:extLst>
            </p:cNvPr>
            <p:cNvSpPr/>
            <p:nvPr/>
          </p:nvSpPr>
          <p:spPr>
            <a:xfrm>
              <a:off x="6980274" y="4740067"/>
              <a:ext cx="3600000" cy="360000"/>
            </a:xfrm>
            <a:prstGeom prst="rect">
              <a:avLst/>
            </a:prstGeom>
            <a:solidFill>
              <a:srgbClr val="3F6228"/>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 in</a:t>
              </a:r>
            </a:p>
          </p:txBody>
        </p:sp>
        <p:sp>
          <p:nvSpPr>
            <p:cNvPr id="22" name="Rectangle 21">
              <a:extLst>
                <a:ext uri="{FF2B5EF4-FFF2-40B4-BE49-F238E27FC236}">
                  <a16:creationId xmlns:a16="http://schemas.microsoft.com/office/drawing/2014/main" id="{4A813536-3045-406B-B497-0C0B45539063}"/>
                </a:ext>
              </a:extLst>
            </p:cNvPr>
            <p:cNvSpPr/>
            <p:nvPr/>
          </p:nvSpPr>
          <p:spPr>
            <a:xfrm>
              <a:off x="6980274" y="5178952"/>
              <a:ext cx="3600000" cy="360000"/>
            </a:xfrm>
            <a:prstGeom prst="rect">
              <a:avLst/>
            </a:prstGeom>
            <a:solidFill>
              <a:srgbClr val="FF3300"/>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Forgot password</a:t>
              </a:r>
            </a:p>
          </p:txBody>
        </p:sp>
        <p:sp>
          <p:nvSpPr>
            <p:cNvPr id="24" name="Rectangle 23">
              <a:extLst>
                <a:ext uri="{FF2B5EF4-FFF2-40B4-BE49-F238E27FC236}">
                  <a16:creationId xmlns:a16="http://schemas.microsoft.com/office/drawing/2014/main" id="{AA5ACF3C-8E3B-485E-BACD-F649969D0603}"/>
                </a:ext>
              </a:extLst>
            </p:cNvPr>
            <p:cNvSpPr/>
            <p:nvPr/>
          </p:nvSpPr>
          <p:spPr>
            <a:xfrm>
              <a:off x="7003758" y="5959731"/>
              <a:ext cx="3600000" cy="360000"/>
            </a:xfrm>
            <a:prstGeom prst="rect">
              <a:avLst/>
            </a:prstGeom>
            <a:solidFill>
              <a:srgbClr val="7030A0"/>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Register now</a:t>
              </a:r>
            </a:p>
          </p:txBody>
        </p:sp>
      </p:grpSp>
    </p:spTree>
    <p:extLst>
      <p:ext uri="{BB962C8B-B14F-4D97-AF65-F5344CB8AC3E}">
        <p14:creationId xmlns:p14="http://schemas.microsoft.com/office/powerpoint/2010/main" val="407068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296A2D8-1FE5-41D9-80AE-E49220DDB8E4}"/>
              </a:ext>
            </a:extLst>
          </p:cNvPr>
          <p:cNvGrpSpPr/>
          <p:nvPr/>
        </p:nvGrpSpPr>
        <p:grpSpPr>
          <a:xfrm>
            <a:off x="0" y="0"/>
            <a:ext cx="18996394" cy="1248306"/>
            <a:chOff x="0" y="0"/>
            <a:chExt cx="18996394" cy="1248306"/>
          </a:xfrm>
        </p:grpSpPr>
        <p:sp>
          <p:nvSpPr>
            <p:cNvPr id="7" name="Rectangle 6">
              <a:extLst>
                <a:ext uri="{FF2B5EF4-FFF2-40B4-BE49-F238E27FC236}">
                  <a16:creationId xmlns:a16="http://schemas.microsoft.com/office/drawing/2014/main" id="{E8662A05-AC91-4BC2-9A34-EE8B1D1BA964}"/>
                </a:ext>
              </a:extLst>
            </p:cNvPr>
            <p:cNvSpPr/>
            <p:nvPr/>
          </p:nvSpPr>
          <p:spPr>
            <a:xfrm>
              <a:off x="0" y="0"/>
              <a:ext cx="18288000" cy="1190625"/>
            </a:xfrm>
            <a:prstGeom prst="rect">
              <a:avLst/>
            </a:prstGeom>
            <a:solidFill>
              <a:schemeClr val="bg1">
                <a:lumMod val="5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2C73A42-8EA4-4C27-84D5-9C757B318D22}"/>
                </a:ext>
              </a:extLst>
            </p:cNvPr>
            <p:cNvSpPr txBox="1"/>
            <p:nvPr/>
          </p:nvSpPr>
          <p:spPr>
            <a:xfrm>
              <a:off x="16481794" y="333702"/>
              <a:ext cx="2514600" cy="523220"/>
            </a:xfrm>
            <a:prstGeom prst="rect">
              <a:avLst/>
            </a:prstGeom>
            <a:noFill/>
          </p:spPr>
          <p:txBody>
            <a:bodyPr wrap="square" rtlCol="0">
              <a:spAutoFit/>
            </a:bodyPr>
            <a:lstStyle/>
            <a:p>
              <a:r>
                <a:rPr lang="en-GB" sz="2800" dirty="0">
                  <a:solidFill>
                    <a:schemeClr val="bg1"/>
                  </a:solidFill>
                </a:rPr>
                <a:t>Log Out</a:t>
              </a:r>
            </a:p>
          </p:txBody>
        </p:sp>
        <p:pic>
          <p:nvPicPr>
            <p:cNvPr id="11" name="Picture 10" descr="A picture containing text&#10;&#10;Description automatically generated">
              <a:extLst>
                <a:ext uri="{FF2B5EF4-FFF2-40B4-BE49-F238E27FC236}">
                  <a16:creationId xmlns:a16="http://schemas.microsoft.com/office/drawing/2014/main" id="{82F2A84B-E4A4-44B4-8AB2-299038717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06" y="0"/>
              <a:ext cx="1971010" cy="1248306"/>
            </a:xfrm>
            <a:prstGeom prst="rect">
              <a:avLst/>
            </a:prstGeom>
          </p:spPr>
        </p:pic>
      </p:grpSp>
      <p:sp>
        <p:nvSpPr>
          <p:cNvPr id="15" name="Rectangle 14">
            <a:extLst>
              <a:ext uri="{FF2B5EF4-FFF2-40B4-BE49-F238E27FC236}">
                <a16:creationId xmlns:a16="http://schemas.microsoft.com/office/drawing/2014/main" id="{58941D89-6EA7-4518-9661-A29049CC1F19}"/>
              </a:ext>
            </a:extLst>
          </p:cNvPr>
          <p:cNvSpPr/>
          <p:nvPr/>
        </p:nvSpPr>
        <p:spPr>
          <a:xfrm>
            <a:off x="4173279" y="1967024"/>
            <a:ext cx="9941442" cy="8123274"/>
          </a:xfrm>
          <a:prstGeom prst="rect">
            <a:avLst/>
          </a:prstGeom>
          <a:solidFill>
            <a:schemeClr val="bg1">
              <a:lumMod val="5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14401F4C-BA04-4552-AB16-9BBF8C2C546F}"/>
              </a:ext>
            </a:extLst>
          </p:cNvPr>
          <p:cNvSpPr txBox="1"/>
          <p:nvPr/>
        </p:nvSpPr>
        <p:spPr>
          <a:xfrm>
            <a:off x="4173279" y="2094614"/>
            <a:ext cx="4752753" cy="584775"/>
          </a:xfrm>
          <a:prstGeom prst="rect">
            <a:avLst/>
          </a:prstGeom>
          <a:noFill/>
        </p:spPr>
        <p:txBody>
          <a:bodyPr wrap="square" rtlCol="0">
            <a:spAutoFit/>
          </a:bodyPr>
          <a:lstStyle/>
          <a:p>
            <a:r>
              <a:rPr lang="en-GB" sz="3200" dirty="0">
                <a:solidFill>
                  <a:schemeClr val="bg1"/>
                </a:solidFill>
              </a:rPr>
              <a:t>Dashboard</a:t>
            </a:r>
          </a:p>
        </p:txBody>
      </p:sp>
      <p:grpSp>
        <p:nvGrpSpPr>
          <p:cNvPr id="30" name="Group 29">
            <a:extLst>
              <a:ext uri="{FF2B5EF4-FFF2-40B4-BE49-F238E27FC236}">
                <a16:creationId xmlns:a16="http://schemas.microsoft.com/office/drawing/2014/main" id="{A2C7279C-8EB3-481A-8896-D7BE20FA198A}"/>
              </a:ext>
            </a:extLst>
          </p:cNvPr>
          <p:cNvGrpSpPr/>
          <p:nvPr/>
        </p:nvGrpSpPr>
        <p:grpSpPr>
          <a:xfrm>
            <a:off x="4173279" y="3452042"/>
            <a:ext cx="4136066" cy="1886235"/>
            <a:chOff x="4173279" y="2679389"/>
            <a:chExt cx="4136066" cy="1886235"/>
          </a:xfrm>
        </p:grpSpPr>
        <p:sp>
          <p:nvSpPr>
            <p:cNvPr id="3" name="TextBox 2">
              <a:extLst>
                <a:ext uri="{FF2B5EF4-FFF2-40B4-BE49-F238E27FC236}">
                  <a16:creationId xmlns:a16="http://schemas.microsoft.com/office/drawing/2014/main" id="{C9056E5D-1D07-4C03-84F8-323405D7BA57}"/>
                </a:ext>
              </a:extLst>
            </p:cNvPr>
            <p:cNvSpPr txBox="1"/>
            <p:nvPr/>
          </p:nvSpPr>
          <p:spPr>
            <a:xfrm>
              <a:off x="4173279" y="2679389"/>
              <a:ext cx="2200940" cy="461665"/>
            </a:xfrm>
            <a:prstGeom prst="rect">
              <a:avLst/>
            </a:prstGeom>
            <a:noFill/>
          </p:spPr>
          <p:txBody>
            <a:bodyPr wrap="square" rtlCol="0">
              <a:spAutoFit/>
            </a:bodyPr>
            <a:lstStyle/>
            <a:p>
              <a:r>
                <a:rPr lang="en-GB" sz="2400" dirty="0">
                  <a:solidFill>
                    <a:schemeClr val="bg1"/>
                  </a:solidFill>
                </a:rPr>
                <a:t>Previous details</a:t>
              </a:r>
            </a:p>
          </p:txBody>
        </p:sp>
        <p:sp>
          <p:nvSpPr>
            <p:cNvPr id="5" name="TextBox 4">
              <a:extLst>
                <a:ext uri="{FF2B5EF4-FFF2-40B4-BE49-F238E27FC236}">
                  <a16:creationId xmlns:a16="http://schemas.microsoft.com/office/drawing/2014/main" id="{CA73578C-C44F-481B-8C37-44F481B0BFA3}"/>
                </a:ext>
              </a:extLst>
            </p:cNvPr>
            <p:cNvSpPr txBox="1"/>
            <p:nvPr/>
          </p:nvSpPr>
          <p:spPr>
            <a:xfrm>
              <a:off x="4173279" y="3264164"/>
              <a:ext cx="4136066" cy="92333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24/10/2020 Qualification added</a:t>
              </a:r>
            </a:p>
            <a:p>
              <a:pPr marL="285750" indent="-285750">
                <a:buFont typeface="Arial" panose="020B0604020202020204" pitchFamily="34" charset="0"/>
                <a:buChar char="•"/>
              </a:pPr>
              <a:r>
                <a:rPr lang="en-GB" dirty="0">
                  <a:solidFill>
                    <a:schemeClr val="bg1"/>
                  </a:solidFill>
                </a:rPr>
                <a:t>20/10/2020 Personality trait changed</a:t>
              </a:r>
            </a:p>
            <a:p>
              <a:pPr marL="285750" indent="-285750">
                <a:buFont typeface="Arial" panose="020B0604020202020204" pitchFamily="34" charset="0"/>
                <a:buChar char="•"/>
              </a:pPr>
              <a:r>
                <a:rPr lang="en-GB" dirty="0">
                  <a:solidFill>
                    <a:schemeClr val="bg1"/>
                  </a:solidFill>
                </a:rPr>
                <a:t>10/10/2020 Education added</a:t>
              </a:r>
            </a:p>
          </p:txBody>
        </p:sp>
        <p:sp>
          <p:nvSpPr>
            <p:cNvPr id="9" name="Rectangle 8">
              <a:extLst>
                <a:ext uri="{FF2B5EF4-FFF2-40B4-BE49-F238E27FC236}">
                  <a16:creationId xmlns:a16="http://schemas.microsoft.com/office/drawing/2014/main" id="{51A64144-FDB6-4B84-9A69-FD983BA07527}"/>
                </a:ext>
              </a:extLst>
            </p:cNvPr>
            <p:cNvSpPr/>
            <p:nvPr/>
          </p:nvSpPr>
          <p:spPr>
            <a:xfrm>
              <a:off x="4247707" y="4205624"/>
              <a:ext cx="3600000" cy="360000"/>
            </a:xfrm>
            <a:prstGeom prst="rect">
              <a:avLst/>
            </a:prstGeom>
            <a:solidFill>
              <a:srgbClr val="7030A0"/>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 to </a:t>
              </a:r>
              <a:r>
                <a:rPr lang="en-GB" dirty="0" err="1"/>
                <a:t>myDetails</a:t>
              </a:r>
              <a:endParaRPr lang="en-GB" dirty="0"/>
            </a:p>
          </p:txBody>
        </p:sp>
      </p:grpSp>
      <p:grpSp>
        <p:nvGrpSpPr>
          <p:cNvPr id="29" name="Group 28">
            <a:extLst>
              <a:ext uri="{FF2B5EF4-FFF2-40B4-BE49-F238E27FC236}">
                <a16:creationId xmlns:a16="http://schemas.microsoft.com/office/drawing/2014/main" id="{6C52A14B-9459-466B-8FAE-46CB45A38D3A}"/>
              </a:ext>
            </a:extLst>
          </p:cNvPr>
          <p:cNvGrpSpPr/>
          <p:nvPr/>
        </p:nvGrpSpPr>
        <p:grpSpPr>
          <a:xfrm>
            <a:off x="4173279" y="8130498"/>
            <a:ext cx="4136066" cy="1332479"/>
            <a:chOff x="4173279" y="7357845"/>
            <a:chExt cx="4136066" cy="1332479"/>
          </a:xfrm>
        </p:grpSpPr>
        <p:sp>
          <p:nvSpPr>
            <p:cNvPr id="10" name="TextBox 9">
              <a:extLst>
                <a:ext uri="{FF2B5EF4-FFF2-40B4-BE49-F238E27FC236}">
                  <a16:creationId xmlns:a16="http://schemas.microsoft.com/office/drawing/2014/main" id="{B44BFDD6-6386-468E-8A96-87BA51187C44}"/>
                </a:ext>
              </a:extLst>
            </p:cNvPr>
            <p:cNvSpPr txBox="1"/>
            <p:nvPr/>
          </p:nvSpPr>
          <p:spPr>
            <a:xfrm>
              <a:off x="4247707" y="7357845"/>
              <a:ext cx="2506186" cy="461665"/>
            </a:xfrm>
            <a:prstGeom prst="rect">
              <a:avLst/>
            </a:prstGeom>
            <a:noFill/>
          </p:spPr>
          <p:txBody>
            <a:bodyPr wrap="square" rtlCol="0">
              <a:spAutoFit/>
            </a:bodyPr>
            <a:lstStyle/>
            <a:p>
              <a:r>
                <a:rPr lang="en-GB" sz="2400" dirty="0">
                  <a:solidFill>
                    <a:schemeClr val="bg1"/>
                  </a:solidFill>
                </a:rPr>
                <a:t>Previous reports</a:t>
              </a:r>
            </a:p>
          </p:txBody>
        </p:sp>
        <p:sp>
          <p:nvSpPr>
            <p:cNvPr id="14" name="TextBox 13">
              <a:extLst>
                <a:ext uri="{FF2B5EF4-FFF2-40B4-BE49-F238E27FC236}">
                  <a16:creationId xmlns:a16="http://schemas.microsoft.com/office/drawing/2014/main" id="{F64C6F45-A6DB-4F5A-B92A-DB4E640B975B}"/>
                </a:ext>
              </a:extLst>
            </p:cNvPr>
            <p:cNvSpPr txBox="1"/>
            <p:nvPr/>
          </p:nvSpPr>
          <p:spPr>
            <a:xfrm>
              <a:off x="4173279" y="7766994"/>
              <a:ext cx="4136066" cy="923330"/>
            </a:xfrm>
            <a:prstGeom prst="rect">
              <a:avLst/>
            </a:prstGeom>
            <a:noFill/>
          </p:spPr>
          <p:txBody>
            <a:bodyPr wrap="square" rtlCol="0">
              <a:spAutoFit/>
            </a:bodyPr>
            <a:lstStyle/>
            <a:p>
              <a:pPr marL="285750" indent="-285750">
                <a:buFont typeface="Arial" panose="020B0604020202020204" pitchFamily="34" charset="0"/>
                <a:buChar char="•"/>
              </a:pPr>
              <a:r>
                <a:rPr lang="en-GB" u="sng" dirty="0">
                  <a:solidFill>
                    <a:schemeClr val="bg1"/>
                  </a:solidFill>
                </a:rPr>
                <a:t>25/10/2020</a:t>
              </a:r>
            </a:p>
            <a:p>
              <a:pPr marL="285750" indent="-285750">
                <a:buFont typeface="Arial" panose="020B0604020202020204" pitchFamily="34" charset="0"/>
                <a:buChar char="•"/>
              </a:pPr>
              <a:r>
                <a:rPr lang="en-GB" u="sng" dirty="0">
                  <a:solidFill>
                    <a:schemeClr val="bg1"/>
                  </a:solidFill>
                </a:rPr>
                <a:t>8/10/2020</a:t>
              </a:r>
            </a:p>
            <a:p>
              <a:pPr marL="285750" indent="-285750">
                <a:buFont typeface="Arial" panose="020B0604020202020204" pitchFamily="34" charset="0"/>
                <a:buChar char="•"/>
              </a:pPr>
              <a:r>
                <a:rPr lang="en-GB" u="sng" dirty="0">
                  <a:solidFill>
                    <a:schemeClr val="bg1"/>
                  </a:solidFill>
                </a:rPr>
                <a:t>7/9/2020</a:t>
              </a:r>
            </a:p>
          </p:txBody>
        </p:sp>
      </p:grpSp>
      <p:grpSp>
        <p:nvGrpSpPr>
          <p:cNvPr id="28" name="Group 27">
            <a:extLst>
              <a:ext uri="{FF2B5EF4-FFF2-40B4-BE49-F238E27FC236}">
                <a16:creationId xmlns:a16="http://schemas.microsoft.com/office/drawing/2014/main" id="{088223ED-3081-44F7-91AE-A70EAA3F0C0A}"/>
              </a:ext>
            </a:extLst>
          </p:cNvPr>
          <p:cNvGrpSpPr/>
          <p:nvPr/>
        </p:nvGrpSpPr>
        <p:grpSpPr>
          <a:xfrm>
            <a:off x="4173279" y="5917491"/>
            <a:ext cx="8617688" cy="2089288"/>
            <a:chOff x="4173279" y="4953823"/>
            <a:chExt cx="8617688" cy="2089288"/>
          </a:xfrm>
        </p:grpSpPr>
        <p:sp>
          <p:nvSpPr>
            <p:cNvPr id="20" name="TextBox 19">
              <a:extLst>
                <a:ext uri="{FF2B5EF4-FFF2-40B4-BE49-F238E27FC236}">
                  <a16:creationId xmlns:a16="http://schemas.microsoft.com/office/drawing/2014/main" id="{083F8FFB-8E72-449B-8962-ED530D3813EE}"/>
                </a:ext>
              </a:extLst>
            </p:cNvPr>
            <p:cNvSpPr txBox="1"/>
            <p:nvPr/>
          </p:nvSpPr>
          <p:spPr>
            <a:xfrm>
              <a:off x="4173279" y="4953823"/>
              <a:ext cx="2506186" cy="461665"/>
            </a:xfrm>
            <a:prstGeom prst="rect">
              <a:avLst/>
            </a:prstGeom>
            <a:noFill/>
          </p:spPr>
          <p:txBody>
            <a:bodyPr wrap="square" rtlCol="0">
              <a:spAutoFit/>
            </a:bodyPr>
            <a:lstStyle/>
            <a:p>
              <a:r>
                <a:rPr lang="en-GB" sz="2400" dirty="0">
                  <a:solidFill>
                    <a:schemeClr val="bg1"/>
                  </a:solidFill>
                </a:rPr>
                <a:t>Current report</a:t>
              </a:r>
            </a:p>
          </p:txBody>
        </p:sp>
        <p:sp>
          <p:nvSpPr>
            <p:cNvPr id="22" name="TextBox 21">
              <a:extLst>
                <a:ext uri="{FF2B5EF4-FFF2-40B4-BE49-F238E27FC236}">
                  <a16:creationId xmlns:a16="http://schemas.microsoft.com/office/drawing/2014/main" id="{3B8357D7-9BC8-466F-BFB3-5CBA09C94489}"/>
                </a:ext>
              </a:extLst>
            </p:cNvPr>
            <p:cNvSpPr txBox="1"/>
            <p:nvPr/>
          </p:nvSpPr>
          <p:spPr>
            <a:xfrm>
              <a:off x="4173279" y="5455117"/>
              <a:ext cx="8617688" cy="1477328"/>
            </a:xfrm>
            <a:prstGeom prst="rect">
              <a:avLst/>
            </a:prstGeom>
            <a:noFill/>
          </p:spPr>
          <p:txBody>
            <a:bodyPr wrap="square" rtlCol="0">
              <a:spAutoFit/>
            </a:bodyPr>
            <a:lstStyle/>
            <a:p>
              <a:r>
                <a:rPr lang="en-GB" dirty="0">
                  <a:solidFill>
                    <a:schemeClr val="bg1"/>
                  </a:solidFill>
                </a:rPr>
                <a:t>Short summary of current report comes here, where this general text is that takes up loads of space but does not contain any useful information. Short summary of current report comes here, where this general text is that takes up loads of space but does not contain any useful information. </a:t>
              </a:r>
            </a:p>
            <a:p>
              <a:endParaRPr lang="en-GB" dirty="0">
                <a:solidFill>
                  <a:schemeClr val="bg1"/>
                </a:solidFill>
              </a:endParaRPr>
            </a:p>
          </p:txBody>
        </p:sp>
        <p:sp>
          <p:nvSpPr>
            <p:cNvPr id="24" name="Rectangle 23">
              <a:extLst>
                <a:ext uri="{FF2B5EF4-FFF2-40B4-BE49-F238E27FC236}">
                  <a16:creationId xmlns:a16="http://schemas.microsoft.com/office/drawing/2014/main" id="{825F389C-B0F4-408E-84C2-3DE7DC10BFF2}"/>
                </a:ext>
              </a:extLst>
            </p:cNvPr>
            <p:cNvSpPr/>
            <p:nvPr/>
          </p:nvSpPr>
          <p:spPr>
            <a:xfrm>
              <a:off x="4247707" y="6683111"/>
              <a:ext cx="3600000" cy="360000"/>
            </a:xfrm>
            <a:prstGeom prst="rect">
              <a:avLst/>
            </a:prstGeom>
            <a:solidFill>
              <a:srgbClr val="7030A0"/>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See full report</a:t>
              </a:r>
            </a:p>
          </p:txBody>
        </p:sp>
      </p:grpSp>
      <p:sp>
        <p:nvSpPr>
          <p:cNvPr id="26" name="Rectangle 25">
            <a:extLst>
              <a:ext uri="{FF2B5EF4-FFF2-40B4-BE49-F238E27FC236}">
                <a16:creationId xmlns:a16="http://schemas.microsoft.com/office/drawing/2014/main" id="{69058938-5667-43F2-B0E5-8BD07F107FB0}"/>
              </a:ext>
            </a:extLst>
          </p:cNvPr>
          <p:cNvSpPr/>
          <p:nvPr/>
        </p:nvSpPr>
        <p:spPr>
          <a:xfrm>
            <a:off x="4247707" y="5433773"/>
            <a:ext cx="3600000" cy="360000"/>
          </a:xfrm>
          <a:prstGeom prst="rect">
            <a:avLst/>
          </a:prstGeom>
          <a:solidFill>
            <a:srgbClr val="7030A0"/>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 new report</a:t>
            </a:r>
          </a:p>
        </p:txBody>
      </p:sp>
      <p:sp>
        <p:nvSpPr>
          <p:cNvPr id="33" name="TextBox 32">
            <a:extLst>
              <a:ext uri="{FF2B5EF4-FFF2-40B4-BE49-F238E27FC236}">
                <a16:creationId xmlns:a16="http://schemas.microsoft.com/office/drawing/2014/main" id="{EBA13C76-A914-4060-AF18-AC824E2618DE}"/>
              </a:ext>
            </a:extLst>
          </p:cNvPr>
          <p:cNvSpPr txBox="1"/>
          <p:nvPr/>
        </p:nvSpPr>
        <p:spPr>
          <a:xfrm>
            <a:off x="14114721" y="333702"/>
            <a:ext cx="1356094" cy="523220"/>
          </a:xfrm>
          <a:prstGeom prst="rect">
            <a:avLst/>
          </a:prstGeom>
          <a:noFill/>
        </p:spPr>
        <p:txBody>
          <a:bodyPr wrap="square" rtlCol="0">
            <a:spAutoFit/>
          </a:bodyPr>
          <a:lstStyle/>
          <a:p>
            <a:r>
              <a:rPr lang="en-GB" sz="2800" dirty="0">
                <a:solidFill>
                  <a:schemeClr val="bg1"/>
                </a:solidFill>
              </a:rPr>
              <a:t>Reports</a:t>
            </a:r>
          </a:p>
        </p:txBody>
      </p:sp>
      <p:sp>
        <p:nvSpPr>
          <p:cNvPr id="35" name="TextBox 34">
            <a:extLst>
              <a:ext uri="{FF2B5EF4-FFF2-40B4-BE49-F238E27FC236}">
                <a16:creationId xmlns:a16="http://schemas.microsoft.com/office/drawing/2014/main" id="{FB048E2D-3A66-45C0-893D-E207465DD0B4}"/>
              </a:ext>
            </a:extLst>
          </p:cNvPr>
          <p:cNvSpPr txBox="1"/>
          <p:nvPr/>
        </p:nvSpPr>
        <p:spPr>
          <a:xfrm>
            <a:off x="11293993" y="333702"/>
            <a:ext cx="1809749" cy="523220"/>
          </a:xfrm>
          <a:prstGeom prst="rect">
            <a:avLst/>
          </a:prstGeom>
          <a:noFill/>
        </p:spPr>
        <p:txBody>
          <a:bodyPr wrap="square" rtlCol="0">
            <a:spAutoFit/>
          </a:bodyPr>
          <a:lstStyle/>
          <a:p>
            <a:r>
              <a:rPr lang="en-GB" sz="2800" dirty="0">
                <a:solidFill>
                  <a:schemeClr val="bg1"/>
                </a:solidFill>
              </a:rPr>
              <a:t>Edit details</a:t>
            </a:r>
          </a:p>
        </p:txBody>
      </p:sp>
      <p:sp>
        <p:nvSpPr>
          <p:cNvPr id="37" name="TextBox 36">
            <a:extLst>
              <a:ext uri="{FF2B5EF4-FFF2-40B4-BE49-F238E27FC236}">
                <a16:creationId xmlns:a16="http://schemas.microsoft.com/office/drawing/2014/main" id="{2ECEF56C-BC69-4D55-9B66-484CE6A4EA7A}"/>
              </a:ext>
            </a:extLst>
          </p:cNvPr>
          <p:cNvSpPr txBox="1"/>
          <p:nvPr/>
        </p:nvSpPr>
        <p:spPr>
          <a:xfrm>
            <a:off x="4173279" y="2616800"/>
            <a:ext cx="3307605" cy="369332"/>
          </a:xfrm>
          <a:prstGeom prst="rect">
            <a:avLst/>
          </a:prstGeom>
          <a:noFill/>
        </p:spPr>
        <p:txBody>
          <a:bodyPr wrap="square" rtlCol="0">
            <a:spAutoFit/>
          </a:bodyPr>
          <a:lstStyle/>
          <a:p>
            <a:r>
              <a:rPr lang="en-GB" dirty="0">
                <a:solidFill>
                  <a:schemeClr val="bg1"/>
                </a:solidFill>
              </a:rPr>
              <a:t>Hi, Janine good to see you</a:t>
            </a:r>
          </a:p>
        </p:txBody>
      </p:sp>
      <p:cxnSp>
        <p:nvCxnSpPr>
          <p:cNvPr id="39" name="Straight Connector 38">
            <a:extLst>
              <a:ext uri="{FF2B5EF4-FFF2-40B4-BE49-F238E27FC236}">
                <a16:creationId xmlns:a16="http://schemas.microsoft.com/office/drawing/2014/main" id="{0D893724-3DB7-4579-B456-6FAA81718912}"/>
              </a:ext>
            </a:extLst>
          </p:cNvPr>
          <p:cNvCxnSpPr>
            <a:cxnSpLocks/>
          </p:cNvCxnSpPr>
          <p:nvPr/>
        </p:nvCxnSpPr>
        <p:spPr>
          <a:xfrm>
            <a:off x="4644000" y="2982211"/>
            <a:ext cx="7200000" cy="0"/>
          </a:xfrm>
          <a:prstGeom prst="line">
            <a:avLst/>
          </a:prstGeom>
          <a:ln w="15875">
            <a:solidFill>
              <a:srgbClr val="6B478D"/>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DE54D0E-B7E5-4056-97B9-2ADC532E802C}"/>
              </a:ext>
            </a:extLst>
          </p:cNvPr>
          <p:cNvCxnSpPr>
            <a:cxnSpLocks/>
          </p:cNvCxnSpPr>
          <p:nvPr/>
        </p:nvCxnSpPr>
        <p:spPr>
          <a:xfrm>
            <a:off x="4644000" y="5872967"/>
            <a:ext cx="9000000" cy="0"/>
          </a:xfrm>
          <a:prstGeom prst="line">
            <a:avLst/>
          </a:prstGeom>
          <a:ln w="15875">
            <a:solidFill>
              <a:srgbClr val="6B478D"/>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BDFF8E5-EA4D-4266-B45D-44F77041DB87}"/>
              </a:ext>
            </a:extLst>
          </p:cNvPr>
          <p:cNvCxnSpPr>
            <a:cxnSpLocks/>
          </p:cNvCxnSpPr>
          <p:nvPr/>
        </p:nvCxnSpPr>
        <p:spPr>
          <a:xfrm>
            <a:off x="4644000" y="8130498"/>
            <a:ext cx="9000000" cy="0"/>
          </a:xfrm>
          <a:prstGeom prst="line">
            <a:avLst/>
          </a:prstGeom>
          <a:ln w="15875">
            <a:solidFill>
              <a:srgbClr val="6B478D"/>
            </a:solidFill>
          </a:ln>
        </p:spPr>
        <p:style>
          <a:lnRef idx="1">
            <a:schemeClr val="accent1"/>
          </a:lnRef>
          <a:fillRef idx="0">
            <a:schemeClr val="accent1"/>
          </a:fillRef>
          <a:effectRef idx="0">
            <a:schemeClr val="accent1"/>
          </a:effectRef>
          <a:fontRef idx="minor">
            <a:schemeClr val="tx1"/>
          </a:fontRef>
        </p:style>
      </p:cxnSp>
      <p:pic>
        <p:nvPicPr>
          <p:cNvPr id="2050" name="Picture 2" descr="Profile Portrait Of A Charming Young Business Woman Being Happy.. Stock  Photo, Picture And Royalty Free Image. Image 21341221.">
            <a:extLst>
              <a:ext uri="{FF2B5EF4-FFF2-40B4-BE49-F238E27FC236}">
                <a16:creationId xmlns:a16="http://schemas.microsoft.com/office/drawing/2014/main" id="{61FB6248-AA83-47F2-A790-074902AB6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3580" y="2094613"/>
            <a:ext cx="1540420" cy="2309739"/>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C92F41DA-F6A3-426C-B9E6-6FEB0C3E78EB}"/>
              </a:ext>
            </a:extLst>
          </p:cNvPr>
          <p:cNvSpPr/>
          <p:nvPr/>
        </p:nvSpPr>
        <p:spPr>
          <a:xfrm>
            <a:off x="4247707" y="9669449"/>
            <a:ext cx="3600000" cy="360000"/>
          </a:xfrm>
          <a:prstGeom prst="rect">
            <a:avLst/>
          </a:prstGeom>
          <a:solidFill>
            <a:srgbClr val="7030A0"/>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Contact us</a:t>
            </a:r>
          </a:p>
        </p:txBody>
      </p:sp>
      <p:cxnSp>
        <p:nvCxnSpPr>
          <p:cNvPr id="47" name="Straight Connector 46">
            <a:extLst>
              <a:ext uri="{FF2B5EF4-FFF2-40B4-BE49-F238E27FC236}">
                <a16:creationId xmlns:a16="http://schemas.microsoft.com/office/drawing/2014/main" id="{2FE26A16-AC8C-46E7-A4DA-E044C8AC10B6}"/>
              </a:ext>
            </a:extLst>
          </p:cNvPr>
          <p:cNvCxnSpPr>
            <a:cxnSpLocks/>
          </p:cNvCxnSpPr>
          <p:nvPr/>
        </p:nvCxnSpPr>
        <p:spPr>
          <a:xfrm>
            <a:off x="4644000" y="9558803"/>
            <a:ext cx="9000000" cy="0"/>
          </a:xfrm>
          <a:prstGeom prst="line">
            <a:avLst/>
          </a:prstGeom>
          <a:ln w="15875">
            <a:solidFill>
              <a:srgbClr val="6B47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47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296A2D8-1FE5-41D9-80AE-E49220DDB8E4}"/>
              </a:ext>
            </a:extLst>
          </p:cNvPr>
          <p:cNvGrpSpPr/>
          <p:nvPr/>
        </p:nvGrpSpPr>
        <p:grpSpPr>
          <a:xfrm>
            <a:off x="0" y="0"/>
            <a:ext cx="18996394" cy="1248306"/>
            <a:chOff x="0" y="0"/>
            <a:chExt cx="18996394" cy="1248306"/>
          </a:xfrm>
        </p:grpSpPr>
        <p:sp>
          <p:nvSpPr>
            <p:cNvPr id="7" name="Rectangle 6">
              <a:extLst>
                <a:ext uri="{FF2B5EF4-FFF2-40B4-BE49-F238E27FC236}">
                  <a16:creationId xmlns:a16="http://schemas.microsoft.com/office/drawing/2014/main" id="{E8662A05-AC91-4BC2-9A34-EE8B1D1BA964}"/>
                </a:ext>
              </a:extLst>
            </p:cNvPr>
            <p:cNvSpPr/>
            <p:nvPr/>
          </p:nvSpPr>
          <p:spPr>
            <a:xfrm>
              <a:off x="0" y="0"/>
              <a:ext cx="18288000" cy="1190625"/>
            </a:xfrm>
            <a:prstGeom prst="rect">
              <a:avLst/>
            </a:prstGeom>
            <a:solidFill>
              <a:schemeClr val="bg1">
                <a:lumMod val="5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2C73A42-8EA4-4C27-84D5-9C757B318D22}"/>
                </a:ext>
              </a:extLst>
            </p:cNvPr>
            <p:cNvSpPr txBox="1"/>
            <p:nvPr/>
          </p:nvSpPr>
          <p:spPr>
            <a:xfrm>
              <a:off x="16481794" y="333702"/>
              <a:ext cx="2514600" cy="523220"/>
            </a:xfrm>
            <a:prstGeom prst="rect">
              <a:avLst/>
            </a:prstGeom>
            <a:noFill/>
          </p:spPr>
          <p:txBody>
            <a:bodyPr wrap="square" rtlCol="0">
              <a:spAutoFit/>
            </a:bodyPr>
            <a:lstStyle/>
            <a:p>
              <a:r>
                <a:rPr lang="en-GB" sz="2800" dirty="0">
                  <a:solidFill>
                    <a:schemeClr val="bg1"/>
                  </a:solidFill>
                </a:rPr>
                <a:t>Log Out</a:t>
              </a:r>
            </a:p>
          </p:txBody>
        </p:sp>
        <p:pic>
          <p:nvPicPr>
            <p:cNvPr id="11" name="Picture 10" descr="A picture containing text&#10;&#10;Description automatically generated">
              <a:extLst>
                <a:ext uri="{FF2B5EF4-FFF2-40B4-BE49-F238E27FC236}">
                  <a16:creationId xmlns:a16="http://schemas.microsoft.com/office/drawing/2014/main" id="{82F2A84B-E4A4-44B4-8AB2-299038717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06" y="0"/>
              <a:ext cx="1971010" cy="1248306"/>
            </a:xfrm>
            <a:prstGeom prst="rect">
              <a:avLst/>
            </a:prstGeom>
          </p:spPr>
        </p:pic>
      </p:grpSp>
      <p:sp>
        <p:nvSpPr>
          <p:cNvPr id="15" name="Rectangle 14">
            <a:extLst>
              <a:ext uri="{FF2B5EF4-FFF2-40B4-BE49-F238E27FC236}">
                <a16:creationId xmlns:a16="http://schemas.microsoft.com/office/drawing/2014/main" id="{58941D89-6EA7-4518-9661-A29049CC1F19}"/>
              </a:ext>
            </a:extLst>
          </p:cNvPr>
          <p:cNvSpPr/>
          <p:nvPr/>
        </p:nvSpPr>
        <p:spPr>
          <a:xfrm>
            <a:off x="4173279" y="1967024"/>
            <a:ext cx="9941442" cy="8102009"/>
          </a:xfrm>
          <a:prstGeom prst="rect">
            <a:avLst/>
          </a:prstGeom>
          <a:solidFill>
            <a:schemeClr val="bg1">
              <a:lumMod val="5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4401F4C-BA04-4552-AB16-9BBF8C2C546F}"/>
              </a:ext>
            </a:extLst>
          </p:cNvPr>
          <p:cNvSpPr txBox="1"/>
          <p:nvPr/>
        </p:nvSpPr>
        <p:spPr>
          <a:xfrm>
            <a:off x="4173279" y="2094614"/>
            <a:ext cx="4752753" cy="584775"/>
          </a:xfrm>
          <a:prstGeom prst="rect">
            <a:avLst/>
          </a:prstGeom>
          <a:noFill/>
        </p:spPr>
        <p:txBody>
          <a:bodyPr wrap="square" rtlCol="0">
            <a:spAutoFit/>
          </a:bodyPr>
          <a:lstStyle/>
          <a:p>
            <a:r>
              <a:rPr lang="en-GB" sz="3200" dirty="0" err="1">
                <a:solidFill>
                  <a:schemeClr val="bg1"/>
                </a:solidFill>
              </a:rPr>
              <a:t>myDetails</a:t>
            </a:r>
            <a:endParaRPr lang="en-GB" sz="3200" dirty="0">
              <a:solidFill>
                <a:schemeClr val="bg1"/>
              </a:solidFill>
            </a:endParaRPr>
          </a:p>
        </p:txBody>
      </p:sp>
      <p:sp>
        <p:nvSpPr>
          <p:cNvPr id="33" name="TextBox 32">
            <a:extLst>
              <a:ext uri="{FF2B5EF4-FFF2-40B4-BE49-F238E27FC236}">
                <a16:creationId xmlns:a16="http://schemas.microsoft.com/office/drawing/2014/main" id="{EBA13C76-A914-4060-AF18-AC824E2618DE}"/>
              </a:ext>
            </a:extLst>
          </p:cNvPr>
          <p:cNvSpPr txBox="1"/>
          <p:nvPr/>
        </p:nvSpPr>
        <p:spPr>
          <a:xfrm>
            <a:off x="14114721" y="333702"/>
            <a:ext cx="1356094" cy="523220"/>
          </a:xfrm>
          <a:prstGeom prst="rect">
            <a:avLst/>
          </a:prstGeom>
          <a:noFill/>
        </p:spPr>
        <p:txBody>
          <a:bodyPr wrap="square" rtlCol="0">
            <a:spAutoFit/>
          </a:bodyPr>
          <a:lstStyle/>
          <a:p>
            <a:r>
              <a:rPr lang="en-GB" sz="2800" dirty="0">
                <a:solidFill>
                  <a:schemeClr val="bg1"/>
                </a:solidFill>
              </a:rPr>
              <a:t>Reports</a:t>
            </a:r>
          </a:p>
        </p:txBody>
      </p:sp>
      <p:sp>
        <p:nvSpPr>
          <p:cNvPr id="35" name="TextBox 34">
            <a:extLst>
              <a:ext uri="{FF2B5EF4-FFF2-40B4-BE49-F238E27FC236}">
                <a16:creationId xmlns:a16="http://schemas.microsoft.com/office/drawing/2014/main" id="{FB048E2D-3A66-45C0-893D-E207465DD0B4}"/>
              </a:ext>
            </a:extLst>
          </p:cNvPr>
          <p:cNvSpPr txBox="1"/>
          <p:nvPr/>
        </p:nvSpPr>
        <p:spPr>
          <a:xfrm>
            <a:off x="11293993" y="333702"/>
            <a:ext cx="1809749" cy="523220"/>
          </a:xfrm>
          <a:prstGeom prst="rect">
            <a:avLst/>
          </a:prstGeom>
          <a:noFill/>
        </p:spPr>
        <p:txBody>
          <a:bodyPr wrap="square" rtlCol="0">
            <a:spAutoFit/>
          </a:bodyPr>
          <a:lstStyle/>
          <a:p>
            <a:r>
              <a:rPr lang="en-GB" sz="2800" dirty="0">
                <a:solidFill>
                  <a:schemeClr val="bg1"/>
                </a:solidFill>
              </a:rPr>
              <a:t>Edit details</a:t>
            </a:r>
          </a:p>
        </p:txBody>
      </p:sp>
      <p:grpSp>
        <p:nvGrpSpPr>
          <p:cNvPr id="42" name="Group 41">
            <a:extLst>
              <a:ext uri="{FF2B5EF4-FFF2-40B4-BE49-F238E27FC236}">
                <a16:creationId xmlns:a16="http://schemas.microsoft.com/office/drawing/2014/main" id="{1B033B09-9556-4F38-97F8-B0FA54E130C1}"/>
              </a:ext>
            </a:extLst>
          </p:cNvPr>
          <p:cNvGrpSpPr/>
          <p:nvPr/>
        </p:nvGrpSpPr>
        <p:grpSpPr>
          <a:xfrm>
            <a:off x="4417828" y="3262106"/>
            <a:ext cx="7658999" cy="2279143"/>
            <a:chOff x="4364665" y="2603512"/>
            <a:chExt cx="7658999" cy="2279143"/>
          </a:xfrm>
        </p:grpSpPr>
        <p:sp>
          <p:nvSpPr>
            <p:cNvPr id="6" name="Rectangle 5">
              <a:extLst>
                <a:ext uri="{FF2B5EF4-FFF2-40B4-BE49-F238E27FC236}">
                  <a16:creationId xmlns:a16="http://schemas.microsoft.com/office/drawing/2014/main" id="{9FC6E441-9FD6-49C5-8406-76BA076501CF}"/>
                </a:ext>
              </a:extLst>
            </p:cNvPr>
            <p:cNvSpPr/>
            <p:nvPr/>
          </p:nvSpPr>
          <p:spPr>
            <a:xfrm>
              <a:off x="4364665" y="2996909"/>
              <a:ext cx="3600000" cy="360000"/>
            </a:xfrm>
            <a:prstGeom prst="rect">
              <a:avLst/>
            </a:prstGeom>
            <a:solidFill>
              <a:schemeClr val="bg1">
                <a:alpha val="65000"/>
              </a:schemeClr>
            </a:solidFill>
            <a:ln w="38100">
              <a:solidFill>
                <a:srgbClr val="FF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AA689AD-1810-4A2B-880C-D397B28A4BE9}"/>
                </a:ext>
              </a:extLst>
            </p:cNvPr>
            <p:cNvSpPr txBox="1"/>
            <p:nvPr/>
          </p:nvSpPr>
          <p:spPr>
            <a:xfrm>
              <a:off x="4364665" y="2603512"/>
              <a:ext cx="813391" cy="369332"/>
            </a:xfrm>
            <a:prstGeom prst="rect">
              <a:avLst/>
            </a:prstGeom>
            <a:noFill/>
          </p:spPr>
          <p:txBody>
            <a:bodyPr wrap="square" rtlCol="0">
              <a:spAutoFit/>
            </a:bodyPr>
            <a:lstStyle/>
            <a:p>
              <a:r>
                <a:rPr lang="en-GB" dirty="0">
                  <a:solidFill>
                    <a:schemeClr val="bg1"/>
                  </a:solidFill>
                </a:rPr>
                <a:t>Name</a:t>
              </a:r>
            </a:p>
          </p:txBody>
        </p:sp>
        <p:sp>
          <p:nvSpPr>
            <p:cNvPr id="13" name="Rectangle 12">
              <a:extLst>
                <a:ext uri="{FF2B5EF4-FFF2-40B4-BE49-F238E27FC236}">
                  <a16:creationId xmlns:a16="http://schemas.microsoft.com/office/drawing/2014/main" id="{893805EE-127F-43C8-9965-206724F4DBA7}"/>
                </a:ext>
              </a:extLst>
            </p:cNvPr>
            <p:cNvSpPr/>
            <p:nvPr/>
          </p:nvSpPr>
          <p:spPr>
            <a:xfrm>
              <a:off x="8401060" y="2996909"/>
              <a:ext cx="3600000" cy="360000"/>
            </a:xfrm>
            <a:prstGeom prst="rect">
              <a:avLst/>
            </a:prstGeom>
            <a:solidFill>
              <a:schemeClr val="bg1">
                <a:alpha val="65000"/>
              </a:schemeClr>
            </a:solidFill>
            <a:ln w="38100">
              <a:solidFill>
                <a:srgbClr val="FF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68F8CED5-CD57-4E97-B45A-E771EE4AE42D}"/>
                </a:ext>
              </a:extLst>
            </p:cNvPr>
            <p:cNvSpPr txBox="1"/>
            <p:nvPr/>
          </p:nvSpPr>
          <p:spPr>
            <a:xfrm>
              <a:off x="8401060" y="2603512"/>
              <a:ext cx="813391" cy="369332"/>
            </a:xfrm>
            <a:prstGeom prst="rect">
              <a:avLst/>
            </a:prstGeom>
            <a:noFill/>
          </p:spPr>
          <p:txBody>
            <a:bodyPr wrap="square" rtlCol="0">
              <a:spAutoFit/>
            </a:bodyPr>
            <a:lstStyle/>
            <a:p>
              <a:r>
                <a:rPr lang="en-GB" dirty="0">
                  <a:solidFill>
                    <a:schemeClr val="bg1"/>
                  </a:solidFill>
                </a:rPr>
                <a:t>E-mail</a:t>
              </a:r>
            </a:p>
          </p:txBody>
        </p:sp>
        <p:sp>
          <p:nvSpPr>
            <p:cNvPr id="17" name="Rectangle 16">
              <a:extLst>
                <a:ext uri="{FF2B5EF4-FFF2-40B4-BE49-F238E27FC236}">
                  <a16:creationId xmlns:a16="http://schemas.microsoft.com/office/drawing/2014/main" id="{5260D7F0-C687-499A-BA43-D696A53FF449}"/>
                </a:ext>
              </a:extLst>
            </p:cNvPr>
            <p:cNvSpPr/>
            <p:nvPr/>
          </p:nvSpPr>
          <p:spPr>
            <a:xfrm>
              <a:off x="8401060" y="3746256"/>
              <a:ext cx="3600000" cy="360000"/>
            </a:xfrm>
            <a:prstGeom prst="rect">
              <a:avLst/>
            </a:prstGeom>
            <a:solidFill>
              <a:schemeClr val="bg1">
                <a:alpha val="65000"/>
              </a:schemeClr>
            </a:solidFill>
            <a:ln w="38100">
              <a:solidFill>
                <a:srgbClr val="FF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B515282-2ED2-4E3F-BD30-195C81908BFA}"/>
                </a:ext>
              </a:extLst>
            </p:cNvPr>
            <p:cNvSpPr txBox="1"/>
            <p:nvPr/>
          </p:nvSpPr>
          <p:spPr>
            <a:xfrm>
              <a:off x="8401060" y="3352859"/>
              <a:ext cx="1795563" cy="369332"/>
            </a:xfrm>
            <a:prstGeom prst="rect">
              <a:avLst/>
            </a:prstGeom>
            <a:noFill/>
          </p:spPr>
          <p:txBody>
            <a:bodyPr wrap="square" rtlCol="0">
              <a:spAutoFit/>
            </a:bodyPr>
            <a:lstStyle/>
            <a:p>
              <a:r>
                <a:rPr lang="en-GB" dirty="0">
                  <a:solidFill>
                    <a:schemeClr val="bg1"/>
                  </a:solidFill>
                </a:rPr>
                <a:t>Phone number</a:t>
              </a:r>
            </a:p>
          </p:txBody>
        </p:sp>
        <p:sp>
          <p:nvSpPr>
            <p:cNvPr id="19" name="Rectangle 18">
              <a:extLst>
                <a:ext uri="{FF2B5EF4-FFF2-40B4-BE49-F238E27FC236}">
                  <a16:creationId xmlns:a16="http://schemas.microsoft.com/office/drawing/2014/main" id="{D77762CB-C55E-42EB-AD1A-075E3E220D72}"/>
                </a:ext>
              </a:extLst>
            </p:cNvPr>
            <p:cNvSpPr/>
            <p:nvPr/>
          </p:nvSpPr>
          <p:spPr>
            <a:xfrm>
              <a:off x="8423664" y="4522655"/>
              <a:ext cx="3600000" cy="360000"/>
            </a:xfrm>
            <a:prstGeom prst="rect">
              <a:avLst/>
            </a:prstGeom>
            <a:solidFill>
              <a:schemeClr val="bg1">
                <a:alpha val="65000"/>
              </a:schemeClr>
            </a:solidFill>
            <a:ln w="38100">
              <a:solidFill>
                <a:srgbClr val="FF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FBA1CF28-F231-480B-8A64-E680AEA74B54}"/>
                </a:ext>
              </a:extLst>
            </p:cNvPr>
            <p:cNvSpPr txBox="1"/>
            <p:nvPr/>
          </p:nvSpPr>
          <p:spPr>
            <a:xfrm>
              <a:off x="8423664" y="4129258"/>
              <a:ext cx="813391" cy="369332"/>
            </a:xfrm>
            <a:prstGeom prst="rect">
              <a:avLst/>
            </a:prstGeom>
            <a:noFill/>
          </p:spPr>
          <p:txBody>
            <a:bodyPr wrap="square" rtlCol="0">
              <a:spAutoFit/>
            </a:bodyPr>
            <a:lstStyle/>
            <a:p>
              <a:r>
                <a:rPr lang="en-GB" dirty="0">
                  <a:solidFill>
                    <a:schemeClr val="bg1"/>
                  </a:solidFill>
                </a:rPr>
                <a:t>Fax</a:t>
              </a:r>
            </a:p>
          </p:txBody>
        </p:sp>
        <p:sp>
          <p:nvSpPr>
            <p:cNvPr id="39" name="Rectangle 38">
              <a:extLst>
                <a:ext uri="{FF2B5EF4-FFF2-40B4-BE49-F238E27FC236}">
                  <a16:creationId xmlns:a16="http://schemas.microsoft.com/office/drawing/2014/main" id="{A0B0C517-A3D1-43B5-B499-F7371B6656DA}"/>
                </a:ext>
              </a:extLst>
            </p:cNvPr>
            <p:cNvSpPr/>
            <p:nvPr/>
          </p:nvSpPr>
          <p:spPr>
            <a:xfrm>
              <a:off x="4364665" y="3772976"/>
              <a:ext cx="3600000" cy="360000"/>
            </a:xfrm>
            <a:prstGeom prst="rect">
              <a:avLst/>
            </a:prstGeom>
            <a:solidFill>
              <a:schemeClr val="bg1">
                <a:alpha val="65000"/>
              </a:schemeClr>
            </a:solidFill>
            <a:ln w="38100">
              <a:solidFill>
                <a:srgbClr val="FF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6B14DDDE-3B25-417B-BC8B-D7CB754C0E9E}"/>
                </a:ext>
              </a:extLst>
            </p:cNvPr>
            <p:cNvSpPr txBox="1"/>
            <p:nvPr/>
          </p:nvSpPr>
          <p:spPr>
            <a:xfrm>
              <a:off x="4364665" y="3379579"/>
              <a:ext cx="1568302" cy="369332"/>
            </a:xfrm>
            <a:prstGeom prst="rect">
              <a:avLst/>
            </a:prstGeom>
            <a:noFill/>
          </p:spPr>
          <p:txBody>
            <a:bodyPr wrap="square" rtlCol="0">
              <a:spAutoFit/>
            </a:bodyPr>
            <a:lstStyle/>
            <a:p>
              <a:r>
                <a:rPr lang="en-GB" dirty="0">
                  <a:solidFill>
                    <a:schemeClr val="bg1"/>
                  </a:solidFill>
                </a:rPr>
                <a:t>Date of birth</a:t>
              </a:r>
            </a:p>
          </p:txBody>
        </p:sp>
      </p:grpSp>
      <p:sp>
        <p:nvSpPr>
          <p:cNvPr id="44" name="TextBox 43">
            <a:extLst>
              <a:ext uri="{FF2B5EF4-FFF2-40B4-BE49-F238E27FC236}">
                <a16:creationId xmlns:a16="http://schemas.microsoft.com/office/drawing/2014/main" id="{C4260C30-3AD3-4B1F-B51B-C2EB14AC7B1A}"/>
              </a:ext>
            </a:extLst>
          </p:cNvPr>
          <p:cNvSpPr txBox="1"/>
          <p:nvPr/>
        </p:nvSpPr>
        <p:spPr>
          <a:xfrm>
            <a:off x="4173279" y="2739915"/>
            <a:ext cx="4752753" cy="461665"/>
          </a:xfrm>
          <a:prstGeom prst="rect">
            <a:avLst/>
          </a:prstGeom>
          <a:noFill/>
        </p:spPr>
        <p:txBody>
          <a:bodyPr wrap="square" rtlCol="0">
            <a:spAutoFit/>
          </a:bodyPr>
          <a:lstStyle/>
          <a:p>
            <a:r>
              <a:rPr lang="en-GB" sz="2400" dirty="0">
                <a:solidFill>
                  <a:schemeClr val="bg1"/>
                </a:solidFill>
              </a:rPr>
              <a:t>Basic details</a:t>
            </a:r>
          </a:p>
        </p:txBody>
      </p:sp>
      <p:sp>
        <p:nvSpPr>
          <p:cNvPr id="76" name="Rectangle 75">
            <a:extLst>
              <a:ext uri="{FF2B5EF4-FFF2-40B4-BE49-F238E27FC236}">
                <a16:creationId xmlns:a16="http://schemas.microsoft.com/office/drawing/2014/main" id="{8D9BE40A-A3CB-4A9C-8675-E2826C47DB7A}"/>
              </a:ext>
            </a:extLst>
          </p:cNvPr>
          <p:cNvSpPr/>
          <p:nvPr/>
        </p:nvSpPr>
        <p:spPr>
          <a:xfrm>
            <a:off x="4283149" y="9519882"/>
            <a:ext cx="3600000" cy="360000"/>
          </a:xfrm>
          <a:prstGeom prst="rect">
            <a:avLst/>
          </a:prstGeom>
          <a:solidFill>
            <a:srgbClr val="7030A0"/>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77" name="TextBox 76">
            <a:extLst>
              <a:ext uri="{FF2B5EF4-FFF2-40B4-BE49-F238E27FC236}">
                <a16:creationId xmlns:a16="http://schemas.microsoft.com/office/drawing/2014/main" id="{E215B7B6-2334-49E2-B9AC-76402EDD8713}"/>
              </a:ext>
            </a:extLst>
          </p:cNvPr>
          <p:cNvSpPr txBox="1"/>
          <p:nvPr/>
        </p:nvSpPr>
        <p:spPr>
          <a:xfrm>
            <a:off x="4312828" y="9085358"/>
            <a:ext cx="2149549" cy="369332"/>
          </a:xfrm>
          <a:prstGeom prst="rect">
            <a:avLst/>
          </a:prstGeom>
          <a:noFill/>
        </p:spPr>
        <p:txBody>
          <a:bodyPr wrap="square" rtlCol="0">
            <a:spAutoFit/>
          </a:bodyPr>
          <a:lstStyle/>
          <a:p>
            <a:r>
              <a:rPr lang="en-GB" dirty="0"/>
              <a:t>MORE DETAILS HERE</a:t>
            </a:r>
          </a:p>
        </p:txBody>
      </p:sp>
      <p:grpSp>
        <p:nvGrpSpPr>
          <p:cNvPr id="79" name="Group 78">
            <a:extLst>
              <a:ext uri="{FF2B5EF4-FFF2-40B4-BE49-F238E27FC236}">
                <a16:creationId xmlns:a16="http://schemas.microsoft.com/office/drawing/2014/main" id="{88FAF05C-C3CD-4A78-84CB-246635277BAC}"/>
              </a:ext>
            </a:extLst>
          </p:cNvPr>
          <p:cNvGrpSpPr/>
          <p:nvPr/>
        </p:nvGrpSpPr>
        <p:grpSpPr>
          <a:xfrm>
            <a:off x="4173279" y="6706995"/>
            <a:ext cx="7900430" cy="2459712"/>
            <a:chOff x="4121895" y="6110556"/>
            <a:chExt cx="7900430" cy="2459712"/>
          </a:xfrm>
        </p:grpSpPr>
        <p:grpSp>
          <p:nvGrpSpPr>
            <p:cNvPr id="78" name="Group 77">
              <a:extLst>
                <a:ext uri="{FF2B5EF4-FFF2-40B4-BE49-F238E27FC236}">
                  <a16:creationId xmlns:a16="http://schemas.microsoft.com/office/drawing/2014/main" id="{B3BC0D8A-B242-4C17-A870-EFC0F03942A6}"/>
                </a:ext>
              </a:extLst>
            </p:cNvPr>
            <p:cNvGrpSpPr/>
            <p:nvPr/>
          </p:nvGrpSpPr>
          <p:grpSpPr>
            <a:xfrm>
              <a:off x="4121895" y="6110556"/>
              <a:ext cx="7900430" cy="2459712"/>
              <a:chOff x="4121895" y="6110556"/>
              <a:chExt cx="7900430" cy="2459712"/>
            </a:xfrm>
          </p:grpSpPr>
          <p:sp>
            <p:nvSpPr>
              <p:cNvPr id="57" name="TextBox 56">
                <a:extLst>
                  <a:ext uri="{FF2B5EF4-FFF2-40B4-BE49-F238E27FC236}">
                    <a16:creationId xmlns:a16="http://schemas.microsoft.com/office/drawing/2014/main" id="{1F703490-5957-4639-90FE-3CC3EF5DD2E6}"/>
                  </a:ext>
                </a:extLst>
              </p:cNvPr>
              <p:cNvSpPr txBox="1"/>
              <p:nvPr/>
            </p:nvSpPr>
            <p:spPr>
              <a:xfrm>
                <a:off x="4121895" y="6110556"/>
                <a:ext cx="4752753" cy="461665"/>
              </a:xfrm>
              <a:prstGeom prst="rect">
                <a:avLst/>
              </a:prstGeom>
              <a:noFill/>
            </p:spPr>
            <p:txBody>
              <a:bodyPr wrap="square" rtlCol="0">
                <a:spAutoFit/>
              </a:bodyPr>
              <a:lstStyle/>
              <a:p>
                <a:r>
                  <a:rPr lang="en-GB" sz="2400" dirty="0">
                    <a:solidFill>
                      <a:schemeClr val="bg1"/>
                    </a:solidFill>
                  </a:rPr>
                  <a:t>Skills</a:t>
                </a:r>
              </a:p>
            </p:txBody>
          </p:sp>
          <p:sp>
            <p:nvSpPr>
              <p:cNvPr id="59" name="Rectangle 58">
                <a:extLst>
                  <a:ext uri="{FF2B5EF4-FFF2-40B4-BE49-F238E27FC236}">
                    <a16:creationId xmlns:a16="http://schemas.microsoft.com/office/drawing/2014/main" id="{DA3BC822-6EA0-4B66-98E4-6912A7A60091}"/>
                  </a:ext>
                </a:extLst>
              </p:cNvPr>
              <p:cNvSpPr/>
              <p:nvPr/>
            </p:nvSpPr>
            <p:spPr>
              <a:xfrm>
                <a:off x="4231765" y="7018647"/>
                <a:ext cx="3600000" cy="360000"/>
              </a:xfrm>
              <a:prstGeom prst="rect">
                <a:avLst/>
              </a:prstGeom>
              <a:solidFill>
                <a:schemeClr val="bg1">
                  <a:alpha val="65000"/>
                </a:schemeClr>
              </a:solidFill>
              <a:ln w="38100">
                <a:solidFill>
                  <a:srgbClr val="FF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B136D52A-9384-4592-87AB-FD04840DB390}"/>
                  </a:ext>
                </a:extLst>
              </p:cNvPr>
              <p:cNvSpPr txBox="1"/>
              <p:nvPr/>
            </p:nvSpPr>
            <p:spPr>
              <a:xfrm>
                <a:off x="4231765" y="6572727"/>
                <a:ext cx="2149549" cy="369332"/>
              </a:xfrm>
              <a:prstGeom prst="rect">
                <a:avLst/>
              </a:prstGeom>
              <a:noFill/>
            </p:spPr>
            <p:txBody>
              <a:bodyPr wrap="square" rtlCol="0">
                <a:spAutoFit/>
              </a:bodyPr>
              <a:lstStyle/>
              <a:p>
                <a:r>
                  <a:rPr lang="en-GB" dirty="0">
                    <a:solidFill>
                      <a:schemeClr val="bg1"/>
                    </a:solidFill>
                  </a:rPr>
                  <a:t>Highest Education</a:t>
                </a:r>
              </a:p>
            </p:txBody>
          </p:sp>
          <p:sp>
            <p:nvSpPr>
              <p:cNvPr id="63" name="Rectangle 62">
                <a:extLst>
                  <a:ext uri="{FF2B5EF4-FFF2-40B4-BE49-F238E27FC236}">
                    <a16:creationId xmlns:a16="http://schemas.microsoft.com/office/drawing/2014/main" id="{78E629A7-F489-4C31-A173-324ADEBC57BE}"/>
                  </a:ext>
                </a:extLst>
              </p:cNvPr>
              <p:cNvSpPr/>
              <p:nvPr/>
            </p:nvSpPr>
            <p:spPr>
              <a:xfrm>
                <a:off x="4231765" y="7742523"/>
                <a:ext cx="3600000" cy="360000"/>
              </a:xfrm>
              <a:prstGeom prst="rect">
                <a:avLst/>
              </a:prstGeom>
              <a:solidFill>
                <a:schemeClr val="bg1">
                  <a:alpha val="65000"/>
                </a:schemeClr>
              </a:solidFill>
              <a:ln w="38100">
                <a:solidFill>
                  <a:srgbClr val="FF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8A281D70-F57F-4EE2-8C21-C8D7813FC518}"/>
                  </a:ext>
                </a:extLst>
              </p:cNvPr>
              <p:cNvSpPr txBox="1"/>
              <p:nvPr/>
            </p:nvSpPr>
            <p:spPr>
              <a:xfrm>
                <a:off x="4231765" y="7349126"/>
                <a:ext cx="2149549" cy="369332"/>
              </a:xfrm>
              <a:prstGeom prst="rect">
                <a:avLst/>
              </a:prstGeom>
              <a:noFill/>
            </p:spPr>
            <p:txBody>
              <a:bodyPr wrap="square" rtlCol="0">
                <a:spAutoFit/>
              </a:bodyPr>
              <a:lstStyle/>
              <a:p>
                <a:r>
                  <a:rPr lang="en-GB" dirty="0">
                    <a:solidFill>
                      <a:schemeClr val="bg1"/>
                    </a:solidFill>
                  </a:rPr>
                  <a:t>Highest Qualification</a:t>
                </a:r>
              </a:p>
            </p:txBody>
          </p:sp>
          <p:sp>
            <p:nvSpPr>
              <p:cNvPr id="67" name="Rectangle 66">
                <a:extLst>
                  <a:ext uri="{FF2B5EF4-FFF2-40B4-BE49-F238E27FC236}">
                    <a16:creationId xmlns:a16="http://schemas.microsoft.com/office/drawing/2014/main" id="{17EAE5E3-9BCE-42FA-9DDF-F688ADD1621C}"/>
                  </a:ext>
                </a:extLst>
              </p:cNvPr>
              <p:cNvSpPr/>
              <p:nvPr/>
            </p:nvSpPr>
            <p:spPr>
              <a:xfrm>
                <a:off x="8422325" y="7703304"/>
                <a:ext cx="3600000" cy="360000"/>
              </a:xfrm>
              <a:prstGeom prst="rect">
                <a:avLst/>
              </a:prstGeom>
              <a:solidFill>
                <a:schemeClr val="bg1">
                  <a:alpha val="65000"/>
                </a:schemeClr>
              </a:solidFill>
              <a:ln w="38100">
                <a:solidFill>
                  <a:srgbClr val="FF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a:extLst>
                  <a:ext uri="{FF2B5EF4-FFF2-40B4-BE49-F238E27FC236}">
                    <a16:creationId xmlns:a16="http://schemas.microsoft.com/office/drawing/2014/main" id="{4654F9FB-2A91-48DF-B22A-D4062077CF97}"/>
                  </a:ext>
                </a:extLst>
              </p:cNvPr>
              <p:cNvSpPr txBox="1"/>
              <p:nvPr/>
            </p:nvSpPr>
            <p:spPr>
              <a:xfrm>
                <a:off x="8422325" y="7309907"/>
                <a:ext cx="2149549" cy="369332"/>
              </a:xfrm>
              <a:prstGeom prst="rect">
                <a:avLst/>
              </a:prstGeom>
              <a:noFill/>
            </p:spPr>
            <p:txBody>
              <a:bodyPr wrap="square" rtlCol="0">
                <a:spAutoFit/>
              </a:bodyPr>
              <a:lstStyle/>
              <a:p>
                <a:r>
                  <a:rPr lang="en-GB" dirty="0">
                    <a:solidFill>
                      <a:schemeClr val="bg1"/>
                    </a:solidFill>
                  </a:rPr>
                  <a:t>Grade</a:t>
                </a:r>
              </a:p>
            </p:txBody>
          </p:sp>
          <p:sp>
            <p:nvSpPr>
              <p:cNvPr id="74" name="TextBox 73">
                <a:extLst>
                  <a:ext uri="{FF2B5EF4-FFF2-40B4-BE49-F238E27FC236}">
                    <a16:creationId xmlns:a16="http://schemas.microsoft.com/office/drawing/2014/main" id="{B2F2753B-EEDE-4175-9829-6914234F76B0}"/>
                  </a:ext>
                </a:extLst>
              </p:cNvPr>
              <p:cNvSpPr txBox="1"/>
              <p:nvPr/>
            </p:nvSpPr>
            <p:spPr>
              <a:xfrm>
                <a:off x="4348722" y="8200936"/>
                <a:ext cx="2149549" cy="369332"/>
              </a:xfrm>
              <a:prstGeom prst="rect">
                <a:avLst/>
              </a:prstGeom>
              <a:noFill/>
            </p:spPr>
            <p:txBody>
              <a:bodyPr wrap="square" rtlCol="0">
                <a:spAutoFit/>
              </a:bodyPr>
              <a:lstStyle/>
              <a:p>
                <a:r>
                  <a:rPr lang="en-GB" u="sng" dirty="0">
                    <a:solidFill>
                      <a:schemeClr val="bg1"/>
                    </a:solidFill>
                  </a:rPr>
                  <a:t>+ add more</a:t>
                </a:r>
              </a:p>
            </p:txBody>
          </p:sp>
        </p:grpSp>
        <p:sp>
          <p:nvSpPr>
            <p:cNvPr id="70" name="Isosceles Triangle 69">
              <a:extLst>
                <a:ext uri="{FF2B5EF4-FFF2-40B4-BE49-F238E27FC236}">
                  <a16:creationId xmlns:a16="http://schemas.microsoft.com/office/drawing/2014/main" id="{E0D99CEC-6770-4395-9CE1-6A1F973D8C1E}"/>
                </a:ext>
              </a:extLst>
            </p:cNvPr>
            <p:cNvSpPr/>
            <p:nvPr/>
          </p:nvSpPr>
          <p:spPr>
            <a:xfrm flipV="1">
              <a:off x="7591645" y="7104191"/>
              <a:ext cx="180000" cy="18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a:extLst>
                <a:ext uri="{FF2B5EF4-FFF2-40B4-BE49-F238E27FC236}">
                  <a16:creationId xmlns:a16="http://schemas.microsoft.com/office/drawing/2014/main" id="{DE844FF2-CD9C-4CA4-BDBD-3774D5A3D106}"/>
                </a:ext>
              </a:extLst>
            </p:cNvPr>
            <p:cNvSpPr/>
            <p:nvPr/>
          </p:nvSpPr>
          <p:spPr>
            <a:xfrm flipV="1">
              <a:off x="7591645" y="7837599"/>
              <a:ext cx="180000" cy="18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1" name="Rectangle 80">
            <a:extLst>
              <a:ext uri="{FF2B5EF4-FFF2-40B4-BE49-F238E27FC236}">
                <a16:creationId xmlns:a16="http://schemas.microsoft.com/office/drawing/2014/main" id="{6292D5FF-1A49-4A80-85C7-16688C9144D7}"/>
              </a:ext>
            </a:extLst>
          </p:cNvPr>
          <p:cNvSpPr/>
          <p:nvPr/>
        </p:nvSpPr>
        <p:spPr>
          <a:xfrm>
            <a:off x="4417828" y="6341381"/>
            <a:ext cx="3600000" cy="360000"/>
          </a:xfrm>
          <a:prstGeom prst="rect">
            <a:avLst/>
          </a:prstGeom>
          <a:solidFill>
            <a:srgbClr val="7030A0"/>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Upload profile picture</a:t>
            </a:r>
          </a:p>
        </p:txBody>
      </p:sp>
      <p:pic>
        <p:nvPicPr>
          <p:cNvPr id="83" name="Graphic 82" descr="User">
            <a:extLst>
              <a:ext uri="{FF2B5EF4-FFF2-40B4-BE49-F238E27FC236}">
                <a16:creationId xmlns:a16="http://schemas.microsoft.com/office/drawing/2014/main" id="{EB1298EF-96A1-40BC-A23B-FC0C103841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40299" y="5063955"/>
            <a:ext cx="1355057" cy="1355057"/>
          </a:xfrm>
          <a:prstGeom prst="rect">
            <a:avLst/>
          </a:prstGeom>
        </p:spPr>
      </p:pic>
      <p:sp>
        <p:nvSpPr>
          <p:cNvPr id="85" name="Rectangle 84">
            <a:extLst>
              <a:ext uri="{FF2B5EF4-FFF2-40B4-BE49-F238E27FC236}">
                <a16:creationId xmlns:a16="http://schemas.microsoft.com/office/drawing/2014/main" id="{C5841412-62CC-4BA7-AAD0-EFFDEA0FF78A}"/>
              </a:ext>
            </a:extLst>
          </p:cNvPr>
          <p:cNvSpPr/>
          <p:nvPr/>
        </p:nvSpPr>
        <p:spPr>
          <a:xfrm>
            <a:off x="5549308" y="5007060"/>
            <a:ext cx="1355057" cy="1300152"/>
          </a:xfrm>
          <a:prstGeom prst="rect">
            <a:avLst/>
          </a:prstGeom>
          <a:noFill/>
          <a:ln w="12700">
            <a:solidFill>
              <a:srgbClr val="6B47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87" name="Rectangle 86">
            <a:extLst>
              <a:ext uri="{FF2B5EF4-FFF2-40B4-BE49-F238E27FC236}">
                <a16:creationId xmlns:a16="http://schemas.microsoft.com/office/drawing/2014/main" id="{AF48AF3E-5549-4085-9A52-6C8EE1320FB3}"/>
              </a:ext>
            </a:extLst>
          </p:cNvPr>
          <p:cNvSpPr/>
          <p:nvPr/>
        </p:nvSpPr>
        <p:spPr>
          <a:xfrm>
            <a:off x="10398867" y="2211249"/>
            <a:ext cx="3600000" cy="360000"/>
          </a:xfrm>
          <a:prstGeom prst="rect">
            <a:avLst/>
          </a:prstGeom>
          <a:solidFill>
            <a:srgbClr val="7030A0"/>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 back</a:t>
            </a:r>
          </a:p>
        </p:txBody>
      </p:sp>
    </p:spTree>
    <p:extLst>
      <p:ext uri="{BB962C8B-B14F-4D97-AF65-F5344CB8AC3E}">
        <p14:creationId xmlns:p14="http://schemas.microsoft.com/office/powerpoint/2010/main" val="337679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296A2D8-1FE5-41D9-80AE-E49220DDB8E4}"/>
              </a:ext>
            </a:extLst>
          </p:cNvPr>
          <p:cNvGrpSpPr/>
          <p:nvPr/>
        </p:nvGrpSpPr>
        <p:grpSpPr>
          <a:xfrm>
            <a:off x="0" y="0"/>
            <a:ext cx="18996394" cy="1248306"/>
            <a:chOff x="0" y="0"/>
            <a:chExt cx="18996394" cy="1248306"/>
          </a:xfrm>
        </p:grpSpPr>
        <p:sp>
          <p:nvSpPr>
            <p:cNvPr id="7" name="Rectangle 6">
              <a:extLst>
                <a:ext uri="{FF2B5EF4-FFF2-40B4-BE49-F238E27FC236}">
                  <a16:creationId xmlns:a16="http://schemas.microsoft.com/office/drawing/2014/main" id="{E8662A05-AC91-4BC2-9A34-EE8B1D1BA964}"/>
                </a:ext>
              </a:extLst>
            </p:cNvPr>
            <p:cNvSpPr/>
            <p:nvPr/>
          </p:nvSpPr>
          <p:spPr>
            <a:xfrm>
              <a:off x="0" y="0"/>
              <a:ext cx="18288000" cy="1190625"/>
            </a:xfrm>
            <a:prstGeom prst="rect">
              <a:avLst/>
            </a:prstGeom>
            <a:solidFill>
              <a:schemeClr val="bg1">
                <a:lumMod val="5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2C73A42-8EA4-4C27-84D5-9C757B318D22}"/>
                </a:ext>
              </a:extLst>
            </p:cNvPr>
            <p:cNvSpPr txBox="1"/>
            <p:nvPr/>
          </p:nvSpPr>
          <p:spPr>
            <a:xfrm>
              <a:off x="16481794" y="333702"/>
              <a:ext cx="2514600" cy="523220"/>
            </a:xfrm>
            <a:prstGeom prst="rect">
              <a:avLst/>
            </a:prstGeom>
            <a:noFill/>
          </p:spPr>
          <p:txBody>
            <a:bodyPr wrap="square" rtlCol="0">
              <a:spAutoFit/>
            </a:bodyPr>
            <a:lstStyle/>
            <a:p>
              <a:r>
                <a:rPr lang="en-GB" sz="2800" dirty="0">
                  <a:solidFill>
                    <a:schemeClr val="bg1"/>
                  </a:solidFill>
                </a:rPr>
                <a:t>Log Out</a:t>
              </a:r>
            </a:p>
          </p:txBody>
        </p:sp>
        <p:pic>
          <p:nvPicPr>
            <p:cNvPr id="11" name="Picture 10" descr="A picture containing text&#10;&#10;Description automatically generated">
              <a:extLst>
                <a:ext uri="{FF2B5EF4-FFF2-40B4-BE49-F238E27FC236}">
                  <a16:creationId xmlns:a16="http://schemas.microsoft.com/office/drawing/2014/main" id="{82F2A84B-E4A4-44B4-8AB2-299038717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06" y="0"/>
              <a:ext cx="1971010" cy="1248306"/>
            </a:xfrm>
            <a:prstGeom prst="rect">
              <a:avLst/>
            </a:prstGeom>
          </p:spPr>
        </p:pic>
      </p:grpSp>
      <p:sp>
        <p:nvSpPr>
          <p:cNvPr id="15" name="Rectangle 14">
            <a:extLst>
              <a:ext uri="{FF2B5EF4-FFF2-40B4-BE49-F238E27FC236}">
                <a16:creationId xmlns:a16="http://schemas.microsoft.com/office/drawing/2014/main" id="{58941D89-6EA7-4518-9661-A29049CC1F19}"/>
              </a:ext>
            </a:extLst>
          </p:cNvPr>
          <p:cNvSpPr/>
          <p:nvPr/>
        </p:nvSpPr>
        <p:spPr>
          <a:xfrm>
            <a:off x="4173279" y="1967024"/>
            <a:ext cx="9941442" cy="5741581"/>
          </a:xfrm>
          <a:prstGeom prst="rect">
            <a:avLst/>
          </a:prstGeom>
          <a:solidFill>
            <a:schemeClr val="bg1">
              <a:lumMod val="5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4401F4C-BA04-4552-AB16-9BBF8C2C546F}"/>
              </a:ext>
            </a:extLst>
          </p:cNvPr>
          <p:cNvSpPr txBox="1"/>
          <p:nvPr/>
        </p:nvSpPr>
        <p:spPr>
          <a:xfrm>
            <a:off x="4173279" y="2094614"/>
            <a:ext cx="4752753" cy="584775"/>
          </a:xfrm>
          <a:prstGeom prst="rect">
            <a:avLst/>
          </a:prstGeom>
          <a:noFill/>
        </p:spPr>
        <p:txBody>
          <a:bodyPr wrap="square" rtlCol="0">
            <a:spAutoFit/>
          </a:bodyPr>
          <a:lstStyle/>
          <a:p>
            <a:r>
              <a:rPr lang="en-GB" sz="3200" dirty="0">
                <a:solidFill>
                  <a:schemeClr val="bg1"/>
                </a:solidFill>
              </a:rPr>
              <a:t>Report</a:t>
            </a:r>
          </a:p>
        </p:txBody>
      </p:sp>
      <p:sp>
        <p:nvSpPr>
          <p:cNvPr id="33" name="TextBox 32">
            <a:extLst>
              <a:ext uri="{FF2B5EF4-FFF2-40B4-BE49-F238E27FC236}">
                <a16:creationId xmlns:a16="http://schemas.microsoft.com/office/drawing/2014/main" id="{EBA13C76-A914-4060-AF18-AC824E2618DE}"/>
              </a:ext>
            </a:extLst>
          </p:cNvPr>
          <p:cNvSpPr txBox="1"/>
          <p:nvPr/>
        </p:nvSpPr>
        <p:spPr>
          <a:xfrm>
            <a:off x="14114721" y="333702"/>
            <a:ext cx="1356094" cy="523220"/>
          </a:xfrm>
          <a:prstGeom prst="rect">
            <a:avLst/>
          </a:prstGeom>
          <a:noFill/>
        </p:spPr>
        <p:txBody>
          <a:bodyPr wrap="square" rtlCol="0">
            <a:spAutoFit/>
          </a:bodyPr>
          <a:lstStyle/>
          <a:p>
            <a:r>
              <a:rPr lang="en-GB" sz="2800" dirty="0">
                <a:solidFill>
                  <a:schemeClr val="bg1"/>
                </a:solidFill>
              </a:rPr>
              <a:t>Reports</a:t>
            </a:r>
          </a:p>
        </p:txBody>
      </p:sp>
      <p:sp>
        <p:nvSpPr>
          <p:cNvPr id="35" name="TextBox 34">
            <a:extLst>
              <a:ext uri="{FF2B5EF4-FFF2-40B4-BE49-F238E27FC236}">
                <a16:creationId xmlns:a16="http://schemas.microsoft.com/office/drawing/2014/main" id="{FB048E2D-3A66-45C0-893D-E207465DD0B4}"/>
              </a:ext>
            </a:extLst>
          </p:cNvPr>
          <p:cNvSpPr txBox="1"/>
          <p:nvPr/>
        </p:nvSpPr>
        <p:spPr>
          <a:xfrm>
            <a:off x="11293993" y="333702"/>
            <a:ext cx="1809749" cy="523220"/>
          </a:xfrm>
          <a:prstGeom prst="rect">
            <a:avLst/>
          </a:prstGeom>
          <a:noFill/>
        </p:spPr>
        <p:txBody>
          <a:bodyPr wrap="square" rtlCol="0">
            <a:spAutoFit/>
          </a:bodyPr>
          <a:lstStyle/>
          <a:p>
            <a:r>
              <a:rPr lang="en-GB" sz="2800" dirty="0">
                <a:solidFill>
                  <a:schemeClr val="bg1"/>
                </a:solidFill>
              </a:rPr>
              <a:t>Edit details</a:t>
            </a:r>
          </a:p>
        </p:txBody>
      </p:sp>
      <p:sp>
        <p:nvSpPr>
          <p:cNvPr id="6" name="TextBox 5">
            <a:extLst>
              <a:ext uri="{FF2B5EF4-FFF2-40B4-BE49-F238E27FC236}">
                <a16:creationId xmlns:a16="http://schemas.microsoft.com/office/drawing/2014/main" id="{5F44A87D-2D0E-4EDF-B04D-6F94B43C0EC9}"/>
              </a:ext>
            </a:extLst>
          </p:cNvPr>
          <p:cNvSpPr txBox="1"/>
          <p:nvPr/>
        </p:nvSpPr>
        <p:spPr>
          <a:xfrm>
            <a:off x="4173279" y="2806979"/>
            <a:ext cx="9941442" cy="4039696"/>
          </a:xfrm>
          <a:prstGeom prst="rect">
            <a:avLst/>
          </a:prstGeom>
          <a:noFill/>
        </p:spPr>
        <p:txBody>
          <a:bodyPr wrap="square" rtlCol="0">
            <a:spAutoFit/>
          </a:bodyPr>
          <a:lstStyle/>
          <a:p>
            <a:pPr>
              <a:lnSpc>
                <a:spcPct val="107000"/>
              </a:lnSpc>
              <a:spcAft>
                <a:spcPts val="800"/>
              </a:spcAft>
            </a:pP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Dear Janine,</a:t>
            </a:r>
          </a:p>
          <a:p>
            <a:pPr>
              <a:lnSpc>
                <a:spcPct val="107000"/>
              </a:lnSpc>
              <a:spcAft>
                <a:spcPts val="800"/>
              </a:spcAft>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Report content comes here</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Lorem ipsum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dolor</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sit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amet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consectetuer</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adipiscing</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elit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Maecenas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porttitor</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congue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massa</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Fusce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posuere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magna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sed</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pulvinar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ultricies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purus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lectus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malesuada</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libero, sit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amet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commodo</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magna eros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quis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urna</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Nunc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viverra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imperdiet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enim</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Fusce</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est.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Vivamus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tellus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Pellentesque</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habitant morbi tristique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senectus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netus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malesuada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fames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ac</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turpis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egestas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Proin</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pharetra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nonummy</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pede</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Mauris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orci</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Aenean</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nec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lorem</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porttitor</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Donec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laoreet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nonummy</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augue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Suspendisse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dui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purus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scelerisque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vulputate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vitae,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pretium</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mattis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nunc</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Mauris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eget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neque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sem</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venenatis</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eleifend</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Ut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nonummy</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Fusce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aliquet</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pede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non </a:t>
            </a:r>
            <a:r>
              <a:rPr lang="en-GB"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pede</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Suspendisse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dapibus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lorem</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pellentesque</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magna. Integer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nulla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Donec</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blandit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feugiat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ligula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Donec</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hendrerit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felis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imperdiet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euismod</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ipsum pretium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metus</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lacinia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nulla</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nisl</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eget</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sapien</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solidFill>
                <a:schemeClr val="bg1"/>
              </a:solidFill>
            </a:endParaRPr>
          </a:p>
        </p:txBody>
      </p:sp>
      <p:sp>
        <p:nvSpPr>
          <p:cNvPr id="8" name="Rectangle 7">
            <a:extLst>
              <a:ext uri="{FF2B5EF4-FFF2-40B4-BE49-F238E27FC236}">
                <a16:creationId xmlns:a16="http://schemas.microsoft.com/office/drawing/2014/main" id="{B1CB0608-8CB1-482C-A6AC-DFA853A2037C}"/>
              </a:ext>
            </a:extLst>
          </p:cNvPr>
          <p:cNvSpPr/>
          <p:nvPr/>
        </p:nvSpPr>
        <p:spPr>
          <a:xfrm>
            <a:off x="4263881" y="6486675"/>
            <a:ext cx="3600000" cy="360000"/>
          </a:xfrm>
          <a:prstGeom prst="rect">
            <a:avLst/>
          </a:prstGeom>
          <a:solidFill>
            <a:srgbClr val="7030A0"/>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 back</a:t>
            </a:r>
          </a:p>
        </p:txBody>
      </p:sp>
      <p:sp>
        <p:nvSpPr>
          <p:cNvPr id="16" name="Rectangle 15">
            <a:extLst>
              <a:ext uri="{FF2B5EF4-FFF2-40B4-BE49-F238E27FC236}">
                <a16:creationId xmlns:a16="http://schemas.microsoft.com/office/drawing/2014/main" id="{A9496082-265B-4F3A-96CF-CADA68BF1DA4}"/>
              </a:ext>
            </a:extLst>
          </p:cNvPr>
          <p:cNvSpPr/>
          <p:nvPr/>
        </p:nvSpPr>
        <p:spPr>
          <a:xfrm>
            <a:off x="4263881" y="6974265"/>
            <a:ext cx="3600000" cy="360000"/>
          </a:xfrm>
          <a:prstGeom prst="rect">
            <a:avLst/>
          </a:prstGeom>
          <a:solidFill>
            <a:srgbClr val="7030A0"/>
          </a:solidFill>
          <a:ln w="38100">
            <a:solidFill>
              <a:schemeClr val="accent6">
                <a:lumMod val="7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Contact us</a:t>
            </a:r>
          </a:p>
        </p:txBody>
      </p:sp>
    </p:spTree>
    <p:extLst>
      <p:ext uri="{BB962C8B-B14F-4D97-AF65-F5344CB8AC3E}">
        <p14:creationId xmlns:p14="http://schemas.microsoft.com/office/powerpoint/2010/main" val="28340231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FFBA8AD7BF584C9A52BFA2C7A45D56" ma:contentTypeVersion="7" ma:contentTypeDescription="Create a new document." ma:contentTypeScope="" ma:versionID="65b69f15c7535fed978e1f62478e7e02">
  <xsd:schema xmlns:xsd="http://www.w3.org/2001/XMLSchema" xmlns:xs="http://www.w3.org/2001/XMLSchema" xmlns:p="http://schemas.microsoft.com/office/2006/metadata/properties" xmlns:ns3="c2958d9c-e197-46a9-ab95-054bbc38dd94" xmlns:ns4="b4638f73-731c-4f53-a709-edfcedd5fbf2" targetNamespace="http://schemas.microsoft.com/office/2006/metadata/properties" ma:root="true" ma:fieldsID="ced20c23e9832d297df75fce96b2d07a" ns3:_="" ns4:_="">
    <xsd:import namespace="c2958d9c-e197-46a9-ab95-054bbc38dd94"/>
    <xsd:import namespace="b4638f73-731c-4f53-a709-edfcedd5fbf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958d9c-e197-46a9-ab95-054bbc38dd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638f73-731c-4f53-a709-edfcedd5fbf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ED7450-84F1-4116-AB4B-199391947008}">
  <ds:schemaRefs>
    <ds:schemaRef ds:uri="http://purl.org/dc/dcmitype/"/>
    <ds:schemaRef ds:uri="http://schemas.openxmlformats.org/package/2006/metadata/core-properties"/>
    <ds:schemaRef ds:uri="b4638f73-731c-4f53-a709-edfcedd5fbf2"/>
    <ds:schemaRef ds:uri="http://schemas.microsoft.com/office/infopath/2007/PartnerControls"/>
    <ds:schemaRef ds:uri="http://schemas.microsoft.com/office/2006/documentManagement/types"/>
    <ds:schemaRef ds:uri="http://purl.org/dc/elements/1.1/"/>
    <ds:schemaRef ds:uri="c2958d9c-e197-46a9-ab95-054bbc38dd94"/>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A8EE1453-6781-4F70-BF61-BF1AA8A3A8BA}">
  <ds:schemaRefs>
    <ds:schemaRef ds:uri="http://schemas.microsoft.com/sharepoint/v3/contenttype/forms"/>
  </ds:schemaRefs>
</ds:datastoreItem>
</file>

<file path=customXml/itemProps3.xml><?xml version="1.0" encoding="utf-8"?>
<ds:datastoreItem xmlns:ds="http://schemas.openxmlformats.org/officeDocument/2006/customXml" ds:itemID="{18C876C2-337D-4DC8-8599-E1001D86AC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958d9c-e197-46a9-ab95-054bbc38dd94"/>
    <ds:schemaRef ds:uri="b4638f73-731c-4f53-a709-edfcedd5fb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28</TotalTime>
  <Words>468</Words>
  <Application>Microsoft Office PowerPoint</Application>
  <PresentationFormat>Custom</PresentationFormat>
  <Paragraphs>61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Selim H.-A.</dc:creator>
  <cp:lastModifiedBy>Selim</cp:lastModifiedBy>
  <cp:revision>5</cp:revision>
  <dcterms:created xsi:type="dcterms:W3CDTF">2020-10-25T15:16:13Z</dcterms:created>
  <dcterms:modified xsi:type="dcterms:W3CDTF">2020-11-01T14:58:23Z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0x010100DBFFBA8AD7BF584C9A52BFA2C7A45D56</vt:lpwstr>
  </property>
</Properties>
</file>