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9E7-F108-49D8-9E08-96B8760E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3F07-020F-4EB2-B1CE-B0E86AE6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B702-2E67-4EF6-9686-C82185D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0E-9C76-4B7C-8B37-82F2B787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88E-879C-420D-BF04-BEEC33D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2E6-1589-49EC-A1AA-E159A9A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501E-654B-4D10-B1E5-9530662F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11AA-7331-4A2B-B339-2831209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CCB3-A57F-49DD-8503-9D61B6DA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A2E0-039F-4902-A6DE-4BE3A0C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65401-7AC2-4B29-97C5-74BB9EB4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8A27-AC18-461A-A186-1B281434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AD22-7D72-4591-980B-F111EA4F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C82-BF62-475D-9A04-552074A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E02D-15FE-4B49-BCD7-F82C15AF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A07F-83C0-4C04-91F1-1ABD7EC8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F15-B270-4B51-ADEE-F3AF670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29D4-58B0-4300-9672-35E4166A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4419-52E8-4481-99A6-5585462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06A2-5A5A-4DC3-BEC5-3611C79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99A-20EB-4A0F-9F64-F2A475D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EE6E-BFF2-4E54-828E-1D8DB20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DFE0-8BC9-40F6-AF0A-71E0FF5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1DAD-CDD4-43A8-81E3-DFB726C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2449-DD87-4BC3-A889-4B9DA91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795-B285-4AE4-9E73-17B3636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5D67-64EC-4290-AF53-F1185A9FE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F6DE-5075-4D4C-9514-B5D7D1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8E52-80A8-47AF-84D9-A94E710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2247-0808-408E-AA35-7E1562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A3D3-954E-4614-89A9-F237AE6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F96-5834-4D10-AFAE-86B88AD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0A6C-816C-480D-91FE-BF3E2F0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F6DB-F414-4ED8-8CC0-CC11041A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7B7D-618E-46B6-BEFD-8A081DD1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24B-AC42-44E8-86DA-A549CB55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A634-B7A1-4EEC-8314-46DAAE4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B6F47-6AC5-49C7-9F2B-55AC446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AD62-C3EA-43C7-B76B-CFFC85C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689-BF87-4746-BEBE-2594F9A2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538B-DAC6-46F7-84EE-21D4A947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DC10C-D573-4613-8AA9-9733EEF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12A8B-FD8E-4ECB-A707-A958B839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A65B-B0C6-4767-AE82-731C68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1BCD-E93F-4874-8985-2D057760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2DC1-D990-4BFA-81DE-9676462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5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869-ED2D-4C86-8F51-636CFFC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6BF-54BC-4B62-ABB8-8E876305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FFC1-77CD-44FA-AC89-5E500939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337D-6A7F-4D53-BAE8-51E2468C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EE95-AF24-43D6-95BB-8590BA6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892E-F9CC-42BD-A5E4-08CC3A81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82B-6011-4D5F-AC2B-8E3D80A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8F5C-28A7-4281-9818-1787D361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A70D-B238-4E50-B407-FEDAC29C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1327-106A-43FA-943C-FA8FB25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C7C-994C-43A9-9B7A-16285ED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CED-3F8F-4507-9683-8A549515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AE82D-4EB5-4B90-93C1-3EC7EAA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271C-9E29-410C-9C83-BC6DF74F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8752-913F-4818-96A2-5E065342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E27-5BE7-4E37-9264-B8A46F300B1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DC0-3F82-4DA5-99A3-F501F1ED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3FC2-D6F8-4B3E-843E-8DA5523E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449-E8BB-4956-BE01-998B30C89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9373-835D-4D32-B3FF-23CFD155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 into a routine with customer interaction. Establish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66886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Fall into a routine with customer interaction. Establish communication channels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Evaluate product requirements from various user perspectives, create user stories and tasks and prioritise these tasks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61D2E-0606-4DAB-8768-10657FDDC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" b="71429"/>
          <a:stretch/>
        </p:blipFill>
        <p:spPr>
          <a:xfrm>
            <a:off x="0" y="2766252"/>
            <a:ext cx="4816780" cy="1867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48849-8884-4712-A6AC-B2BB7B15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0" b="2011"/>
          <a:stretch/>
        </p:blipFill>
        <p:spPr>
          <a:xfrm>
            <a:off x="2681727" y="3536577"/>
            <a:ext cx="4816780" cy="3309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5D05B-EC28-46F2-B209-FC9394E1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07" y="2886850"/>
            <a:ext cx="4350273" cy="39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Fall into a routine with customer interaction. Establish communication channels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Evaluate product requirements from various user perspectives, create user stories and tasks and prioritise these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1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D26-DAD8-440E-94E7-5D52DB8C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1CD-64DD-41B1-966E-3267A103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Fall into a routine with customer interaction. Establish communication channels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Evaluate product requirements from various user perspectives, create user stories and tasks and prioritise these tasks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From a refined list of requirements generate a set of initial wireframes.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F6C68-9B36-4478-94BE-ECAF361E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8450"/>
            <a:ext cx="3875585" cy="275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267BD-5089-4C89-95C4-9C999D62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85" y="3088449"/>
            <a:ext cx="3917717" cy="279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EBF0A-9CB0-41F3-9360-B22AF499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302" y="3088449"/>
            <a:ext cx="3916664" cy="27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F09-0DA1-4C91-B824-14ECF277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EBA-EAD6-46D3-A664-F910EA47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Fall into a routine with customer interaction. Establish communication channels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Evaluate product requirements from various user perspectives, create user stories and tasks and prioritise these tasks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From a refined list of requirements generate a set of initial wireframes.</a:t>
            </a:r>
          </a:p>
          <a:p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Decide on a technology stack.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React (web framework) - Wikipedia">
            <a:extLst>
              <a:ext uri="{FF2B5EF4-FFF2-40B4-BE49-F238E27FC236}">
                <a16:creationId xmlns:a16="http://schemas.microsoft.com/office/drawing/2014/main" id="{4DBAC181-DE6A-4908-9252-ADD09EE5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33" y="3689738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">
            <a:extLst>
              <a:ext uri="{FF2B5EF4-FFF2-40B4-BE49-F238E27FC236}">
                <a16:creationId xmlns:a16="http://schemas.microsoft.com/office/drawing/2014/main" id="{FE6AF2FC-BE5F-43A9-B50D-13B505F5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06" y="3851412"/>
            <a:ext cx="3301731" cy="1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0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9EDD-A175-4EC8-ADE1-205C1AD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F9A-521E-43E1-8FCB-59A0E49B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Sitemap</a:t>
            </a:r>
          </a:p>
          <a:p>
            <a:r>
              <a:rPr lang="en-GB" dirty="0"/>
              <a:t>ER Diagram</a:t>
            </a:r>
          </a:p>
          <a:p>
            <a:r>
              <a:rPr lang="en-GB" dirty="0"/>
              <a:t>Wireframes (proposing different options)</a:t>
            </a:r>
          </a:p>
          <a:p>
            <a:r>
              <a:rPr lang="en-GB" dirty="0"/>
              <a:t>Data flow diagrams</a:t>
            </a:r>
          </a:p>
          <a:p>
            <a:endParaRPr lang="en-GB" dirty="0"/>
          </a:p>
          <a:p>
            <a:r>
              <a:rPr lang="en-GB" dirty="0"/>
              <a:t>Initialize backend/client projects</a:t>
            </a:r>
          </a:p>
          <a:p>
            <a:r>
              <a:rPr lang="en-GB" dirty="0"/>
              <a:t>Research initial test coverage</a:t>
            </a:r>
          </a:p>
          <a:p>
            <a:endParaRPr lang="en-GB" dirty="0"/>
          </a:p>
          <a:p>
            <a:r>
              <a:rPr lang="en-GB" dirty="0"/>
              <a:t>IP agreement</a:t>
            </a:r>
          </a:p>
        </p:txBody>
      </p:sp>
    </p:spTree>
    <p:extLst>
      <p:ext uri="{BB962C8B-B14F-4D97-AF65-F5344CB8AC3E}">
        <p14:creationId xmlns:p14="http://schemas.microsoft.com/office/powerpoint/2010/main" val="27039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551-3C1A-4127-ABE0-337B714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93C7-329F-4E97-8492-1F10E1FB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saving de-personalized action plans in an HR rep. Is it a good idea?</a:t>
            </a:r>
          </a:p>
          <a:p>
            <a:r>
              <a:rPr lang="en-GB" dirty="0"/>
              <a:t>Is being able to export results as a pdf a top priority during the development?</a:t>
            </a:r>
          </a:p>
          <a:p>
            <a:r>
              <a:rPr lang="en-GB" dirty="0"/>
              <a:t>How important is providing statistics information to the admin?</a:t>
            </a:r>
          </a:p>
        </p:txBody>
      </p:sp>
    </p:spTree>
    <p:extLst>
      <p:ext uri="{BB962C8B-B14F-4D97-AF65-F5344CB8AC3E}">
        <p14:creationId xmlns:p14="http://schemas.microsoft.com/office/powerpoint/2010/main" val="295256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Meeting</vt:lpstr>
      <vt:lpstr>Our progress</vt:lpstr>
      <vt:lpstr>Our progress</vt:lpstr>
      <vt:lpstr>Our progress</vt:lpstr>
      <vt:lpstr>Our progress</vt:lpstr>
      <vt:lpstr>Our progress</vt:lpstr>
      <vt:lpstr>Next iteration goals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Meating</dc:title>
  <dc:creator>Selim H.-A.</dc:creator>
  <cp:lastModifiedBy>Selim H.-A.</cp:lastModifiedBy>
  <cp:revision>4</cp:revision>
  <dcterms:created xsi:type="dcterms:W3CDTF">2020-11-11T13:55:18Z</dcterms:created>
  <dcterms:modified xsi:type="dcterms:W3CDTF">2020-11-11T14:15:41Z</dcterms:modified>
</cp:coreProperties>
</file>