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65" r:id="rId7"/>
    <p:sldId id="257" r:id="rId8"/>
    <p:sldId id="258" r:id="rId9"/>
    <p:sldId id="262" r:id="rId10"/>
    <p:sldId id="259" r:id="rId11"/>
    <p:sldId id="267" r:id="rId12"/>
    <p:sldId id="268" r:id="rId13"/>
    <p:sldId id="266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CF2D1-74A8-4CB2-B0C2-D6D7C6F025C2}" v="4" dt="2021-01-20T12:23:40.254"/>
    <p1510:client id="{0DE84610-EA53-43A2-B319-44F82BB9E32C}" v="69" dt="2021-01-20T12:25:49.636"/>
    <p1510:client id="{26A6E934-E60B-4081-B682-17F3469BE5B9}" v="273" dt="2021-01-20T15:15:54.999"/>
    <p1510:client id="{43965184-4D79-4942-BBD9-35A9C9989484}" v="44" dt="2021-01-19T15:25:09.066"/>
    <p1510:client id="{59556BFE-40D2-45D2-9E17-3C9A5B41DAA9}" v="12" dt="2021-01-20T11:05:07.860"/>
    <p1510:client id="{5B3500EA-50A6-48A6-B192-20CD5B20A33D}" v="21" dt="2021-01-20T13:09:34.973"/>
    <p1510:client id="{7C21E3D8-B06A-4C84-97E2-D9782C7E9CAA}" v="52" dt="2021-01-20T15:26:51.411"/>
    <p1510:client id="{820AC5F3-6237-4317-99DB-4865786DF046}" v="102" dt="2021-01-20T12:24:12.529"/>
    <p1510:client id="{BC623D80-8867-49A2-AF63-EE696622144C}" v="342" dt="2021-01-20T11:53:13.198"/>
    <p1510:client id="{F6997CBC-1A51-4FBD-BB82-7BE6967ECD9B}" v="47" dt="2021-01-20T11:59:23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Simeonov (student)" userId="S::2390362s@student.gla.ac.uk::a865acf8-d8ff-472b-b506-27e9946a80e1" providerId="AD" clId="Web-{5B3500EA-50A6-48A6-B192-20CD5B20A33D}"/>
    <pc:docChg chg="modSld">
      <pc:chgData name="Alex Simeonov (student)" userId="S::2390362s@student.gla.ac.uk::a865acf8-d8ff-472b-b506-27e9946a80e1" providerId="AD" clId="Web-{5B3500EA-50A6-48A6-B192-20CD5B20A33D}" dt="2021-01-20T13:09:34.973" v="9" actId="20577"/>
      <pc:docMkLst>
        <pc:docMk/>
      </pc:docMkLst>
      <pc:sldChg chg="modSp">
        <pc:chgData name="Alex Simeonov (student)" userId="S::2390362s@student.gla.ac.uk::a865acf8-d8ff-472b-b506-27e9946a80e1" providerId="AD" clId="Web-{5B3500EA-50A6-48A6-B192-20CD5B20A33D}" dt="2021-01-20T13:08:04.471" v="7" actId="20577"/>
        <pc:sldMkLst>
          <pc:docMk/>
          <pc:sldMk cId="2703972770" sldId="263"/>
        </pc:sldMkLst>
        <pc:spChg chg="mod">
          <ac:chgData name="Alex Simeonov (student)" userId="S::2390362s@student.gla.ac.uk::a865acf8-d8ff-472b-b506-27e9946a80e1" providerId="AD" clId="Web-{5B3500EA-50A6-48A6-B192-20CD5B20A33D}" dt="2021-01-20T13:08:04.471" v="7" actId="20577"/>
          <ac:spMkLst>
            <pc:docMk/>
            <pc:sldMk cId="2703972770" sldId="263"/>
            <ac:spMk id="3" creationId="{ADA7EF9A-521E-43E1-8FCB-59A0E49B048F}"/>
          </ac:spMkLst>
        </pc:spChg>
      </pc:sldChg>
      <pc:sldChg chg="modSp">
        <pc:chgData name="Alex Simeonov (student)" userId="S::2390362s@student.gla.ac.uk::a865acf8-d8ff-472b-b506-27e9946a80e1" providerId="AD" clId="Web-{5B3500EA-50A6-48A6-B192-20CD5B20A33D}" dt="2021-01-20T13:09:34.973" v="9" actId="20577"/>
        <pc:sldMkLst>
          <pc:docMk/>
          <pc:sldMk cId="2952568316" sldId="264"/>
        </pc:sldMkLst>
        <pc:spChg chg="mod">
          <ac:chgData name="Alex Simeonov (student)" userId="S::2390362s@student.gla.ac.uk::a865acf8-d8ff-472b-b506-27e9946a80e1" providerId="AD" clId="Web-{5B3500EA-50A6-48A6-B192-20CD5B20A33D}" dt="2021-01-20T13:09:34.973" v="9" actId="20577"/>
          <ac:spMkLst>
            <pc:docMk/>
            <pc:sldMk cId="2952568316" sldId="264"/>
            <ac:spMk id="3" creationId="{841F93C7-329F-4E97-8492-1F10E1FB6AAA}"/>
          </ac:spMkLst>
        </pc:spChg>
      </pc:sldChg>
      <pc:sldChg chg="modSp">
        <pc:chgData name="Alex Simeonov (student)" userId="S::2390362s@student.gla.ac.uk::a865acf8-d8ff-472b-b506-27e9946a80e1" providerId="AD" clId="Web-{5B3500EA-50A6-48A6-B192-20CD5B20A33D}" dt="2021-01-20T13:05:28.187" v="2" actId="20577"/>
        <pc:sldMkLst>
          <pc:docMk/>
          <pc:sldMk cId="3733603369" sldId="267"/>
        </pc:sldMkLst>
        <pc:spChg chg="mod">
          <ac:chgData name="Alex Simeonov (student)" userId="S::2390362s@student.gla.ac.uk::a865acf8-d8ff-472b-b506-27e9946a80e1" providerId="AD" clId="Web-{5B3500EA-50A6-48A6-B192-20CD5B20A33D}" dt="2021-01-20T13:05:28.187" v="2" actId="20577"/>
          <ac:spMkLst>
            <pc:docMk/>
            <pc:sldMk cId="3733603369" sldId="267"/>
            <ac:spMk id="3" creationId="{14325D96-1210-FE47-9CD9-2F9E0DA55D0B}"/>
          </ac:spMkLst>
        </pc:spChg>
      </pc:sldChg>
    </pc:docChg>
  </pc:docChgLst>
  <pc:docChgLst>
    <pc:chgData name="Orla Sonvico (student)" userId="S::2391647s@student.gla.ac.uk::aa229ab2-e088-4eda-990a-97428de8ea33" providerId="AD" clId="Web-{59556BFE-40D2-45D2-9E17-3C9A5B41DAA9}"/>
    <pc:docChg chg="modSld">
      <pc:chgData name="Orla Sonvico (student)" userId="S::2391647s@student.gla.ac.uk::aa229ab2-e088-4eda-990a-97428de8ea33" providerId="AD" clId="Web-{59556BFE-40D2-45D2-9E17-3C9A5B41DAA9}" dt="2021-01-20T11:05:07.860" v="5" actId="20577"/>
      <pc:docMkLst>
        <pc:docMk/>
      </pc:docMkLst>
      <pc:sldChg chg="modSp">
        <pc:chgData name="Orla Sonvico (student)" userId="S::2391647s@student.gla.ac.uk::aa229ab2-e088-4eda-990a-97428de8ea33" providerId="AD" clId="Web-{59556BFE-40D2-45D2-9E17-3C9A5B41DAA9}" dt="2021-01-20T11:05:07.860" v="5" actId="20577"/>
        <pc:sldMkLst>
          <pc:docMk/>
          <pc:sldMk cId="1751528665" sldId="268"/>
        </pc:sldMkLst>
        <pc:spChg chg="mod">
          <ac:chgData name="Orla Sonvico (student)" userId="S::2391647s@student.gla.ac.uk::aa229ab2-e088-4eda-990a-97428de8ea33" providerId="AD" clId="Web-{59556BFE-40D2-45D2-9E17-3C9A5B41DAA9}" dt="2021-01-20T11:05:07.860" v="5" actId="20577"/>
          <ac:spMkLst>
            <pc:docMk/>
            <pc:sldMk cId="1751528665" sldId="268"/>
            <ac:spMk id="3" creationId="{EEEB15AD-F43C-E645-B93B-F565DD7E9D56}"/>
          </ac:spMkLst>
        </pc:spChg>
      </pc:sldChg>
    </pc:docChg>
  </pc:docChgLst>
  <pc:docChgLst>
    <pc:chgData name="Alex Simeonov (student)" userId="S::2390362s@student.gla.ac.uk::a865acf8-d8ff-472b-b506-27e9946a80e1" providerId="AD" clId="Web-{0DE84610-EA53-43A2-B319-44F82BB9E32C}"/>
    <pc:docChg chg="modSld">
      <pc:chgData name="Alex Simeonov (student)" userId="S::2390362s@student.gla.ac.uk::a865acf8-d8ff-472b-b506-27e9946a80e1" providerId="AD" clId="Web-{0DE84610-EA53-43A2-B319-44F82BB9E32C}" dt="2021-01-20T12:25:48.121" v="32" actId="20577"/>
      <pc:docMkLst>
        <pc:docMk/>
      </pc:docMkLst>
      <pc:sldChg chg="modSp">
        <pc:chgData name="Alex Simeonov (student)" userId="S::2390362s@student.gla.ac.uk::a865acf8-d8ff-472b-b506-27e9946a80e1" providerId="AD" clId="Web-{0DE84610-EA53-43A2-B319-44F82BB9E32C}" dt="2021-01-20T12:25:48.121" v="32" actId="20577"/>
        <pc:sldMkLst>
          <pc:docMk/>
          <pc:sldMk cId="334860895" sldId="259"/>
        </pc:sldMkLst>
        <pc:spChg chg="mod">
          <ac:chgData name="Alex Simeonov (student)" userId="S::2390362s@student.gla.ac.uk::a865acf8-d8ff-472b-b506-27e9946a80e1" providerId="AD" clId="Web-{0DE84610-EA53-43A2-B319-44F82BB9E32C}" dt="2021-01-20T12:25:48.121" v="32" actId="20577"/>
          <ac:spMkLst>
            <pc:docMk/>
            <pc:sldMk cId="334860895" sldId="259"/>
            <ac:spMk id="3" creationId="{7021E1CD-64DD-41B1-966E-3267A1031210}"/>
          </ac:spMkLst>
        </pc:spChg>
      </pc:sldChg>
    </pc:docChg>
  </pc:docChgLst>
  <pc:docChgLst>
    <pc:chgData name="Orla Sonvico (student)" userId="S::2391647s@student.gla.ac.uk::aa229ab2-e088-4eda-990a-97428de8ea33" providerId="AD" clId="Web-{26A6E934-E60B-4081-B682-17F3469BE5B9}"/>
    <pc:docChg chg="addSld modSld">
      <pc:chgData name="Orla Sonvico (student)" userId="S::2391647s@student.gla.ac.uk::aa229ab2-e088-4eda-990a-97428de8ea33" providerId="AD" clId="Web-{26A6E934-E60B-4081-B682-17F3469BE5B9}" dt="2021-01-20T15:15:54.999" v="133" actId="20577"/>
      <pc:docMkLst>
        <pc:docMk/>
      </pc:docMkLst>
      <pc:sldChg chg="modSp">
        <pc:chgData name="Orla Sonvico (student)" userId="S::2391647s@student.gla.ac.uk::aa229ab2-e088-4eda-990a-97428de8ea33" providerId="AD" clId="Web-{26A6E934-E60B-4081-B682-17F3469BE5B9}" dt="2021-01-20T15:15:54.999" v="133" actId="20577"/>
        <pc:sldMkLst>
          <pc:docMk/>
          <pc:sldMk cId="2703972770" sldId="263"/>
        </pc:sldMkLst>
        <pc:spChg chg="mod">
          <ac:chgData name="Orla Sonvico (student)" userId="S::2391647s@student.gla.ac.uk::aa229ab2-e088-4eda-990a-97428de8ea33" providerId="AD" clId="Web-{26A6E934-E60B-4081-B682-17F3469BE5B9}" dt="2021-01-20T15:15:54.999" v="133" actId="20577"/>
          <ac:spMkLst>
            <pc:docMk/>
            <pc:sldMk cId="2703972770" sldId="263"/>
            <ac:spMk id="3" creationId="{ADA7EF9A-521E-43E1-8FCB-59A0E49B048F}"/>
          </ac:spMkLst>
        </pc:spChg>
      </pc:sldChg>
      <pc:sldChg chg="modSp new">
        <pc:chgData name="Orla Sonvico (student)" userId="S::2391647s@student.gla.ac.uk::aa229ab2-e088-4eda-990a-97428de8ea33" providerId="AD" clId="Web-{26A6E934-E60B-4081-B682-17F3469BE5B9}" dt="2021-01-20T15:13:38.825" v="85" actId="20577"/>
        <pc:sldMkLst>
          <pc:docMk/>
          <pc:sldMk cId="2743637116" sldId="269"/>
        </pc:sldMkLst>
        <pc:spChg chg="mod">
          <ac:chgData name="Orla Sonvico (student)" userId="S::2391647s@student.gla.ac.uk::aa229ab2-e088-4eda-990a-97428de8ea33" providerId="AD" clId="Web-{26A6E934-E60B-4081-B682-17F3469BE5B9}" dt="2021-01-20T15:12:22.949" v="6" actId="20577"/>
          <ac:spMkLst>
            <pc:docMk/>
            <pc:sldMk cId="2743637116" sldId="269"/>
            <ac:spMk id="2" creationId="{070444E1-FFBE-44A6-A868-9348862E23B6}"/>
          </ac:spMkLst>
        </pc:spChg>
        <pc:spChg chg="mod">
          <ac:chgData name="Orla Sonvico (student)" userId="S::2391647s@student.gla.ac.uk::aa229ab2-e088-4eda-990a-97428de8ea33" providerId="AD" clId="Web-{26A6E934-E60B-4081-B682-17F3469BE5B9}" dt="2021-01-20T15:13:38.825" v="85" actId="20577"/>
          <ac:spMkLst>
            <pc:docMk/>
            <pc:sldMk cId="2743637116" sldId="269"/>
            <ac:spMk id="3" creationId="{45C9D574-4752-4A6D-8DC8-6653DD01FD0F}"/>
          </ac:spMkLst>
        </pc:spChg>
      </pc:sldChg>
    </pc:docChg>
  </pc:docChgLst>
  <pc:docChgLst>
    <pc:chgData name="Alex Simeonov (student)" userId="S::2390362s@student.gla.ac.uk::a865acf8-d8ff-472b-b506-27e9946a80e1" providerId="AD" clId="Web-{F6997CBC-1A51-4FBD-BB82-7BE6967ECD9B}"/>
    <pc:docChg chg="modSld">
      <pc:chgData name="Alex Simeonov (student)" userId="S::2390362s@student.gla.ac.uk::a865acf8-d8ff-472b-b506-27e9946a80e1" providerId="AD" clId="Web-{F6997CBC-1A51-4FBD-BB82-7BE6967ECD9B}" dt="2021-01-20T11:59:23.420" v="22" actId="20577"/>
      <pc:docMkLst>
        <pc:docMk/>
      </pc:docMkLst>
      <pc:sldChg chg="modSp">
        <pc:chgData name="Alex Simeonov (student)" userId="S::2390362s@student.gla.ac.uk::a865acf8-d8ff-472b-b506-27e9946a80e1" providerId="AD" clId="Web-{F6997CBC-1A51-4FBD-BB82-7BE6967ECD9B}" dt="2021-01-20T11:59:23.420" v="22" actId="20577"/>
        <pc:sldMkLst>
          <pc:docMk/>
          <pc:sldMk cId="2703972770" sldId="263"/>
        </pc:sldMkLst>
        <pc:spChg chg="mod">
          <ac:chgData name="Alex Simeonov (student)" userId="S::2390362s@student.gla.ac.uk::a865acf8-d8ff-472b-b506-27e9946a80e1" providerId="AD" clId="Web-{F6997CBC-1A51-4FBD-BB82-7BE6967ECD9B}" dt="2021-01-20T11:59:23.420" v="22" actId="20577"/>
          <ac:spMkLst>
            <pc:docMk/>
            <pc:sldMk cId="2703972770" sldId="263"/>
            <ac:spMk id="3" creationId="{ADA7EF9A-521E-43E1-8FCB-59A0E49B048F}"/>
          </ac:spMkLst>
        </pc:spChg>
      </pc:sldChg>
    </pc:docChg>
  </pc:docChgLst>
  <pc:docChgLst>
    <pc:chgData name="Alex Simeonov (student)" userId="S::2390362s@student.gla.ac.uk::a865acf8-d8ff-472b-b506-27e9946a80e1" providerId="AD" clId="Web-{BC623D80-8867-49A2-AF63-EE696622144C}"/>
    <pc:docChg chg="modSld">
      <pc:chgData name="Alex Simeonov (student)" userId="S::2390362s@student.gla.ac.uk::a865acf8-d8ff-472b-b506-27e9946a80e1" providerId="AD" clId="Web-{BC623D80-8867-49A2-AF63-EE696622144C}" dt="2021-01-20T11:53:13.198" v="163" actId="20577"/>
      <pc:docMkLst>
        <pc:docMk/>
      </pc:docMkLst>
      <pc:sldChg chg="modSp">
        <pc:chgData name="Alex Simeonov (student)" userId="S::2390362s@student.gla.ac.uk::a865acf8-d8ff-472b-b506-27e9946a80e1" providerId="AD" clId="Web-{BC623D80-8867-49A2-AF63-EE696622144C}" dt="2021-01-20T11:53:13.198" v="163" actId="20577"/>
        <pc:sldMkLst>
          <pc:docMk/>
          <pc:sldMk cId="2703972770" sldId="263"/>
        </pc:sldMkLst>
        <pc:spChg chg="mod">
          <ac:chgData name="Alex Simeonov (student)" userId="S::2390362s@student.gla.ac.uk::a865acf8-d8ff-472b-b506-27e9946a80e1" providerId="AD" clId="Web-{BC623D80-8867-49A2-AF63-EE696622144C}" dt="2021-01-20T11:53:13.198" v="163" actId="20577"/>
          <ac:spMkLst>
            <pc:docMk/>
            <pc:sldMk cId="2703972770" sldId="263"/>
            <ac:spMk id="3" creationId="{ADA7EF9A-521E-43E1-8FCB-59A0E49B048F}"/>
          </ac:spMkLst>
        </pc:spChg>
      </pc:sldChg>
    </pc:docChg>
  </pc:docChgLst>
  <pc:docChgLst>
    <pc:chgData name="Orla Sonvico (student)" userId="S::2391647s@student.gla.ac.uk::aa229ab2-e088-4eda-990a-97428de8ea33" providerId="AD" clId="Web-{7C21E3D8-B06A-4C84-97E2-D9782C7E9CAA}"/>
    <pc:docChg chg="addSld delSld modSld">
      <pc:chgData name="Orla Sonvico (student)" userId="S::2391647s@student.gla.ac.uk::aa229ab2-e088-4eda-990a-97428de8ea33" providerId="AD" clId="Web-{7C21E3D8-B06A-4C84-97E2-D9782C7E9CAA}" dt="2021-01-20T15:26:51.411" v="24" actId="20577"/>
      <pc:docMkLst>
        <pc:docMk/>
      </pc:docMkLst>
      <pc:sldChg chg="modSp">
        <pc:chgData name="Orla Sonvico (student)" userId="S::2391647s@student.gla.ac.uk::aa229ab2-e088-4eda-990a-97428de8ea33" providerId="AD" clId="Web-{7C21E3D8-B06A-4C84-97E2-D9782C7E9CAA}" dt="2021-01-20T15:26:51.411" v="24" actId="20577"/>
        <pc:sldMkLst>
          <pc:docMk/>
          <pc:sldMk cId="458903557" sldId="256"/>
        </pc:sldMkLst>
        <pc:spChg chg="mod">
          <ac:chgData name="Orla Sonvico (student)" userId="S::2391647s@student.gla.ac.uk::aa229ab2-e088-4eda-990a-97428de8ea33" providerId="AD" clId="Web-{7C21E3D8-B06A-4C84-97E2-D9782C7E9CAA}" dt="2021-01-20T15:26:51.411" v="24" actId="20577"/>
          <ac:spMkLst>
            <pc:docMk/>
            <pc:sldMk cId="458903557" sldId="256"/>
            <ac:spMk id="3" creationId="{1BFF9373-835D-4D32-B3FF-23CFD155E083}"/>
          </ac:spMkLst>
        </pc:spChg>
      </pc:sldChg>
      <pc:sldChg chg="modSp">
        <pc:chgData name="Orla Sonvico (student)" userId="S::2391647s@student.gla.ac.uk::aa229ab2-e088-4eda-990a-97428de8ea33" providerId="AD" clId="Web-{7C21E3D8-B06A-4C84-97E2-D9782C7E9CAA}" dt="2021-01-20T15:25:33.581" v="4" actId="20577"/>
        <pc:sldMkLst>
          <pc:docMk/>
          <pc:sldMk cId="3668863845" sldId="257"/>
        </pc:sldMkLst>
        <pc:spChg chg="mod">
          <ac:chgData name="Orla Sonvico (student)" userId="S::2391647s@student.gla.ac.uk::aa229ab2-e088-4eda-990a-97428de8ea33" providerId="AD" clId="Web-{7C21E3D8-B06A-4C84-97E2-D9782C7E9CAA}" dt="2021-01-20T15:25:33.581" v="4" actId="20577"/>
          <ac:spMkLst>
            <pc:docMk/>
            <pc:sldMk cId="3668863845" sldId="257"/>
            <ac:spMk id="3" creationId="{F1886216-24BB-478B-BE70-9D55AE78B920}"/>
          </ac:spMkLst>
        </pc:spChg>
      </pc:sldChg>
      <pc:sldChg chg="modSp">
        <pc:chgData name="Orla Sonvico (student)" userId="S::2391647s@student.gla.ac.uk::aa229ab2-e088-4eda-990a-97428de8ea33" providerId="AD" clId="Web-{7C21E3D8-B06A-4C84-97E2-D9782C7E9CAA}" dt="2021-01-20T15:25:24.034" v="3" actId="20577"/>
        <pc:sldMkLst>
          <pc:docMk/>
          <pc:sldMk cId="4058304618" sldId="258"/>
        </pc:sldMkLst>
        <pc:spChg chg="mod">
          <ac:chgData name="Orla Sonvico (student)" userId="S::2391647s@student.gla.ac.uk::aa229ab2-e088-4eda-990a-97428de8ea33" providerId="AD" clId="Web-{7C21E3D8-B06A-4C84-97E2-D9782C7E9CAA}" dt="2021-01-20T15:25:24.034" v="3" actId="20577"/>
          <ac:spMkLst>
            <pc:docMk/>
            <pc:sldMk cId="4058304618" sldId="258"/>
            <ac:spMk id="3" creationId="{513EF6EC-74C0-4400-9C30-2EB2B4ECC8A2}"/>
          </ac:spMkLst>
        </pc:spChg>
      </pc:sldChg>
      <pc:sldChg chg="modSp">
        <pc:chgData name="Orla Sonvico (student)" userId="S::2391647s@student.gla.ac.uk::aa229ab2-e088-4eda-990a-97428de8ea33" providerId="AD" clId="Web-{7C21E3D8-B06A-4C84-97E2-D9782C7E9CAA}" dt="2021-01-20T15:25:47.128" v="7" actId="1076"/>
        <pc:sldMkLst>
          <pc:docMk/>
          <pc:sldMk cId="334860895" sldId="259"/>
        </pc:sldMkLst>
        <pc:spChg chg="mod">
          <ac:chgData name="Orla Sonvico (student)" userId="S::2391647s@student.gla.ac.uk::aa229ab2-e088-4eda-990a-97428de8ea33" providerId="AD" clId="Web-{7C21E3D8-B06A-4C84-97E2-D9782C7E9CAA}" dt="2021-01-20T15:25:40.893" v="5" actId="20577"/>
          <ac:spMkLst>
            <pc:docMk/>
            <pc:sldMk cId="334860895" sldId="259"/>
            <ac:spMk id="3" creationId="{7021E1CD-64DD-41B1-966E-3267A1031210}"/>
          </ac:spMkLst>
        </pc:spChg>
        <pc:picChg chg="mod">
          <ac:chgData name="Orla Sonvico (student)" userId="S::2391647s@student.gla.ac.uk::aa229ab2-e088-4eda-990a-97428de8ea33" providerId="AD" clId="Web-{7C21E3D8-B06A-4C84-97E2-D9782C7E9CAA}" dt="2021-01-20T15:25:47.128" v="7" actId="1076"/>
          <ac:picMkLst>
            <pc:docMk/>
            <pc:sldMk cId="334860895" sldId="259"/>
            <ac:picMk id="4" creationId="{3E1FBE42-76A9-BA47-A5A7-6EA5834C53E6}"/>
          </ac:picMkLst>
        </pc:picChg>
      </pc:sldChg>
      <pc:sldChg chg="modSp">
        <pc:chgData name="Orla Sonvico (student)" userId="S::2391647s@student.gla.ac.uk::aa229ab2-e088-4eda-990a-97428de8ea33" providerId="AD" clId="Web-{7C21E3D8-B06A-4C84-97E2-D9782C7E9CAA}" dt="2021-01-20T15:25:18.143" v="2" actId="20577"/>
        <pc:sldMkLst>
          <pc:docMk/>
          <pc:sldMk cId="2101190224" sldId="262"/>
        </pc:sldMkLst>
        <pc:spChg chg="mod">
          <ac:chgData name="Orla Sonvico (student)" userId="S::2391647s@student.gla.ac.uk::aa229ab2-e088-4eda-990a-97428de8ea33" providerId="AD" clId="Web-{7C21E3D8-B06A-4C84-97E2-D9782C7E9CAA}" dt="2021-01-20T15:25:18.143" v="2" actId="20577"/>
          <ac:spMkLst>
            <pc:docMk/>
            <pc:sldMk cId="2101190224" sldId="262"/>
            <ac:spMk id="3" creationId="{513EF6EC-74C0-4400-9C30-2EB2B4ECC8A2}"/>
          </ac:spMkLst>
        </pc:spChg>
      </pc:sldChg>
      <pc:sldChg chg="modSp">
        <pc:chgData name="Orla Sonvico (student)" userId="S::2391647s@student.gla.ac.uk::aa229ab2-e088-4eda-990a-97428de8ea33" providerId="AD" clId="Web-{7C21E3D8-B06A-4C84-97E2-D9782C7E9CAA}" dt="2021-01-20T15:25:04.861" v="0" actId="20577"/>
        <pc:sldMkLst>
          <pc:docMk/>
          <pc:sldMk cId="3733603369" sldId="267"/>
        </pc:sldMkLst>
        <pc:spChg chg="mod">
          <ac:chgData name="Orla Sonvico (student)" userId="S::2391647s@student.gla.ac.uk::aa229ab2-e088-4eda-990a-97428de8ea33" providerId="AD" clId="Web-{7C21E3D8-B06A-4C84-97E2-D9782C7E9CAA}" dt="2021-01-20T15:25:04.861" v="0" actId="20577"/>
          <ac:spMkLst>
            <pc:docMk/>
            <pc:sldMk cId="3733603369" sldId="267"/>
            <ac:spMk id="3" creationId="{14325D96-1210-FE47-9CD9-2F9E0DA55D0B}"/>
          </ac:spMkLst>
        </pc:spChg>
      </pc:sldChg>
      <pc:sldChg chg="modSp new del">
        <pc:chgData name="Orla Sonvico (student)" userId="S::2391647s@student.gla.ac.uk::aa229ab2-e088-4eda-990a-97428de8ea33" providerId="AD" clId="Web-{7C21E3D8-B06A-4C84-97E2-D9782C7E9CAA}" dt="2021-01-20T15:26:14.957" v="14"/>
        <pc:sldMkLst>
          <pc:docMk/>
          <pc:sldMk cId="4060258601" sldId="270"/>
        </pc:sldMkLst>
        <pc:spChg chg="mod">
          <ac:chgData name="Orla Sonvico (student)" userId="S::2391647s@student.gla.ac.uk::aa229ab2-e088-4eda-990a-97428de8ea33" providerId="AD" clId="Web-{7C21E3D8-B06A-4C84-97E2-D9782C7E9CAA}" dt="2021-01-20T15:26:09.957" v="13" actId="20577"/>
          <ac:spMkLst>
            <pc:docMk/>
            <pc:sldMk cId="4060258601" sldId="270"/>
            <ac:spMk id="2" creationId="{C9164205-2B1F-4FE3-B415-9F0E6F0855F0}"/>
          </ac:spMkLst>
        </pc:spChg>
      </pc:sldChg>
    </pc:docChg>
  </pc:docChgLst>
  <pc:docChgLst>
    <pc:chgData name="Niall Boyd (student)" userId="S::2392483b@student.gla.ac.uk::c31b5b6a-34b0-4704-be6b-c11287e67f03" providerId="AD" clId="Web-{820AC5F3-6237-4317-99DB-4865786DF046}"/>
    <pc:docChg chg="modSld">
      <pc:chgData name="Niall Boyd (student)" userId="S::2392483b@student.gla.ac.uk::c31b5b6a-34b0-4704-be6b-c11287e67f03" providerId="AD" clId="Web-{820AC5F3-6237-4317-99DB-4865786DF046}" dt="2021-01-20T12:24:11.091" v="48" actId="20577"/>
      <pc:docMkLst>
        <pc:docMk/>
      </pc:docMkLst>
      <pc:sldChg chg="modSp">
        <pc:chgData name="Niall Boyd (student)" userId="S::2392483b@student.gla.ac.uk::c31b5b6a-34b0-4704-be6b-c11287e67f03" providerId="AD" clId="Web-{820AC5F3-6237-4317-99DB-4865786DF046}" dt="2021-01-20T12:24:11.091" v="48" actId="20577"/>
        <pc:sldMkLst>
          <pc:docMk/>
          <pc:sldMk cId="2896531565" sldId="266"/>
        </pc:sldMkLst>
        <pc:spChg chg="mod">
          <ac:chgData name="Niall Boyd (student)" userId="S::2392483b@student.gla.ac.uk::c31b5b6a-34b0-4704-be6b-c11287e67f03" providerId="AD" clId="Web-{820AC5F3-6237-4317-99DB-4865786DF046}" dt="2021-01-20T12:24:11.091" v="48" actId="20577"/>
          <ac:spMkLst>
            <pc:docMk/>
            <pc:sldMk cId="2896531565" sldId="266"/>
            <ac:spMk id="3" creationId="{DBF1216E-A407-F84C-A809-43E2F09B5277}"/>
          </ac:spMkLst>
        </pc:spChg>
      </pc:sldChg>
    </pc:docChg>
  </pc:docChgLst>
  <pc:docChgLst>
    <pc:chgData name="Orla Sonvico (student)" userId="S::2391647s@student.gla.ac.uk::aa229ab2-e088-4eda-990a-97428de8ea33" providerId="AD" clId="Web-{065CF2D1-74A8-4CB2-B0C2-D6D7C6F025C2}"/>
    <pc:docChg chg="modSld">
      <pc:chgData name="Orla Sonvico (student)" userId="S::2391647s@student.gla.ac.uk::aa229ab2-e088-4eda-990a-97428de8ea33" providerId="AD" clId="Web-{065CF2D1-74A8-4CB2-B0C2-D6D7C6F025C2}" dt="2021-01-20T12:23:40.254" v="1" actId="20577"/>
      <pc:docMkLst>
        <pc:docMk/>
      </pc:docMkLst>
      <pc:sldChg chg="modSp">
        <pc:chgData name="Orla Sonvico (student)" userId="S::2391647s@student.gla.ac.uk::aa229ab2-e088-4eda-990a-97428de8ea33" providerId="AD" clId="Web-{065CF2D1-74A8-4CB2-B0C2-D6D7C6F025C2}" dt="2021-01-20T12:23:40.254" v="1" actId="20577"/>
        <pc:sldMkLst>
          <pc:docMk/>
          <pc:sldMk cId="1751528665" sldId="268"/>
        </pc:sldMkLst>
        <pc:spChg chg="mod">
          <ac:chgData name="Orla Sonvico (student)" userId="S::2391647s@student.gla.ac.uk::aa229ab2-e088-4eda-990a-97428de8ea33" providerId="AD" clId="Web-{065CF2D1-74A8-4CB2-B0C2-D6D7C6F025C2}" dt="2021-01-20T12:23:40.254" v="1" actId="20577"/>
          <ac:spMkLst>
            <pc:docMk/>
            <pc:sldMk cId="1751528665" sldId="268"/>
            <ac:spMk id="3" creationId="{EEEB15AD-F43C-E645-B93B-F565DD7E9D56}"/>
          </ac:spMkLst>
        </pc:spChg>
      </pc:sldChg>
    </pc:docChg>
  </pc:docChgLst>
  <pc:docChgLst>
    <pc:chgData name="Orla Sonvico (student)" userId="S::2391647s@student.gla.ac.uk::aa229ab2-e088-4eda-990a-97428de8ea33" providerId="AD" clId="Web-{43965184-4D79-4942-BBD9-35A9C9989484}"/>
    <pc:docChg chg="modSld">
      <pc:chgData name="Orla Sonvico (student)" userId="S::2391647s@student.gla.ac.uk::aa229ab2-e088-4eda-990a-97428de8ea33" providerId="AD" clId="Web-{43965184-4D79-4942-BBD9-35A9C9989484}" dt="2021-01-19T15:25:09.066" v="19" actId="20577"/>
      <pc:docMkLst>
        <pc:docMk/>
      </pc:docMkLst>
      <pc:sldChg chg="modSp">
        <pc:chgData name="Orla Sonvico (student)" userId="S::2391647s@student.gla.ac.uk::aa229ab2-e088-4eda-990a-97428de8ea33" providerId="AD" clId="Web-{43965184-4D79-4942-BBD9-35A9C9989484}" dt="2021-01-19T15:25:09.066" v="19" actId="20577"/>
        <pc:sldMkLst>
          <pc:docMk/>
          <pc:sldMk cId="2703972770" sldId="263"/>
        </pc:sldMkLst>
        <pc:spChg chg="mod">
          <ac:chgData name="Orla Sonvico (student)" userId="S::2391647s@student.gla.ac.uk::aa229ab2-e088-4eda-990a-97428de8ea33" providerId="AD" clId="Web-{43965184-4D79-4942-BBD9-35A9C9989484}" dt="2021-01-19T15:25:09.066" v="19" actId="20577"/>
          <ac:spMkLst>
            <pc:docMk/>
            <pc:sldMk cId="2703972770" sldId="263"/>
            <ac:spMk id="3" creationId="{ADA7EF9A-521E-43E1-8FCB-59A0E49B048F}"/>
          </ac:spMkLst>
        </pc:spChg>
      </pc:sldChg>
      <pc:sldChg chg="modSp">
        <pc:chgData name="Orla Sonvico (student)" userId="S::2391647s@student.gla.ac.uk::aa229ab2-e088-4eda-990a-97428de8ea33" providerId="AD" clId="Web-{43965184-4D79-4942-BBD9-35A9C9989484}" dt="2021-01-19T15:24:59.003" v="15" actId="20577"/>
        <pc:sldMkLst>
          <pc:docMk/>
          <pc:sldMk cId="1751528665" sldId="268"/>
        </pc:sldMkLst>
        <pc:spChg chg="mod">
          <ac:chgData name="Orla Sonvico (student)" userId="S::2391647s@student.gla.ac.uk::aa229ab2-e088-4eda-990a-97428de8ea33" providerId="AD" clId="Web-{43965184-4D79-4942-BBD9-35A9C9989484}" dt="2021-01-19T15:24:59.003" v="15" actId="20577"/>
          <ac:spMkLst>
            <pc:docMk/>
            <pc:sldMk cId="1751528665" sldId="268"/>
            <ac:spMk id="3" creationId="{EEEB15AD-F43C-E645-B93B-F565DD7E9D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E9E7-F108-49D8-9E08-96B8760ED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53F07-020F-4EB2-B1CE-B0E86AE6D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B702-2E67-4EF6-9686-C82185D4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6C0E-9C76-4B7C-8B37-82F2B787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5F88E-879C-420D-BF04-BEEC33D8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82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D2E6-1589-49EC-A1AA-E159A9AF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E501E-654B-4D10-B1E5-9530662FF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11AA-7331-4A2B-B339-2831209F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CCB3-A57F-49DD-8503-9D61B6DA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0A2E0-039F-4902-A6DE-4BE3A0CD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59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65401-7AC2-4B29-97C5-74BB9EB4F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F8A27-AC18-461A-A186-1B2814345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AD22-7D72-4591-980B-F111EA4F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BC82-BF62-475D-9A04-552074A1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E02D-15FE-4B49-BCD7-F82C15AF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9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A07F-83C0-4C04-91F1-1ABD7EC8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7F15-B270-4B51-ADEE-F3AF6701E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429D4-58B0-4300-9672-35E4166A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4419-52E8-4481-99A6-55854629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606A2-5A5A-4DC3-BEC5-3611C792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1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799A-20EB-4A0F-9F64-F2A475DE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DEE6E-BFF2-4E54-828E-1D8DB2045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0DFE0-8BC9-40F6-AF0A-71E0FF5B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1DAD-CDD4-43A8-81E3-DFB726CA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2449-DD87-4BC3-A889-4B9DA910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71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F795-B285-4AE4-9E73-17B3636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5D67-64EC-4290-AF53-F1185A9FE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FF6DE-5075-4D4C-9514-B5D7D1CFC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08E52-80A8-47AF-84D9-A94E710A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32247-0808-408E-AA35-7E156206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8A3D3-954E-4614-89A9-F237AE65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4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DF96-5834-4D10-AFAE-86B88ADA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10A6C-816C-480D-91FE-BF3E2F0A4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BF6DB-F414-4ED8-8CC0-CC11041AE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77B7D-618E-46B6-BEFD-8A081DD1E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E624B-AC42-44E8-86DA-A549CB550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AA634-B7A1-4EEC-8314-46DAAE4A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B6F47-6AC5-49C7-9F2B-55AC446A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AAD62-C3EA-43C7-B76B-CFFC85C0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94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8689-BF87-4746-BEBE-2594F9A2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1538B-DAC6-46F7-84EE-21D4A947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DC10C-D573-4613-8AA9-9733EEF0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12A8B-FD8E-4ECB-A707-A958B839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33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0A65B-B0C6-4767-AE82-731C68B8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A1BCD-E93F-4874-8985-2D057760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E2DC1-D990-4BFA-81DE-9676462C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5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1869-ED2D-4C86-8F51-636CFFC3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D6BF-54BC-4B62-ABB8-8E876305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AFFC1-77CD-44FA-AC89-5E500939B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D337D-6A7F-4D53-BAE8-51E2468C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5EE95-AF24-43D6-95BB-8590BA67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1892E-F9CC-42BD-A5E4-08CC3A81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9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C82B-6011-4D5F-AC2B-8E3D80A7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48F5C-28A7-4281-9818-1787D3612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0A70D-B238-4E50-B407-FEDAC29C4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81327-106A-43FA-943C-FA8FB259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E27-5BE7-4E37-9264-B8A46F300B1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B8C7C-994C-43A9-9B7A-16285EDD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DFCED-3F8F-4507-9683-8A549515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5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AE82D-4EB5-4B90-93C1-3EC7EAA1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0271C-9E29-410C-9C83-BC6DF74F9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48752-913F-4818-96A2-5E065342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03E27-5BE7-4E37-9264-B8A46F300B1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DDC0-3F82-4DA5-99A3-F501F1ED3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73FC2-D6F8-4B3E-843E-8DA5523E6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BAB99-2264-4DDB-9FA9-0942A39B2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2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2449-E8BB-4956-BE01-998B30C89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Customer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F9373-835D-4D32-B3FF-23CFD155E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January 20th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90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9A3A-6BE5-2142-948B-35623386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Missed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216E-A407-F84C-A809-43E2F09B5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IP – Come to an agreement maybe need written agreement</a:t>
            </a:r>
          </a:p>
        </p:txBody>
      </p:sp>
    </p:spTree>
    <p:extLst>
      <p:ext uri="{BB962C8B-B14F-4D97-AF65-F5344CB8AC3E}">
        <p14:creationId xmlns:p14="http://schemas.microsoft.com/office/powerpoint/2010/main" val="289653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9EDD-A175-4EC8-ADE1-205C1AD0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Next iteration goals &amp;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EF9A-521E-43E1-8FCB-59A0E49B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Complete Population Script (Medium Risk)</a:t>
            </a:r>
          </a:p>
          <a:p>
            <a:r>
              <a:rPr lang="en-GB">
                <a:cs typeface="Calibri"/>
              </a:rPr>
              <a:t>Finishing static HTML/CSS pages (minor) (Low Risk)</a:t>
            </a:r>
          </a:p>
          <a:p>
            <a:r>
              <a:rPr lang="en-GB">
                <a:ea typeface="+mn-lt"/>
                <a:cs typeface="+mn-lt"/>
              </a:rPr>
              <a:t>Implementing test coverage (Medium Risk)</a:t>
            </a:r>
          </a:p>
          <a:p>
            <a:r>
              <a:rPr lang="en-GB">
                <a:cs typeface="Calibri"/>
              </a:rPr>
              <a:t>User consent form (T&amp;C and Privacy Policy) (Low Risk)</a:t>
            </a:r>
          </a:p>
          <a:p>
            <a:r>
              <a:rPr lang="en-GB">
                <a:ea typeface="+mn-lt"/>
                <a:cs typeface="+mn-lt"/>
              </a:rPr>
              <a:t>Create a generic report (output) component in a web client which would display results from the backend (High Risk)</a:t>
            </a:r>
            <a:endParaRPr lang="en-GB">
              <a:cs typeface="Calibri"/>
            </a:endParaRPr>
          </a:p>
          <a:p>
            <a:r>
              <a:rPr lang="en-GB">
                <a:ea typeface="+mn-lt"/>
                <a:cs typeface="+mn-lt"/>
              </a:rPr>
              <a:t>Create submission form (can be depersonalized - for HR) (High Risk)</a:t>
            </a:r>
            <a:endParaRPr lang="en-GB"/>
          </a:p>
          <a:p>
            <a:r>
              <a:rPr lang="en-GB">
                <a:cs typeface="Calibri"/>
              </a:rPr>
              <a:t>Login/Logout functionality + forgot password (email) (Low Risk)</a:t>
            </a:r>
          </a:p>
          <a:p>
            <a:endParaRPr lang="en-GB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17656-508B-F742-8146-F58BA717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549" y="1097727"/>
            <a:ext cx="2081251" cy="78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421075-6C43-4E4D-87F8-975361086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549" y="2020165"/>
            <a:ext cx="2068551" cy="797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416476-9F6B-624F-B438-103134859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849" y="230188"/>
            <a:ext cx="2081251" cy="6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7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2551-3C1A-4127-ABE0-337B7143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F93C7-329F-4E97-8492-1F10E1FB6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Would you be able to construct another pathway for us in the next week or so?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6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44E1-FFBE-44A6-A868-9348862E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Agenda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D574-4752-4A6D-8DC8-6653DD01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Our original goals for the last iteration</a:t>
            </a:r>
          </a:p>
          <a:p>
            <a:r>
              <a:rPr lang="en-GB">
                <a:cs typeface="Calibri"/>
              </a:rPr>
              <a:t>Our progress</a:t>
            </a:r>
          </a:p>
          <a:p>
            <a:r>
              <a:rPr lang="en-GB">
                <a:cs typeface="Calibri"/>
              </a:rPr>
              <a:t>Issues we had</a:t>
            </a:r>
          </a:p>
          <a:p>
            <a:r>
              <a:rPr lang="en-GB">
                <a:cs typeface="Calibri"/>
              </a:rPr>
              <a:t>Missed objectives</a:t>
            </a:r>
          </a:p>
          <a:p>
            <a:r>
              <a:rPr lang="en-GB">
                <a:cs typeface="Calibri"/>
              </a:rPr>
              <a:t>Next iteration goals and Risk</a:t>
            </a:r>
          </a:p>
          <a:p>
            <a:r>
              <a:rPr lang="en-GB">
                <a:cs typeface="Calibri"/>
              </a:rPr>
              <a:t>Questions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363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12C7-27CD-4949-9680-D3A621A5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Original Goals for Iteration 1 (Dec 12-Jan 20)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B5C0-E9D8-4880-A08F-BF425049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GB"/>
              <a:t>Finish wireframes for whichever option we've agreed on/has been approved by Louise &amp; Vicky</a:t>
            </a:r>
            <a:r>
              <a:rPr lang="en-US"/>
              <a:t>​</a:t>
            </a:r>
          </a:p>
          <a:p>
            <a:pPr fontAlgn="base"/>
            <a:r>
              <a:rPr lang="en-GB"/>
              <a:t>Create static HTML/CSS pages</a:t>
            </a:r>
            <a:r>
              <a:rPr lang="en-US"/>
              <a:t>​</a:t>
            </a:r>
          </a:p>
          <a:p>
            <a:pPr fontAlgn="base"/>
            <a:r>
              <a:rPr lang="en-GB"/>
              <a:t>Create Models </a:t>
            </a:r>
            <a:r>
              <a:rPr lang="en-US"/>
              <a:t>​</a:t>
            </a:r>
          </a:p>
          <a:p>
            <a:pPr fontAlgn="base"/>
            <a:r>
              <a:rPr lang="en-GB"/>
              <a:t>Create Population Script</a:t>
            </a:r>
            <a:r>
              <a:rPr lang="en-US"/>
              <a:t>​</a:t>
            </a:r>
          </a:p>
          <a:p>
            <a:pPr fontAlgn="base"/>
            <a:r>
              <a:rPr lang="en-GB"/>
              <a:t>Research initial test coverage</a:t>
            </a:r>
            <a:endParaRPr lang="en-GB">
              <a:latin typeface="Arial"/>
              <a:cs typeface="Arial"/>
            </a:endParaRPr>
          </a:p>
          <a:p>
            <a:pPr marL="0" indent="0" fontAlgn="base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3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6C7D-EA3F-45A7-B069-240C4CFD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6216-24BB-478B-BE70-9D55AE78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latin typeface="Arial"/>
                <a:cs typeface="Arial"/>
              </a:rPr>
              <a:t>Finish wireframes for whichever option we've agreed on/has been approved by Louise &amp; Vicky</a:t>
            </a:r>
            <a:r>
              <a:rPr lang="en-US" sz="2400">
                <a:latin typeface="Arial"/>
                <a:cs typeface="Arial"/>
              </a:rPr>
              <a:t>​</a:t>
            </a:r>
          </a:p>
          <a:p>
            <a:endParaRPr lang="en-GB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GB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86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073F-79F4-4080-8B58-AF3B7385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F6EC-74C0-4400-9C30-2EB2B4EC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GB" sz="2400">
                <a:latin typeface="Arial"/>
                <a:cs typeface="Arial"/>
              </a:rPr>
              <a:t>Finish wireframes for whichever option we've agreed on/has been approved by Louise &amp; Vicky</a:t>
            </a:r>
            <a:r>
              <a:rPr lang="en-US" sz="2400">
                <a:latin typeface="Arial"/>
                <a:cs typeface="Arial"/>
              </a:rPr>
              <a:t>​</a:t>
            </a:r>
          </a:p>
          <a:p>
            <a:r>
              <a:rPr lang="en-GB" sz="2400">
                <a:solidFill>
                  <a:srgbClr val="000000"/>
                </a:solidFill>
                <a:latin typeface="Arial"/>
                <a:cs typeface="Arial"/>
              </a:rPr>
              <a:t>Create static HTML/CSS Pages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30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073F-79F4-4080-8B58-AF3B7385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F6EC-74C0-4400-9C30-2EB2B4EC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GB" sz="2400">
                <a:latin typeface="Arial"/>
                <a:cs typeface="Arial"/>
              </a:rPr>
              <a:t>Finish wireframes for whichever option we've agreed on/has been approved by Louise &amp; Vicky</a:t>
            </a:r>
            <a:r>
              <a:rPr lang="en-US" sz="2400">
                <a:latin typeface="Arial"/>
                <a:cs typeface="Arial"/>
              </a:rPr>
              <a:t>​</a:t>
            </a:r>
          </a:p>
          <a:p>
            <a:r>
              <a:rPr lang="en-GB" sz="2400">
                <a:solidFill>
                  <a:srgbClr val="000000"/>
                </a:solidFill>
                <a:latin typeface="Arial"/>
                <a:cs typeface="Arial"/>
              </a:rPr>
              <a:t>Create static HTML/CSS Pages</a:t>
            </a:r>
          </a:p>
          <a:p>
            <a:r>
              <a:rPr lang="en-GB" sz="2400">
                <a:solidFill>
                  <a:srgbClr val="000000"/>
                </a:solidFill>
                <a:latin typeface="Arial"/>
                <a:cs typeface="Arial"/>
              </a:rPr>
              <a:t>Create Models</a:t>
            </a:r>
          </a:p>
          <a:p>
            <a:endParaRPr lang="en-GB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9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D26-DAD8-440E-94E7-5D52DB8C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E1CD-64DD-41B1-966E-3267A103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GB" sz="2400">
                <a:latin typeface="Arial"/>
                <a:cs typeface="Arial"/>
              </a:rPr>
              <a:t>Finish wireframes for whichever option we've agreed on/has been approved by Louise &amp; Vicky</a:t>
            </a:r>
            <a:r>
              <a:rPr lang="en-US" sz="2400">
                <a:latin typeface="Arial"/>
                <a:cs typeface="Arial"/>
              </a:rPr>
              <a:t>​</a:t>
            </a:r>
          </a:p>
          <a:p>
            <a:r>
              <a:rPr lang="en-GB" sz="2400">
                <a:solidFill>
                  <a:srgbClr val="000000"/>
                </a:solidFill>
                <a:latin typeface="Arial"/>
                <a:cs typeface="Arial"/>
              </a:rPr>
              <a:t>Create static HTML/CSS Pages</a:t>
            </a:r>
          </a:p>
          <a:p>
            <a:r>
              <a:rPr lang="en-GB" sz="2400">
                <a:solidFill>
                  <a:srgbClr val="000000"/>
                </a:solidFill>
                <a:latin typeface="Arial"/>
                <a:cs typeface="Arial"/>
              </a:rPr>
              <a:t>Create Models</a:t>
            </a:r>
          </a:p>
          <a:p>
            <a:r>
              <a:rPr lang="en-GB" sz="2400">
                <a:solidFill>
                  <a:srgbClr val="000000"/>
                </a:solidFill>
                <a:latin typeface="Arial"/>
                <a:cs typeface="Arial"/>
              </a:rPr>
              <a:t>Create Population Script</a:t>
            </a:r>
          </a:p>
          <a:p>
            <a:r>
              <a:rPr lang="en-GB" sz="2400">
                <a:latin typeface="Arial"/>
                <a:cs typeface="Arial"/>
              </a:rPr>
              <a:t>Initial test suite design</a:t>
            </a:r>
          </a:p>
          <a:p>
            <a:endParaRPr lang="en-GB" sz="1800">
              <a:latin typeface="Arial"/>
              <a:cs typeface="Arial"/>
            </a:endParaRPr>
          </a:p>
          <a:p>
            <a:endParaRPr lang="en-GB">
              <a:cs typeface="Calibri" panose="020F0502020204030204"/>
            </a:endParaRPr>
          </a:p>
          <a:p>
            <a:endParaRPr lang="en-GB">
              <a:cs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FBE42-76A9-BA47-A5A7-6EA5834C5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069" y="3203466"/>
            <a:ext cx="6041702" cy="338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9CCD-F519-454C-A4A8-C8F33FD7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25D96-1210-FE47-9CD9-2F9E0DA55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GB">
                <a:latin typeface="Arial"/>
                <a:cs typeface="Arial"/>
              </a:rPr>
              <a:t>Finish wireframes for whichever option we've agreed on/has been approved by Louise &amp; Vicky</a:t>
            </a:r>
            <a:r>
              <a:rPr lang="en-US">
                <a:latin typeface="Arial"/>
                <a:cs typeface="Arial"/>
              </a:rPr>
              <a:t>​</a:t>
            </a:r>
          </a:p>
          <a:p>
            <a:r>
              <a:rPr lang="en-GB">
                <a:solidFill>
                  <a:srgbClr val="000000"/>
                </a:solidFill>
                <a:latin typeface="Arial"/>
                <a:cs typeface="Arial"/>
              </a:rPr>
              <a:t>Create static HTML/CSS pages</a:t>
            </a:r>
            <a:endParaRPr lang="en-GB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>
                <a:solidFill>
                  <a:srgbClr val="000000"/>
                </a:solidFill>
                <a:latin typeface="Arial"/>
                <a:cs typeface="Arial"/>
              </a:rPr>
              <a:t>Create models</a:t>
            </a:r>
          </a:p>
          <a:p>
            <a:r>
              <a:rPr lang="en-GB">
                <a:solidFill>
                  <a:srgbClr val="000000"/>
                </a:solidFill>
                <a:latin typeface="Arial"/>
                <a:cs typeface="Arial"/>
              </a:rPr>
              <a:t>Create population script</a:t>
            </a:r>
          </a:p>
          <a:p>
            <a:r>
              <a:rPr lang="en-US">
                <a:latin typeface="Arial"/>
                <a:cs typeface="Arial"/>
              </a:rPr>
              <a:t>Research initial test coverage</a:t>
            </a:r>
          </a:p>
        </p:txBody>
      </p:sp>
    </p:spTree>
    <p:extLst>
      <p:ext uri="{BB962C8B-B14F-4D97-AF65-F5344CB8AC3E}">
        <p14:creationId xmlns:p14="http://schemas.microsoft.com/office/powerpoint/2010/main" val="373360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2B54-A473-904C-877C-B1AC1B73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we had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15AD-F43C-E645-B93B-F565DD7E9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ER Diagram – needed tweaking/revisiting to perfect models</a:t>
            </a:r>
          </a:p>
          <a:p>
            <a:r>
              <a:rPr lang="en-US"/>
              <a:t>Population script was sizeable, and we still need to flesh it out</a:t>
            </a:r>
            <a:endParaRPr lang="en-US"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2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83941A0029C343B32EE2E1BA3856D4" ma:contentTypeVersion="9" ma:contentTypeDescription="Create a new document." ma:contentTypeScope="" ma:versionID="3279178ee0dc06ecaff434451b104105">
  <xsd:schema xmlns:xsd="http://www.w3.org/2001/XMLSchema" xmlns:xs="http://www.w3.org/2001/XMLSchema" xmlns:p="http://schemas.microsoft.com/office/2006/metadata/properties" xmlns:ns2="136e957d-1c57-4495-b34e-623ac9045f77" targetNamespace="http://schemas.microsoft.com/office/2006/metadata/properties" ma:root="true" ma:fieldsID="a452d84a92eb7c4d6b5ad5c655b6f12d" ns2:_="">
    <xsd:import namespace="136e957d-1c57-4495-b34e-623ac9045f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6e957d-1c57-4495-b34e-623ac9045f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DBA2EE-B447-4F96-BD95-A9DAD20D2D21}">
  <ds:schemaRefs>
    <ds:schemaRef ds:uri="136e957d-1c57-4495-b34e-623ac9045f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95A0613-1824-4007-BF67-5E496453F57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233D1B-59D0-4A62-94E0-456975DF34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Customer Meeting</vt:lpstr>
      <vt:lpstr>Agenda</vt:lpstr>
      <vt:lpstr>Original Goals for Iteration 1 (Dec 12-Jan 20)</vt:lpstr>
      <vt:lpstr>Our progress</vt:lpstr>
      <vt:lpstr>Our progress</vt:lpstr>
      <vt:lpstr>Our progress</vt:lpstr>
      <vt:lpstr>Our progress</vt:lpstr>
      <vt:lpstr>Our progress</vt:lpstr>
      <vt:lpstr>Issues we had</vt:lpstr>
      <vt:lpstr>Missed Objectives</vt:lpstr>
      <vt:lpstr>Next iteration goals &amp; Risk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Meating</dc:title>
  <dc:creator>Selim H.-A.</dc:creator>
  <cp:revision>1</cp:revision>
  <dcterms:created xsi:type="dcterms:W3CDTF">2020-11-11T13:55:18Z</dcterms:created>
  <dcterms:modified xsi:type="dcterms:W3CDTF">2021-01-20T15:26:59Z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0x010100FA83941A0029C343B32EE2E1BA3856D4</vt:lpwstr>
  </property>
</Properties>
</file>