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820BB-3D50-40D1-AC8D-2A681A8A1EC8}" v="14" dt="2022-03-14T04:53:2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PAUL" userId="f82a7087-96f4-47e6-8c9c-ce885929f47a" providerId="ADAL" clId="{0BB820BB-3D50-40D1-AC8D-2A681A8A1EC8}"/>
    <pc:docChg chg="custSel addSld modSld sldOrd">
      <pc:chgData name="Christian PAUL" userId="f82a7087-96f4-47e6-8c9c-ce885929f47a" providerId="ADAL" clId="{0BB820BB-3D50-40D1-AC8D-2A681A8A1EC8}" dt="2022-03-14T04:53:21.561" v="1877" actId="1076"/>
      <pc:docMkLst>
        <pc:docMk/>
      </pc:docMkLst>
      <pc:sldChg chg="addSp modSp new mod">
        <pc:chgData name="Christian PAUL" userId="f82a7087-96f4-47e6-8c9c-ce885929f47a" providerId="ADAL" clId="{0BB820BB-3D50-40D1-AC8D-2A681A8A1EC8}" dt="2022-03-14T04:53:21.561" v="1877" actId="1076"/>
        <pc:sldMkLst>
          <pc:docMk/>
          <pc:sldMk cId="2530467288" sldId="256"/>
        </pc:sldMkLst>
        <pc:spChg chg="mod">
          <ac:chgData name="Christian PAUL" userId="f82a7087-96f4-47e6-8c9c-ce885929f47a" providerId="ADAL" clId="{0BB820BB-3D50-40D1-AC8D-2A681A8A1EC8}" dt="2022-03-14T04:45:14.825" v="1339" actId="27636"/>
          <ac:spMkLst>
            <pc:docMk/>
            <pc:sldMk cId="2530467288" sldId="256"/>
            <ac:spMk id="2" creationId="{9BDD3DEB-BD0E-46A3-81F9-7B04F3C7935A}"/>
          </ac:spMkLst>
        </pc:spChg>
        <pc:spChg chg="mod">
          <ac:chgData name="Christian PAUL" userId="f82a7087-96f4-47e6-8c9c-ce885929f47a" providerId="ADAL" clId="{0BB820BB-3D50-40D1-AC8D-2A681A8A1EC8}" dt="2022-03-14T04:35:45.916" v="825" actId="20577"/>
          <ac:spMkLst>
            <pc:docMk/>
            <pc:sldMk cId="2530467288" sldId="256"/>
            <ac:spMk id="3" creationId="{B80D9AD6-6B21-4379-A4BA-E6DA418E1553}"/>
          </ac:spMkLst>
        </pc:spChg>
        <pc:picChg chg="add mod">
          <ac:chgData name="Christian PAUL" userId="f82a7087-96f4-47e6-8c9c-ce885929f47a" providerId="ADAL" clId="{0BB820BB-3D50-40D1-AC8D-2A681A8A1EC8}" dt="2022-03-14T04:27:27.396" v="69" actId="1076"/>
          <ac:picMkLst>
            <pc:docMk/>
            <pc:sldMk cId="2530467288" sldId="256"/>
            <ac:picMk id="1026" creationId="{356D931F-4036-4AB6-9CF7-AFC4A41530FB}"/>
          </ac:picMkLst>
        </pc:picChg>
        <pc:picChg chg="add mod">
          <ac:chgData name="Christian PAUL" userId="f82a7087-96f4-47e6-8c9c-ce885929f47a" providerId="ADAL" clId="{0BB820BB-3D50-40D1-AC8D-2A681A8A1EC8}" dt="2022-03-14T04:53:21.561" v="1877" actId="1076"/>
          <ac:picMkLst>
            <pc:docMk/>
            <pc:sldMk cId="2530467288" sldId="256"/>
            <ac:picMk id="1028" creationId="{B9753F42-30B0-4478-9FF4-D4418FA6B43E}"/>
          </ac:picMkLst>
        </pc:picChg>
      </pc:sldChg>
      <pc:sldChg chg="addSp modSp new mod">
        <pc:chgData name="Christian PAUL" userId="f82a7087-96f4-47e6-8c9c-ce885929f47a" providerId="ADAL" clId="{0BB820BB-3D50-40D1-AC8D-2A681A8A1EC8}" dt="2022-03-14T04:51:38.409" v="1861"/>
        <pc:sldMkLst>
          <pc:docMk/>
          <pc:sldMk cId="2449842404" sldId="257"/>
        </pc:sldMkLst>
        <pc:spChg chg="mod">
          <ac:chgData name="Christian PAUL" userId="f82a7087-96f4-47e6-8c9c-ce885929f47a" providerId="ADAL" clId="{0BB820BB-3D50-40D1-AC8D-2A681A8A1EC8}" dt="2022-03-14T04:35:23.747" v="786" actId="20577"/>
          <ac:spMkLst>
            <pc:docMk/>
            <pc:sldMk cId="2449842404" sldId="257"/>
            <ac:spMk id="2" creationId="{33ED8300-F8C5-449E-96DE-6CC99BA4970A}"/>
          </ac:spMkLst>
        </pc:spChg>
        <pc:spChg chg="mod">
          <ac:chgData name="Christian PAUL" userId="f82a7087-96f4-47e6-8c9c-ce885929f47a" providerId="ADAL" clId="{0BB820BB-3D50-40D1-AC8D-2A681A8A1EC8}" dt="2022-03-14T04:44:36.696" v="1298" actId="20577"/>
          <ac:spMkLst>
            <pc:docMk/>
            <pc:sldMk cId="2449842404" sldId="257"/>
            <ac:spMk id="3" creationId="{956257C9-01F0-42C6-A124-0050B42528D9}"/>
          </ac:spMkLst>
        </pc:spChg>
        <pc:picChg chg="add mod">
          <ac:chgData name="Christian PAUL" userId="f82a7087-96f4-47e6-8c9c-ce885929f47a" providerId="ADAL" clId="{0BB820BB-3D50-40D1-AC8D-2A681A8A1EC8}" dt="2022-03-14T04:51:38.409" v="1861"/>
          <ac:picMkLst>
            <pc:docMk/>
            <pc:sldMk cId="2449842404" sldId="257"/>
            <ac:picMk id="4" creationId="{AFEF5D3A-F10F-426C-8609-5497DD967DB3}"/>
          </ac:picMkLst>
        </pc:picChg>
      </pc:sldChg>
      <pc:sldChg chg="addSp modSp add mod ord">
        <pc:chgData name="Christian PAUL" userId="f82a7087-96f4-47e6-8c9c-ce885929f47a" providerId="ADAL" clId="{0BB820BB-3D50-40D1-AC8D-2A681A8A1EC8}" dt="2022-03-14T04:51:32.673" v="1860"/>
        <pc:sldMkLst>
          <pc:docMk/>
          <pc:sldMk cId="2657060062" sldId="258"/>
        </pc:sldMkLst>
        <pc:spChg chg="mod">
          <ac:chgData name="Christian PAUL" userId="f82a7087-96f4-47e6-8c9c-ce885929f47a" providerId="ADAL" clId="{0BB820BB-3D50-40D1-AC8D-2A681A8A1EC8}" dt="2022-03-14T04:43:37.718" v="1246" actId="20577"/>
          <ac:spMkLst>
            <pc:docMk/>
            <pc:sldMk cId="2657060062" sldId="258"/>
            <ac:spMk id="2" creationId="{33ED8300-F8C5-449E-96DE-6CC99BA4970A}"/>
          </ac:spMkLst>
        </pc:spChg>
        <pc:spChg chg="mod">
          <ac:chgData name="Christian PAUL" userId="f82a7087-96f4-47e6-8c9c-ce885929f47a" providerId="ADAL" clId="{0BB820BB-3D50-40D1-AC8D-2A681A8A1EC8}" dt="2022-03-14T04:46:26.115" v="1430" actId="20577"/>
          <ac:spMkLst>
            <pc:docMk/>
            <pc:sldMk cId="2657060062" sldId="258"/>
            <ac:spMk id="3" creationId="{956257C9-01F0-42C6-A124-0050B42528D9}"/>
          </ac:spMkLst>
        </pc:spChg>
        <pc:picChg chg="add mod">
          <ac:chgData name="Christian PAUL" userId="f82a7087-96f4-47e6-8c9c-ce885929f47a" providerId="ADAL" clId="{0BB820BB-3D50-40D1-AC8D-2A681A8A1EC8}" dt="2022-03-14T04:51:32.673" v="1860"/>
          <ac:picMkLst>
            <pc:docMk/>
            <pc:sldMk cId="2657060062" sldId="258"/>
            <ac:picMk id="4" creationId="{724E4E54-8B64-4C22-A69F-FE128BA061BB}"/>
          </ac:picMkLst>
        </pc:picChg>
      </pc:sldChg>
      <pc:sldChg chg="addSp modSp add mod">
        <pc:chgData name="Christian PAUL" userId="f82a7087-96f4-47e6-8c9c-ce885929f47a" providerId="ADAL" clId="{0BB820BB-3D50-40D1-AC8D-2A681A8A1EC8}" dt="2022-03-14T04:52:02.973" v="1874" actId="20577"/>
        <pc:sldMkLst>
          <pc:docMk/>
          <pc:sldMk cId="3351907720" sldId="259"/>
        </pc:sldMkLst>
        <pc:spChg chg="mod">
          <ac:chgData name="Christian PAUL" userId="f82a7087-96f4-47e6-8c9c-ce885929f47a" providerId="ADAL" clId="{0BB820BB-3D50-40D1-AC8D-2A681A8A1EC8}" dt="2022-03-14T04:47:33.907" v="1493" actId="20577"/>
          <ac:spMkLst>
            <pc:docMk/>
            <pc:sldMk cId="3351907720" sldId="259"/>
            <ac:spMk id="2" creationId="{33ED8300-F8C5-449E-96DE-6CC99BA4970A}"/>
          </ac:spMkLst>
        </pc:spChg>
        <pc:spChg chg="mod">
          <ac:chgData name="Christian PAUL" userId="f82a7087-96f4-47e6-8c9c-ce885929f47a" providerId="ADAL" clId="{0BB820BB-3D50-40D1-AC8D-2A681A8A1EC8}" dt="2022-03-14T04:52:02.973" v="1874" actId="20577"/>
          <ac:spMkLst>
            <pc:docMk/>
            <pc:sldMk cId="3351907720" sldId="259"/>
            <ac:spMk id="3" creationId="{956257C9-01F0-42C6-A124-0050B42528D9}"/>
          </ac:spMkLst>
        </pc:spChg>
        <pc:picChg chg="add mod">
          <ac:chgData name="Christian PAUL" userId="f82a7087-96f4-47e6-8c9c-ce885929f47a" providerId="ADAL" clId="{0BB820BB-3D50-40D1-AC8D-2A681A8A1EC8}" dt="2022-03-14T04:51:42.446" v="1862"/>
          <ac:picMkLst>
            <pc:docMk/>
            <pc:sldMk cId="3351907720" sldId="259"/>
            <ac:picMk id="4" creationId="{3F6B77F1-D36C-4FED-B24A-B987FF92E8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48A2-BB74-4507-9434-E04FD733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F436C-8B9C-4525-B2A4-FFE5DA47C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7C01B-D39F-400B-8BD4-DD1E4EDD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38679-293D-4673-952A-95521EE7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A86C8-DEF7-4219-AE0E-290DBFB3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2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765BE-E5C0-4D90-B53C-EB904478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5F3893-3968-4483-8FD0-AC483D61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D7968-865C-4D58-B4B5-FDEB6B6E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0ACA8-0309-4DD9-8811-99472473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C8AB6-6C60-4A47-A759-13407FAB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7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07788-33ED-445A-BA94-6FEFF55D3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67783F-0808-4520-A3C1-3D5D8CE5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77E6B-E432-4A48-AC94-572FA03E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A389F-09F9-4856-AE2C-68692016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83862-9A0C-444C-B456-22A70CC1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0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107BE-5BCA-436D-A195-817342F4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7CC35-AFC6-418A-9D02-BBBC1637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5ECC1-2FEC-4D64-8E07-601A5244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8C3A2-1735-44E4-B3EA-5537458D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00F9-F60D-4510-9BE3-8068A00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09CFC-1784-442C-A787-22201CC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6FE67-1612-4A61-B34C-02E8CE47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F1769-CEA8-4B71-AA8B-5C72468E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D259F-6124-4D3D-90CC-798DF57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A3011-BFE6-4794-B44A-AC207E4F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3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78A45-5C79-46D7-8ABD-8FFBE46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29052-20C9-41E2-91F8-A0BBDC017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BD9FA-8090-419A-AD3B-58A07C965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85AE8B-B041-450D-842F-5CD2870D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0E283D-AD71-4C39-88DC-CF35A211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A42383-1FF4-4C66-8713-985C957D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02F95-2BE5-424F-9596-C3FC4AEF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DF595-CDB8-491D-98C4-08D025E3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E8B199-481E-41B9-825A-8BEF8D872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93D834-80A1-46BF-B181-73CAACEEE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FBB43C-A0B8-4652-8E22-15885DF1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754E81-CD06-406D-B0F5-C9B1730B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9B4A8B-8818-48A5-81DD-F95D1BE7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1C873D-7485-45B0-AF71-EED9E07C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8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1941D-E54E-4190-8C5A-46762B78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5D460F-C3AE-4EA7-ABE4-65703626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BAC587-0679-4097-A62B-557897D1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030FD-52B2-47AA-BDE3-8993EB1B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5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0DDDC6-912C-4924-B933-0C7EE20C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E569E2-71B2-491C-BE7F-AC298C79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F2872A-887B-452D-A6D1-F486B3CD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5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14528-B60F-42F4-BC53-E3FA7999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19C58-9E12-4F3F-92AF-F4A05B20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8D6C2-6C2A-49A5-B4D5-93D94E32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695F01-D1F0-406C-87B7-4F978B7E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683C9-8622-410D-9B49-7481B20B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7A210-6DB0-4D09-AC38-E83CE7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04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AD13A-6157-4198-9F09-6F867DF9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34B7E4-ADA3-447E-8273-FE4B213D5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F954A-9C6D-451D-B81B-BCAD6AB3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BA5BAD-A362-4B2A-875A-E617A896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7FBEE0-19A9-400C-9DB3-46070FC8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5EED20-0497-4924-81C1-8F0675E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9BAE05-5CBE-4597-B57F-DB6CD229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0240E-285A-42D8-B8BC-11D80384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77CEE-2049-4AB8-B215-4DB394564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0993-482B-4F52-8E5E-FF04681CE18E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9BF49-32CE-4F0B-9987-41981523D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8FF19-9682-44C4-84F1-B193B69E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C1D66-3B50-480A-8AFC-B84471349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7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.akinato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3DEB-BD0E-46A3-81F9-7B04F3C79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Algorithmique Avancée</a:t>
            </a:r>
            <a:br>
              <a:rPr lang="fr-FR" dirty="0"/>
            </a:br>
            <a:r>
              <a:rPr lang="fr-FR" dirty="0"/>
              <a:t>-</a:t>
            </a:r>
            <a:br>
              <a:rPr lang="fr-FR" dirty="0"/>
            </a:br>
            <a:r>
              <a:rPr lang="fr-FR" dirty="0"/>
              <a:t> utilisation des arbres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0D9AD6-6B21-4379-A4BA-E6DA418E1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Modélisation d’un AKINATOR</a:t>
            </a:r>
          </a:p>
          <a:p>
            <a:r>
              <a:rPr lang="fr-FR" dirty="0"/>
              <a:t>(voir </a:t>
            </a:r>
            <a:r>
              <a:rPr lang="fr-FR" dirty="0">
                <a:hlinkClick r:id="rId2"/>
              </a:rPr>
              <a:t>https://fr.akinator.com/</a:t>
            </a:r>
            <a:r>
              <a:rPr lang="fr-FR" dirty="0"/>
              <a:t>)</a:t>
            </a:r>
          </a:p>
          <a:p>
            <a:r>
              <a:rPr lang="fr-FR" dirty="0"/>
              <a:t>Arbre binaires / n-aires</a:t>
            </a:r>
          </a:p>
        </p:txBody>
      </p:sp>
      <p:pic>
        <p:nvPicPr>
          <p:cNvPr id="1026" name="Picture 2" descr="ISEN Méditerranée - Home | Facebook">
            <a:extLst>
              <a:ext uri="{FF2B5EF4-FFF2-40B4-BE49-F238E27FC236}">
                <a16:creationId xmlns:a16="http://schemas.microsoft.com/office/drawing/2014/main" id="{356D931F-4036-4AB6-9CF7-AFC4A415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03" y="110350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753F42-30B0-4478-9FF4-D4418FA6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067" y="4040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6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D8300-F8C5-449E-96DE-6CC99BA4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257C9-01F0-42C6-A124-0050B425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Akinator</a:t>
            </a:r>
            <a:r>
              <a:rPr lang="fr-FR" dirty="0"/>
              <a:t> (le génie du web) permet de trouver un personnage ou un objet à travers une série de questions / réponses.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le personnage ou l’objet n’est pas trouvé, l’ajout du personnage se fait automatiquement, à partir d’une « dernière question » qui le caractérise.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vous est demandé de mettre en œuvre un « </a:t>
            </a:r>
            <a:r>
              <a:rPr lang="fr-FR" dirty="0" err="1"/>
              <a:t>Akinator</a:t>
            </a:r>
            <a:r>
              <a:rPr lang="fr-FR" dirty="0"/>
              <a:t> » sur un sujet donné (par exemple les élèves de l’ISEN), les sorties à Toulon…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2" descr="ISEN Méditerranée - Home | Facebook">
            <a:extLst>
              <a:ext uri="{FF2B5EF4-FFF2-40B4-BE49-F238E27FC236}">
                <a16:creationId xmlns:a16="http://schemas.microsoft.com/office/drawing/2014/main" id="{724E4E54-8B64-4C22-A69F-FE128BA0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03" y="110350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6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D8300-F8C5-449E-96DE-6CC99BA4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restrictions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257C9-01F0-42C6-A124-0050B425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Vous pouvez simplifier l’</a:t>
            </a:r>
            <a:r>
              <a:rPr lang="fr-FR" dirty="0" err="1"/>
              <a:t>akinator</a:t>
            </a:r>
            <a:r>
              <a:rPr lang="fr-FR" dirty="0"/>
              <a:t> original en n’acceptant que 2 types de réponses : « oui », « non ou ne sais pas ». Cette restriction vous permet de travailler avec des arbres binaires.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le personnage n’est pas trouvé, l’ajout du nouveau personnage se fait automatiquement, à partir d’une « dernière question » qui le caractérise.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 la fin de la session, le programme enregistre les nouvelles informations dans un fichier.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2" descr="ISEN Méditerranée - Home | Facebook">
            <a:extLst>
              <a:ext uri="{FF2B5EF4-FFF2-40B4-BE49-F238E27FC236}">
                <a16:creationId xmlns:a16="http://schemas.microsoft.com/office/drawing/2014/main" id="{AFEF5D3A-F10F-426C-8609-5497DD96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03" y="110350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D8300-F8C5-449E-96DE-6CC99BA4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257C9-01F0-42C6-A124-0050B425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Par groupe de 2 élèves</a:t>
            </a:r>
          </a:p>
          <a:p>
            <a:pPr marL="0" indent="0">
              <a:buNone/>
            </a:pPr>
            <a:r>
              <a:rPr lang="fr-FR" dirty="0"/>
              <a:t>Environnement Linux</a:t>
            </a:r>
          </a:p>
          <a:p>
            <a:pPr marL="0" indent="0">
              <a:buNone/>
            </a:pPr>
            <a:r>
              <a:rPr lang="fr-FR" dirty="0"/>
              <a:t>Utilisation du C</a:t>
            </a:r>
          </a:p>
          <a:p>
            <a:pPr marL="0" indent="0">
              <a:buNone/>
            </a:pPr>
            <a:r>
              <a:rPr lang="fr-FR" dirty="0"/>
              <a:t>Modularité + </a:t>
            </a:r>
            <a:r>
              <a:rPr lang="fr-FR" dirty="0" err="1"/>
              <a:t>makefile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Listes chainées ou arbres binaires (n-aires)</a:t>
            </a:r>
          </a:p>
          <a:p>
            <a:pPr marL="0" indent="0">
              <a:buNone/>
            </a:pPr>
            <a:r>
              <a:rPr lang="fr-FR" dirty="0"/>
              <a:t>Fichiers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Chaque élève est responsable d’une partie du code, idéalement un module (il doit pouvoir être interrogé là-dessus).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2" descr="ISEN Méditerranée - Home | Facebook">
            <a:extLst>
              <a:ext uri="{FF2B5EF4-FFF2-40B4-BE49-F238E27FC236}">
                <a16:creationId xmlns:a16="http://schemas.microsoft.com/office/drawing/2014/main" id="{3F6B77F1-D36C-4FED-B24A-B987FF92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03" y="110350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07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230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Algorithmique Avancée -  utilisation des arbres</vt:lpstr>
      <vt:lpstr>Principe</vt:lpstr>
      <vt:lpstr>Quelques restrictions</vt:lpstr>
      <vt:lpstr>Modalités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 Avancée -  utilisation des arbres</dc:title>
  <dc:creator>Christian PAUL</dc:creator>
  <cp:lastModifiedBy>Christian PAUL</cp:lastModifiedBy>
  <cp:revision>1</cp:revision>
  <dcterms:created xsi:type="dcterms:W3CDTF">2022-03-14T04:25:06Z</dcterms:created>
  <dcterms:modified xsi:type="dcterms:W3CDTF">2022-03-14T04:53:25Z</dcterms:modified>
</cp:coreProperties>
</file>