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0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 rtl="0"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14A"/>
    <a:srgbClr val="1A1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580"/>
  </p:normalViewPr>
  <p:slideViewPr>
    <p:cSldViewPr snapToGrid="0" snapToObjects="1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4A9C16F3-EEF2-47FE-850C-4F9375B0F6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noProof="1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42DCF42-61CA-4F98-B736-AC2EB6DEBB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DCC7C-D4B2-4FD4-9DE2-6862DB4E87D9}" type="datetimeFigureOut">
              <a:rPr lang="fi-FI" noProof="1" dirty="0" smtClean="0"/>
              <a:t>12.12.2022</a:t>
            </a:fld>
            <a:endParaRPr lang="fi-FI" noProof="1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45BCE7F-BC41-47FD-BE28-1340590B77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 noProof="1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1633CBAC-2D5C-4CEA-8338-44EEA5E43F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08571-8C47-4F96-B614-5B6950C2410C}" type="slidenum">
              <a:rPr lang="fi-FI" noProof="1" dirty="0" smtClean="0"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37617769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noProof="1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C84C-D31B-4155-B328-D2866F9F8C1B}" type="datetimeFigureOut">
              <a:rPr lang="fi-FI" noProof="1" dirty="0" smtClean="0"/>
              <a:t>12.12.2022</a:t>
            </a:fld>
            <a:endParaRPr lang="fi-FI" noProof="1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 noProof="1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-FI" noProof="1"/>
              <a:t>Muokkaa tekstin perustyyliä</a:t>
            </a:r>
          </a:p>
          <a:p>
            <a:pPr lvl="1"/>
            <a:r>
              <a:rPr lang="fi-FI" noProof="1"/>
              <a:t>toinen taso</a:t>
            </a:r>
          </a:p>
          <a:p>
            <a:pPr lvl="2"/>
            <a:r>
              <a:rPr lang="fi-FI" noProof="1"/>
              <a:t>kolmas taso</a:t>
            </a:r>
          </a:p>
          <a:p>
            <a:pPr lvl="3"/>
            <a:r>
              <a:rPr lang="fi-FI" noProof="1"/>
              <a:t>neljäs taso</a:t>
            </a:r>
          </a:p>
          <a:p>
            <a:pPr lvl="4"/>
            <a:r>
              <a:rPr lang="fi-FI" noProof="1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 noProof="1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76C3-E919-4688-A45A-253B238C7B79}" type="slidenum">
              <a:rPr lang="fi-FI" noProof="1" dirty="0" smtClean="0"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2417549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noProof="1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6C3-E919-4688-A45A-253B238C7B79}" type="slidenum">
              <a:rPr lang="fi-FI" noProof="1" smtClean="0"/>
              <a:t>1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130238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uolivapaa piirto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ctrTitle" hasCustomPrompt="1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i-FI" noProof="0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04D14E-2BA8-4E31-9CDF-64BFC63142E7}" type="datetime1">
              <a:rPr lang="fi-FI" noProof="0" smtClean="0"/>
              <a:t>12.12.2022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15" name="Kuvan paikkamerkki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fi-FI" noProof="0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0"/>
              <a:t>Muokkaa tekstin perustyyliä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36A9BA-9604-4029-BBD7-5A82499EA49F}" type="datetime1">
              <a:rPr lang="fi-FI" noProof="0" smtClean="0"/>
              <a:t>12.12.2022</a:t>
            </a:fld>
            <a:endParaRPr lang="fi-FI" noProof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uolivapaa piirto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i-FI" noProof="1"/>
              <a:t>Muokkaa tekstin perustyyliä</a:t>
            </a:r>
          </a:p>
        </p:txBody>
      </p:sp>
      <p:sp>
        <p:nvSpPr>
          <p:cNvPr id="9" name="Tekstin paikkamerkki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fi-FI" noProof="1"/>
              <a:t>Muokkaa tekstin perustyyliä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DEFD8-5944-43EB-89C7-F4D352B8D808}" type="datetime1">
              <a:rPr lang="fi-FI" noProof="1" smtClean="0"/>
              <a:t>12.12.2022</a:t>
            </a:fld>
            <a:endParaRPr lang="fi-FI" noProof="1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uolivapaa piirto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Otsikko 1"/>
          <p:cNvSpPr>
            <a:spLocks noGrp="1"/>
          </p:cNvSpPr>
          <p:nvPr>
            <p:ph type="title" hasCustomPrompt="1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6" name="Tekstin paikkamerkki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fi-FI" noProof="1"/>
              <a:t>Muokkaa tekstin perustyyliä</a:t>
            </a:r>
          </a:p>
        </p:txBody>
      </p:sp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2FCDCF-A6A1-44F1-A2FE-FB0855AE303B}" type="datetime1">
              <a:rPr lang="fi-FI" noProof="1" smtClean="0"/>
              <a:t>12.12.2022</a:t>
            </a:fld>
            <a:endParaRPr lang="fi-FI" noProof="1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untainen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uolivapaa piirto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i-FI" noProof="1"/>
              <a:t>Muokkaa tekstin perustyyliä</a:t>
            </a:r>
          </a:p>
          <a:p>
            <a:pPr lvl="1" rtl="0"/>
            <a:r>
              <a:rPr lang="fi-FI" noProof="1"/>
              <a:t>Toinen taso</a:t>
            </a:r>
          </a:p>
          <a:p>
            <a:pPr lvl="2" rtl="0"/>
            <a:r>
              <a:rPr lang="fi-FI" noProof="1"/>
              <a:t>Kolmas taso</a:t>
            </a:r>
          </a:p>
          <a:p>
            <a:pPr lvl="3" rtl="0"/>
            <a:r>
              <a:rPr lang="fi-FI" noProof="1"/>
              <a:t>Neljäs taso</a:t>
            </a:r>
          </a:p>
          <a:p>
            <a:pPr lvl="4" rtl="0"/>
            <a:r>
              <a:rPr lang="fi-FI" noProof="1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342C81-4A6A-46F9-B716-D3FE3F6389CC}" type="datetime1">
              <a:rPr lang="fi-FI" noProof="1" smtClean="0"/>
              <a:t>12.12.2022</a:t>
            </a:fld>
            <a:endParaRPr lang="fi-FI" noProof="1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untainen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uolivapaa piirto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Pystysuuntainen otsikko 1"/>
          <p:cNvSpPr>
            <a:spLocks noGrp="1"/>
          </p:cNvSpPr>
          <p:nvPr>
            <p:ph type="title" orient="vert" hasCustomPrompt="1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fi-FI" noProof="1"/>
              <a:t>Muokkaa tekstin perustyyliä</a:t>
            </a:r>
          </a:p>
          <a:p>
            <a:pPr lvl="1" rtl="0"/>
            <a:r>
              <a:rPr lang="fi-FI" noProof="1"/>
              <a:t>Toinen taso</a:t>
            </a:r>
          </a:p>
          <a:p>
            <a:pPr lvl="2" rtl="0"/>
            <a:r>
              <a:rPr lang="fi-FI" noProof="1"/>
              <a:t>Kolmas taso</a:t>
            </a:r>
          </a:p>
          <a:p>
            <a:pPr lvl="3" rtl="0"/>
            <a:r>
              <a:rPr lang="fi-FI" noProof="1"/>
              <a:t>Neljäs taso</a:t>
            </a:r>
          </a:p>
          <a:p>
            <a:pPr lvl="4" rtl="0"/>
            <a:r>
              <a:rPr lang="fi-FI" noProof="1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3B64C7-00B2-4E6A-8D3C-F51BE800932E}" type="datetime1">
              <a:rPr lang="fi-FI" noProof="1" smtClean="0"/>
              <a:t>12.12.2022</a:t>
            </a:fld>
            <a:endParaRPr lang="fi-FI" noProof="1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uolivapaa piirto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1A193E"/>
          </a:solidFill>
          <a:ln>
            <a:solidFill>
              <a:srgbClr val="22214A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fi-FI" noProof="0"/>
              <a:t>Muokkaa tekstin perustyyliä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DC7BA5-7EF6-4326-973D-37B2591444DF}" type="datetime1">
              <a:rPr lang="fi-FI" noProof="0" smtClean="0"/>
              <a:t>12.12.2022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uolivapaa piirto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2214A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i-FI" noProof="0"/>
              <a:t>Muokkaa tekstin perustyyliä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853DF-E59F-43E4-A564-652BD6C48E75}" type="datetime1">
              <a:rPr lang="fi-FI" noProof="0" smtClean="0"/>
              <a:t>12.12.2022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uolivapaa piirto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fi-FI" noProof="1"/>
              <a:t>Muokkaa tekstin perustyyliä</a:t>
            </a:r>
          </a:p>
          <a:p>
            <a:pPr lvl="1" rtl="0"/>
            <a:r>
              <a:rPr lang="fi-FI" noProof="1"/>
              <a:t>Toinen taso</a:t>
            </a:r>
          </a:p>
          <a:p>
            <a:pPr lvl="2" rtl="0"/>
            <a:r>
              <a:rPr lang="fi-FI" noProof="1"/>
              <a:t>Kolmas taso</a:t>
            </a:r>
          </a:p>
          <a:p>
            <a:pPr lvl="3" rtl="0"/>
            <a:r>
              <a:rPr lang="fi-FI" noProof="1"/>
              <a:t>Neljäs taso</a:t>
            </a:r>
          </a:p>
          <a:p>
            <a:pPr lvl="4" rtl="0"/>
            <a:r>
              <a:rPr lang="fi-FI" noProof="1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fi-FI" noProof="1"/>
              <a:t>Muokkaa tekstin perustyyliä</a:t>
            </a:r>
          </a:p>
          <a:p>
            <a:pPr lvl="1" rtl="0"/>
            <a:r>
              <a:rPr lang="fi-FI" noProof="1"/>
              <a:t>Toinen taso</a:t>
            </a:r>
          </a:p>
          <a:p>
            <a:pPr lvl="2" rtl="0"/>
            <a:r>
              <a:rPr lang="fi-FI" noProof="1"/>
              <a:t>Kolmas taso</a:t>
            </a:r>
          </a:p>
          <a:p>
            <a:pPr lvl="3" rtl="0"/>
            <a:r>
              <a:rPr lang="fi-FI" noProof="1"/>
              <a:t>Neljäs taso</a:t>
            </a:r>
          </a:p>
          <a:p>
            <a:pPr lvl="4" rtl="0"/>
            <a:r>
              <a:rPr lang="fi-FI" noProof="1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3A1C9-ACE2-4F82-A03D-34A8FA0F094D}" type="datetime1">
              <a:rPr lang="fi-FI" noProof="1" smtClean="0"/>
              <a:t>12.12.2022</a:t>
            </a:fld>
            <a:endParaRPr lang="fi-FI" noProof="1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uolivapaa piirto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1"/>
              <a:t>Muokkaa tekstin perustyyliä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fi-FI" noProof="1"/>
              <a:t>Muokkaa tekstin perustyyliä</a:t>
            </a:r>
          </a:p>
          <a:p>
            <a:pPr lvl="1" rtl="0"/>
            <a:r>
              <a:rPr lang="fi-FI" noProof="1"/>
              <a:t>Toinen taso</a:t>
            </a:r>
          </a:p>
          <a:p>
            <a:pPr lvl="2" rtl="0"/>
            <a:r>
              <a:rPr lang="fi-FI" noProof="1"/>
              <a:t>Kolmas taso</a:t>
            </a:r>
          </a:p>
          <a:p>
            <a:pPr lvl="3" rtl="0"/>
            <a:r>
              <a:rPr lang="fi-FI" noProof="1"/>
              <a:t>Neljäs taso</a:t>
            </a:r>
          </a:p>
          <a:p>
            <a:pPr lvl="4" rtl="0"/>
            <a:r>
              <a:rPr lang="fi-FI" noProof="1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1"/>
              <a:t>Muokkaa tekstin perustyyliä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fi-FI" noProof="1"/>
              <a:t>Muokkaa tekstin perustyyliä</a:t>
            </a:r>
          </a:p>
          <a:p>
            <a:pPr lvl="1" rtl="0"/>
            <a:r>
              <a:rPr lang="fi-FI" noProof="1"/>
              <a:t>Toinen taso</a:t>
            </a:r>
          </a:p>
          <a:p>
            <a:pPr lvl="2" rtl="0"/>
            <a:r>
              <a:rPr lang="fi-FI" noProof="1"/>
              <a:t>Kolmas taso</a:t>
            </a:r>
          </a:p>
          <a:p>
            <a:pPr lvl="3" rtl="0"/>
            <a:r>
              <a:rPr lang="fi-FI" noProof="1"/>
              <a:t>Neljäs taso</a:t>
            </a:r>
          </a:p>
          <a:p>
            <a:pPr lvl="4" rtl="0"/>
            <a:r>
              <a:rPr lang="fi-FI" noProof="1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ECCA8A-4487-441F-95BD-14A0EA78F31D}" type="datetime1">
              <a:rPr lang="fi-FI" noProof="1" smtClean="0"/>
              <a:t>12.12.2022</a:t>
            </a:fld>
            <a:endParaRPr lang="fi-FI" noProof="1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uolivapaa piirto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DE450-F699-42CC-AC96-E70EC45BA5C0}" type="datetime1">
              <a:rPr lang="fi-FI" noProof="1" smtClean="0"/>
              <a:t>12.12.2022</a:t>
            </a:fld>
            <a:endParaRPr lang="fi-FI" noProof="1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0B3F2A-E290-4659-BC27-3244A87C3933}" type="datetime1">
              <a:rPr lang="fi-FI" noProof="1" smtClean="0"/>
              <a:t>12.12.2022</a:t>
            </a:fld>
            <a:endParaRPr lang="fi-FI" noProof="1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uolivapaa piirto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fi-FI" noProof="1"/>
              <a:t>Muokkaa tekstin perustyyliä</a:t>
            </a:r>
          </a:p>
          <a:p>
            <a:pPr lvl="1" rtl="0"/>
            <a:r>
              <a:rPr lang="fi-FI" noProof="1"/>
              <a:t>Toinen taso</a:t>
            </a:r>
          </a:p>
          <a:p>
            <a:pPr lvl="2" rtl="0"/>
            <a:r>
              <a:rPr lang="fi-FI" noProof="1"/>
              <a:t>Kolmas taso</a:t>
            </a:r>
          </a:p>
          <a:p>
            <a:pPr lvl="3" rtl="0"/>
            <a:r>
              <a:rPr lang="fi-FI" noProof="1"/>
              <a:t>Neljäs taso</a:t>
            </a:r>
          </a:p>
          <a:p>
            <a:pPr lvl="4" rtl="0"/>
            <a:r>
              <a:rPr lang="fi-FI" noProof="1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1"/>
              <a:t>Muokkaa tekstin perustyyliä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7786A2-9980-4216-AD01-D2FF4661C130}" type="datetime1">
              <a:rPr lang="fi-FI" noProof="1" smtClean="0"/>
              <a:t>12.12.2022</a:t>
            </a:fld>
            <a:endParaRPr lang="fi-FI" noProof="1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hasCustomPrompt="1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i-FI" noProof="1"/>
              <a:t>Muokkaa otsikon perustyyliä napsauttamalla</a:t>
            </a:r>
          </a:p>
        </p:txBody>
      </p:sp>
      <p:sp>
        <p:nvSpPr>
          <p:cNvPr id="9" name="Kuvan paikkamerkki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fi-FI" noProof="1"/>
              <a:t>Lisää kuva napsauttamalla kuvaketta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 noProof="1"/>
              <a:t>Muokkaa tekstin perustyyliä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9461F971-9F12-483A-B744-92F484D1BAD5}" type="datetime1">
              <a:rPr lang="fi-FI" noProof="1" smtClean="0"/>
              <a:t>12.12.2022</a:t>
            </a:fld>
            <a:endParaRPr lang="fi-FI" noProof="1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fi-FI" noProof="1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fi-FI" noProof="1" dirty="0" smtClean="0"/>
              <a:pPr/>
              <a:t>‹#›</a:t>
            </a:fld>
            <a:endParaRPr lang="fi-FI" noProof="1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i-FI" noProof="0"/>
              <a:t>Muokkaa tekstin perustyyliä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fi-FI" noProof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A4206FCB-0973-49FE-BDCD-EE10B10F0622}" type="datetime1">
              <a:rPr lang="fi-FI" noProof="0" smtClean="0"/>
              <a:t>12.12.2022</a:t>
            </a:fld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>
            <a:extLst>
              <a:ext uri="{FF2B5EF4-FFF2-40B4-BE49-F238E27FC236}">
                <a16:creationId xmlns:a16="http://schemas.microsoft.com/office/drawing/2014/main" id="{0AFFB46A-62E2-880D-13CF-BD1FCF49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347" y="646982"/>
            <a:ext cx="4337458" cy="440239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B/>
          </a:sp3d>
        </p:spPr>
      </p:pic>
      <p:pic>
        <p:nvPicPr>
          <p:cNvPr id="13" name="Kuva 12">
            <a:extLst>
              <a:ext uri="{FF2B5EF4-FFF2-40B4-BE49-F238E27FC236}">
                <a16:creationId xmlns:a16="http://schemas.microsoft.com/office/drawing/2014/main" id="{E192D5FD-D657-7344-63BA-93C7E833FF1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454" y="845765"/>
            <a:ext cx="5389420" cy="385646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B/>
          </a:sp3d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902200"/>
            <a:ext cx="10572000" cy="694862"/>
          </a:xfrm>
        </p:spPr>
        <p:txBody>
          <a:bodyPr rtlCol="0">
            <a:noAutofit/>
          </a:bodyPr>
          <a:lstStyle/>
          <a:p>
            <a:pPr rtl="0">
              <a:lnSpc>
                <a:spcPct val="90000"/>
              </a:lnSpc>
            </a:pPr>
            <a:r>
              <a:rPr lang="fi-FI" sz="7200" noProof="1"/>
              <a:t>Windows Sovelluksen loppuraportti</a:t>
            </a:r>
          </a:p>
        </p:txBody>
      </p:sp>
      <p:sp>
        <p:nvSpPr>
          <p:cNvPr id="4" name="Alaotsikko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4974"/>
          </a:xfrm>
        </p:spPr>
        <p:txBody>
          <a:bodyPr rtlCol="0">
            <a:normAutofit/>
          </a:bodyPr>
          <a:lstStyle/>
          <a:p>
            <a:pPr rtl="0"/>
            <a:r>
              <a:rPr lang="fi-FI" noProof="1"/>
              <a:t>MeowPlayer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862E874B-9E0B-7020-C9D1-62B06A46DACC}"/>
              </a:ext>
            </a:extLst>
          </p:cNvPr>
          <p:cNvSpPr txBox="1"/>
          <p:nvPr/>
        </p:nvSpPr>
        <p:spPr>
          <a:xfrm>
            <a:off x="8475918" y="6453096"/>
            <a:ext cx="3716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>
                <a:latin typeface="Arial" panose="020B0604020202020204" pitchFamily="34" charset="0"/>
                <a:cs typeface="Arial" panose="020B0604020202020204" pitchFamily="34" charset="0"/>
              </a:rPr>
              <a:t>Susanne Järvenpää &amp; Joni Harrinkoski</a:t>
            </a:r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0C75B97-22CC-9F2B-FEFA-6A1F569E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Kokemukset sidosryhmistä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0A03115-3532-8F9C-1868-CE029029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Millaiset kokemukset tiimillä tuli sidosryhmistä</a:t>
            </a:r>
          </a:p>
          <a:p>
            <a:r>
              <a:rPr lang="fi-FI" dirty="0"/>
              <a:t>Asiakas</a:t>
            </a:r>
          </a:p>
          <a:p>
            <a:pPr lvl="1"/>
            <a:r>
              <a:rPr lang="fi-FI" dirty="0"/>
              <a:t>Asiakas oli mukana testauksessa</a:t>
            </a:r>
          </a:p>
          <a:p>
            <a:r>
              <a:rPr lang="fi-FI" dirty="0"/>
              <a:t>Laatutarkastaja (Merja)</a:t>
            </a:r>
          </a:p>
          <a:p>
            <a:pPr lvl="1"/>
            <a:r>
              <a:rPr lang="fi-FI" dirty="0"/>
              <a:t>Laatutarkastaja oli tyytyväinen sovelluksen ulkonäköön ja toiminnallisuuteen.</a:t>
            </a:r>
          </a:p>
        </p:txBody>
      </p:sp>
    </p:spTree>
    <p:extLst>
      <p:ext uri="{BB962C8B-B14F-4D97-AF65-F5344CB8AC3E}">
        <p14:creationId xmlns:p14="http://schemas.microsoft.com/office/powerpoint/2010/main" val="166239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1FE424-458B-6EF2-771C-E88E892B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Uudelleen käytettävät ratkaisut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D2CD8C9-CDB5-713C-09F3-D0375750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Myöhemmissä projekteissa voidaan hyödyntää itse suunniteltuja ominaisuuksia</a:t>
            </a:r>
          </a:p>
          <a:p>
            <a:r>
              <a:rPr lang="fi-FI" dirty="0"/>
              <a:t>Lapin koulutuskeskus, </a:t>
            </a:r>
            <a:r>
              <a:rPr lang="fi-FI" dirty="0" err="1"/>
              <a:t>Redu:lla</a:t>
            </a:r>
            <a:r>
              <a:rPr lang="fi-FI" dirty="0"/>
              <a:t> on käyttö-, muutos-, sekä jatkokehitysoikeus koodeihin.</a:t>
            </a:r>
          </a:p>
        </p:txBody>
      </p:sp>
    </p:spTree>
    <p:extLst>
      <p:ext uri="{BB962C8B-B14F-4D97-AF65-F5344CB8AC3E}">
        <p14:creationId xmlns:p14="http://schemas.microsoft.com/office/powerpoint/2010/main" val="228529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10F5EEE-9B14-B4D1-104E-0C804C72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Arvio laatutavoitteiden toteutumisesta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F04E01E-A545-7B7B-85E3-FAC43A6E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Miten eri vaiheiden toteutus onnistui?</a:t>
            </a:r>
          </a:p>
          <a:p>
            <a:pPr lvl="1"/>
            <a:r>
              <a:rPr lang="fi-FI" dirty="0"/>
              <a:t>Projektisuunnitelma, onnistui hyvin</a:t>
            </a:r>
          </a:p>
          <a:p>
            <a:pPr lvl="1"/>
            <a:r>
              <a:rPr lang="fi-FI" dirty="0"/>
              <a:t>määrittely, suunnittelu, onnistui hyvin</a:t>
            </a:r>
          </a:p>
          <a:p>
            <a:pPr lvl="1"/>
            <a:r>
              <a:rPr lang="fi-FI" dirty="0"/>
              <a:t>toteutus, testaus, onnistui</a:t>
            </a:r>
          </a:p>
          <a:p>
            <a:pPr lvl="1"/>
            <a:r>
              <a:rPr lang="fi-FI" dirty="0"/>
              <a:t>työmäärän seuranta, onnistui heikosti</a:t>
            </a:r>
          </a:p>
        </p:txBody>
      </p:sp>
    </p:spTree>
    <p:extLst>
      <p:ext uri="{BB962C8B-B14F-4D97-AF65-F5344CB8AC3E}">
        <p14:creationId xmlns:p14="http://schemas.microsoft.com/office/powerpoint/2010/main" val="428904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6D31E2-2E0B-2BD7-DD8B-40BBD7FD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 ja vastuualueet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556BE8B-44CE-617B-BEED-335CE91B5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Susanne Järvenpää, koodaaja, graafikko</a:t>
            </a:r>
          </a:p>
          <a:p>
            <a:r>
              <a:rPr lang="fi-FI" dirty="0"/>
              <a:t>Joni Harrinkoski, koodaaja</a:t>
            </a:r>
          </a:p>
        </p:txBody>
      </p:sp>
    </p:spTree>
    <p:extLst>
      <p:ext uri="{BB962C8B-B14F-4D97-AF65-F5344CB8AC3E}">
        <p14:creationId xmlns:p14="http://schemas.microsoft.com/office/powerpoint/2010/main" val="395600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6BB23B-2846-BC35-51B3-5E192CC9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Projektin kuvaus ja lopputuloksen esittely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D1CFF34-805A-85B6-0FBC-9669CD75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Tarkoituksena on tehdä käyttäjälle sovellus jolla voi toistaa mp3 äänitiedostoja</a:t>
            </a:r>
          </a:p>
          <a:p>
            <a:r>
              <a:rPr lang="fi-FI" dirty="0"/>
              <a:t>Sovelluksen asiakkaita ovat he jotka haluavat kuunnella musiikkia tietokoneella</a:t>
            </a:r>
          </a:p>
        </p:txBody>
      </p:sp>
    </p:spTree>
    <p:extLst>
      <p:ext uri="{BB962C8B-B14F-4D97-AF65-F5344CB8AC3E}">
        <p14:creationId xmlns:p14="http://schemas.microsoft.com/office/powerpoint/2010/main" val="259674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5210AB-3F17-463B-3460-8ECF165B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Prosessikuvaus?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5FC0850-E87B-B902-E251-57091F5B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111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B0BECD4-3908-592F-0E72-18FBCDDD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Kuva käyttöliittymästä (näkymä x)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7FE5304-1018-A4DA-D56E-7F1D79C6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809569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fi-FI" dirty="0"/>
              <a:t>Käyttöliittymään kuuluu:</a:t>
            </a:r>
          </a:p>
          <a:p>
            <a:r>
              <a:rPr lang="fi-FI" dirty="0"/>
              <a:t>Next, soittaa seuraavan kappaleen</a:t>
            </a:r>
          </a:p>
          <a:p>
            <a:r>
              <a:rPr lang="fi-FI" dirty="0"/>
              <a:t>Play, jatkaa kappaleen soittamista</a:t>
            </a:r>
          </a:p>
          <a:p>
            <a:r>
              <a:rPr lang="fi-FI" dirty="0" err="1"/>
              <a:t>Pause</a:t>
            </a:r>
            <a:r>
              <a:rPr lang="fi-FI" dirty="0"/>
              <a:t>, pysäyttää kappaleen soittamisen</a:t>
            </a:r>
          </a:p>
          <a:p>
            <a:r>
              <a:rPr lang="fi-FI" dirty="0"/>
              <a:t>Stop, lopettaa soittamisen kokonaan</a:t>
            </a:r>
          </a:p>
          <a:p>
            <a:r>
              <a:rPr lang="fi-FI" dirty="0"/>
              <a:t>Open, aukaisee resurssienhallinnan josta käyttäjä voi valita äänitiedostot soitettavaksi</a:t>
            </a:r>
          </a:p>
          <a:p>
            <a:r>
              <a:rPr lang="fi-FI" dirty="0"/>
              <a:t>Volume, säädin jolla voi säätää sovelluksen ääntä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F3C71A6D-D1D8-70F0-2B94-22CCB44C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164126"/>
            <a:ext cx="3956901" cy="28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6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CB98C23-610A-4B6A-5013-E3A4C115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Yleisarvio projektin läpiviemisestä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8C2CB23-4288-A225-9B4F-6ABA24AA7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Projektiin tuli suuria muutoksia toteuttamisvaiheessa mutta projektin tuloksena tuli kuitenkin toimiva ohjelma</a:t>
            </a:r>
          </a:p>
          <a:p>
            <a:r>
              <a:rPr lang="fi-FI" dirty="0"/>
              <a:t>Projektin tekemiseen osallistui koko ryhmä tasavertaisesti</a:t>
            </a:r>
          </a:p>
          <a:p>
            <a:r>
              <a:rPr lang="fi-FI" dirty="0"/>
              <a:t>Projekti valmistui ajallaan. Aika riitti projektin tekemiseen.</a:t>
            </a:r>
          </a:p>
          <a:p>
            <a:r>
              <a:rPr lang="fi-FI" dirty="0"/>
              <a:t>Projektin haasteina oli työntekijöiden kokemattomuus C#</a:t>
            </a:r>
          </a:p>
          <a:p>
            <a:r>
              <a:rPr lang="fi-FI" dirty="0"/>
              <a:t>Sovelluksen ulkonäkö, ”</a:t>
            </a:r>
            <a:r>
              <a:rPr lang="fi-FI" dirty="0" err="1"/>
              <a:t>custom</a:t>
            </a:r>
            <a:r>
              <a:rPr lang="fi-FI" dirty="0"/>
              <a:t>” ominaisuudet ja toiminnallisuus onnistuivat parhaiten</a:t>
            </a:r>
          </a:p>
        </p:txBody>
      </p:sp>
    </p:spTree>
    <p:extLst>
      <p:ext uri="{BB962C8B-B14F-4D97-AF65-F5344CB8AC3E}">
        <p14:creationId xmlns:p14="http://schemas.microsoft.com/office/powerpoint/2010/main" val="245997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CF3CC11-1CF9-3087-AAB0-8D41274F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Työmäärät</a:t>
            </a:r>
          </a:p>
        </p:txBody>
      </p:sp>
      <p:graphicFrame>
        <p:nvGraphicFramePr>
          <p:cNvPr id="4" name="Taulukko 4">
            <a:extLst>
              <a:ext uri="{FF2B5EF4-FFF2-40B4-BE49-F238E27FC236}">
                <a16:creationId xmlns:a16="http://schemas.microsoft.com/office/drawing/2014/main" id="{61B54079-12F7-C9F2-66EE-1A5575C34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858818"/>
              </p:ext>
            </p:extLst>
          </p:nvPr>
        </p:nvGraphicFramePr>
        <p:xfrm>
          <a:off x="819150" y="2476500"/>
          <a:ext cx="10553700" cy="147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2250253592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89815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dirty="0"/>
                        <a:t>Projektihenkilön nimi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Projektiin käytetty tuntimäärä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3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Susanne Järvenpää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5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Joni Harrinkoski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7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yht.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045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44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0EBA8F-D43B-5025-6BFF-4FDC48AA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Työmäärät vaiheittain</a:t>
            </a:r>
          </a:p>
        </p:txBody>
      </p:sp>
      <p:graphicFrame>
        <p:nvGraphicFramePr>
          <p:cNvPr id="4" name="Taulukko 4">
            <a:extLst>
              <a:ext uri="{FF2B5EF4-FFF2-40B4-BE49-F238E27FC236}">
                <a16:creationId xmlns:a16="http://schemas.microsoft.com/office/drawing/2014/main" id="{D587BA27-C7F4-B358-6A83-80CF158FE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126128"/>
              </p:ext>
            </p:extLst>
          </p:nvPr>
        </p:nvGraphicFramePr>
        <p:xfrm>
          <a:off x="819150" y="2222500"/>
          <a:ext cx="105536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899">
                  <a:extLst>
                    <a:ext uri="{9D8B030D-6E8A-4147-A177-3AD203B41FA5}">
                      <a16:colId xmlns:a16="http://schemas.microsoft.com/office/drawing/2014/main" val="1993435685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3071760173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542342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vaihe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suunniteltu (tuntia)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toteutunut (tuntia)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5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Määrittely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7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Suunnittelu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1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Toteutus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~30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2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Testaus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4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Projektin hallinta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3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0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B7021F5-9F2D-9B72-D995-575259FE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Kokemukset käytetyistä työkaluista ja menetelmistä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B03E630-3BEF-07FB-982A-4469DC6D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Käytetyt työkalut</a:t>
            </a:r>
          </a:p>
          <a:p>
            <a:pPr lvl="1"/>
            <a:r>
              <a:rPr lang="fi-FI" dirty="0"/>
              <a:t>Ohjelma toteutettiin Visual Studio 2019 / 2022</a:t>
            </a:r>
          </a:p>
          <a:p>
            <a:pPr lvl="1"/>
            <a:r>
              <a:rPr lang="fi-FI" dirty="0"/>
              <a:t>Visual Studiolla tehtiin Windows </a:t>
            </a:r>
            <a:r>
              <a:rPr lang="fi-FI" dirty="0" err="1"/>
              <a:t>Forms</a:t>
            </a:r>
            <a:r>
              <a:rPr lang="fi-FI" dirty="0"/>
              <a:t> projekti</a:t>
            </a:r>
          </a:p>
          <a:p>
            <a:pPr lvl="1"/>
            <a:endParaRPr lang="fi-FI" dirty="0"/>
          </a:p>
          <a:p>
            <a:r>
              <a:rPr lang="fi-FI" dirty="0"/>
              <a:t>Käytetyt menetelmät</a:t>
            </a:r>
          </a:p>
          <a:p>
            <a:pPr lvl="1"/>
            <a:r>
              <a:rPr lang="fi-FI" dirty="0" err="1"/>
              <a:t>Scrum</a:t>
            </a:r>
            <a:r>
              <a:rPr lang="fi-FI" dirty="0"/>
              <a:t> palaverit, internetin apuna käyttäminen, itkeminen</a:t>
            </a:r>
          </a:p>
          <a:p>
            <a:pPr lvl="1"/>
            <a:endParaRPr lang="fi-FI" dirty="0"/>
          </a:p>
          <a:p>
            <a:r>
              <a:rPr lang="fi-FI" dirty="0"/>
              <a:t>Visual Studio oli jokseenkin tuttu mutta ongelmia tuli silti mutta ne ratkaistiin</a:t>
            </a:r>
          </a:p>
          <a:p>
            <a:pPr lvl="1"/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14177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inau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82079_TF22531373" id="{1D5FC675-2792-457D-BF68-0334A200A4B5}" vid="{645AB658-F07B-48DC-9AAA-EF82979FB05C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15C130-17B0-43C9-B99C-584294C40B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F0B771C-53D0-4C6A-8C2A-F95E45907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1812AF-5C4C-4B75-9015-C90088D3D4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Suunnittelutoimisto</Template>
  <TotalTime>99</TotalTime>
  <Words>307</Words>
  <Application>Microsoft Office PowerPoint</Application>
  <PresentationFormat>Laajakuva</PresentationFormat>
  <Paragraphs>77</Paragraphs>
  <Slides>12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2</vt:lpstr>
      <vt:lpstr>Lainaus</vt:lpstr>
      <vt:lpstr>Windows Sovelluksen loppuraportti</vt:lpstr>
      <vt:lpstr>Tiimi ja vastuualueet</vt:lpstr>
      <vt:lpstr>Projektin kuvaus ja lopputuloksen esittely</vt:lpstr>
      <vt:lpstr>Prosessikuvaus?</vt:lpstr>
      <vt:lpstr>Kuva käyttöliittymästä (näkymä x)</vt:lpstr>
      <vt:lpstr>Yleisarvio projektin läpiviemisestä</vt:lpstr>
      <vt:lpstr>Työmäärät</vt:lpstr>
      <vt:lpstr>Työmäärät vaiheittain</vt:lpstr>
      <vt:lpstr>Kokemukset käytetyistä työkaluista ja menetelmistä</vt:lpstr>
      <vt:lpstr>Kokemukset sidosryhmistä</vt:lpstr>
      <vt:lpstr>Uudelleen käytettävät ratkaisut</vt:lpstr>
      <vt:lpstr>Arvio laatutavoitteiden toteutumisesta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 projektin loppuraportti</dc:title>
  <dc:creator>Marin Merja</dc:creator>
  <cp:lastModifiedBy>Harrinkoski Joni - TIVI20ROA</cp:lastModifiedBy>
  <cp:revision>3</cp:revision>
  <dcterms:created xsi:type="dcterms:W3CDTF">2022-05-21T06:57:20Z</dcterms:created>
  <dcterms:modified xsi:type="dcterms:W3CDTF">2022-12-12T11:19:04Z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