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470AA2-548F-4F3B-BA30-08C1C83101A1}" v="39" dt="2018-09-15T04:25:41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lson Raimundo Ferreira" userId="156e5eb8b9f8463b" providerId="LiveId" clId="{10470AA2-548F-4F3B-BA30-08C1C83101A1}"/>
    <pc:docChg chg="custSel modSld">
      <pc:chgData name="Vilson Raimundo Ferreira" userId="156e5eb8b9f8463b" providerId="LiveId" clId="{10470AA2-548F-4F3B-BA30-08C1C83101A1}" dt="2018-09-15T04:25:41.124" v="38" actId="313"/>
      <pc:docMkLst>
        <pc:docMk/>
      </pc:docMkLst>
      <pc:sldChg chg="addSp modSp mod setBg setClrOvrMap">
        <pc:chgData name="Vilson Raimundo Ferreira" userId="156e5eb8b9f8463b" providerId="LiveId" clId="{10470AA2-548F-4F3B-BA30-08C1C83101A1}" dt="2018-09-15T04:23:14.628" v="9" actId="20577"/>
        <pc:sldMkLst>
          <pc:docMk/>
          <pc:sldMk cId="3353757995" sldId="256"/>
        </pc:sldMkLst>
        <pc:spChg chg="mod">
          <ac:chgData name="Vilson Raimundo Ferreira" userId="156e5eb8b9f8463b" providerId="LiveId" clId="{10470AA2-548F-4F3B-BA30-08C1C83101A1}" dt="2018-09-15T04:23:14.628" v="9" actId="20577"/>
          <ac:spMkLst>
            <pc:docMk/>
            <pc:sldMk cId="3353757995" sldId="256"/>
            <ac:spMk id="2" creationId="{2E68B938-6242-4009-89D2-847742308B0D}"/>
          </ac:spMkLst>
        </pc:spChg>
        <pc:spChg chg="mod">
          <ac:chgData name="Vilson Raimundo Ferreira" userId="156e5eb8b9f8463b" providerId="LiveId" clId="{10470AA2-548F-4F3B-BA30-08C1C83101A1}" dt="2018-09-15T04:23:03.751" v="1" actId="26606"/>
          <ac:spMkLst>
            <pc:docMk/>
            <pc:sldMk cId="3353757995" sldId="256"/>
            <ac:spMk id="3" creationId="{66335570-A649-4FDB-AB45-35A5C63446A6}"/>
          </ac:spMkLst>
        </pc:spChg>
        <pc:spChg chg="add">
          <ac:chgData name="Vilson Raimundo Ferreira" userId="156e5eb8b9f8463b" providerId="LiveId" clId="{10470AA2-548F-4F3B-BA30-08C1C83101A1}" dt="2018-09-15T04:23:03.751" v="1" actId="26606"/>
          <ac:spMkLst>
            <pc:docMk/>
            <pc:sldMk cId="3353757995" sldId="256"/>
            <ac:spMk id="8" creationId="{23207CC6-EAA1-4BFF-A48A-DECAD8972717}"/>
          </ac:spMkLst>
        </pc:spChg>
        <pc:spChg chg="add">
          <ac:chgData name="Vilson Raimundo Ferreira" userId="156e5eb8b9f8463b" providerId="LiveId" clId="{10470AA2-548F-4F3B-BA30-08C1C83101A1}" dt="2018-09-15T04:23:03.751" v="1" actId="26606"/>
          <ac:spMkLst>
            <pc:docMk/>
            <pc:sldMk cId="3353757995" sldId="256"/>
            <ac:spMk id="10" creationId="{B234A3DD-923D-4166-8B19-7DD589908C68}"/>
          </ac:spMkLst>
        </pc:spChg>
        <pc:spChg chg="add">
          <ac:chgData name="Vilson Raimundo Ferreira" userId="156e5eb8b9f8463b" providerId="LiveId" clId="{10470AA2-548F-4F3B-BA30-08C1C83101A1}" dt="2018-09-15T04:23:03.751" v="1" actId="26606"/>
          <ac:spMkLst>
            <pc:docMk/>
            <pc:sldMk cId="3353757995" sldId="256"/>
            <ac:spMk id="12" creationId="{F6ACA5AC-3C5D-4994-B40F-FC8349E4D6F4}"/>
          </ac:spMkLst>
        </pc:spChg>
      </pc:sldChg>
      <pc:sldChg chg="modSp">
        <pc:chgData name="Vilson Raimundo Ferreira" userId="156e5eb8b9f8463b" providerId="LiveId" clId="{10470AA2-548F-4F3B-BA30-08C1C83101A1}" dt="2018-09-15T04:24:08.540" v="16" actId="313"/>
        <pc:sldMkLst>
          <pc:docMk/>
          <pc:sldMk cId="1361056245" sldId="262"/>
        </pc:sldMkLst>
        <pc:spChg chg="mod">
          <ac:chgData name="Vilson Raimundo Ferreira" userId="156e5eb8b9f8463b" providerId="LiveId" clId="{10470AA2-548F-4F3B-BA30-08C1C83101A1}" dt="2018-09-15T04:24:08.540" v="16" actId="313"/>
          <ac:spMkLst>
            <pc:docMk/>
            <pc:sldMk cId="1361056245" sldId="262"/>
            <ac:spMk id="6" creationId="{F7862EB6-FBD1-4EBE-9681-4AC19DDCA0FE}"/>
          </ac:spMkLst>
        </pc:spChg>
      </pc:sldChg>
      <pc:sldChg chg="modSp">
        <pc:chgData name="Vilson Raimundo Ferreira" userId="156e5eb8b9f8463b" providerId="LiveId" clId="{10470AA2-548F-4F3B-BA30-08C1C83101A1}" dt="2018-09-15T04:24:14.498" v="18" actId="313"/>
        <pc:sldMkLst>
          <pc:docMk/>
          <pc:sldMk cId="2549516307" sldId="263"/>
        </pc:sldMkLst>
        <pc:spChg chg="mod">
          <ac:chgData name="Vilson Raimundo Ferreira" userId="156e5eb8b9f8463b" providerId="LiveId" clId="{10470AA2-548F-4F3B-BA30-08C1C83101A1}" dt="2018-09-15T04:24:14.498" v="18" actId="313"/>
          <ac:spMkLst>
            <pc:docMk/>
            <pc:sldMk cId="2549516307" sldId="263"/>
            <ac:spMk id="6" creationId="{F7862EB6-FBD1-4EBE-9681-4AC19DDCA0FE}"/>
          </ac:spMkLst>
        </pc:spChg>
      </pc:sldChg>
      <pc:sldChg chg="modSp">
        <pc:chgData name="Vilson Raimundo Ferreira" userId="156e5eb8b9f8463b" providerId="LiveId" clId="{10470AA2-548F-4F3B-BA30-08C1C83101A1}" dt="2018-09-15T04:24:20.230" v="20" actId="313"/>
        <pc:sldMkLst>
          <pc:docMk/>
          <pc:sldMk cId="2197943136" sldId="264"/>
        </pc:sldMkLst>
        <pc:spChg chg="mod">
          <ac:chgData name="Vilson Raimundo Ferreira" userId="156e5eb8b9f8463b" providerId="LiveId" clId="{10470AA2-548F-4F3B-BA30-08C1C83101A1}" dt="2018-09-15T04:24:20.230" v="20" actId="313"/>
          <ac:spMkLst>
            <pc:docMk/>
            <pc:sldMk cId="2197943136" sldId="264"/>
            <ac:spMk id="6" creationId="{F7862EB6-FBD1-4EBE-9681-4AC19DDCA0FE}"/>
          </ac:spMkLst>
        </pc:spChg>
      </pc:sldChg>
      <pc:sldChg chg="modSp">
        <pc:chgData name="Vilson Raimundo Ferreira" userId="156e5eb8b9f8463b" providerId="LiveId" clId="{10470AA2-548F-4F3B-BA30-08C1C83101A1}" dt="2018-09-15T04:24:27.067" v="22" actId="313"/>
        <pc:sldMkLst>
          <pc:docMk/>
          <pc:sldMk cId="2260017492" sldId="265"/>
        </pc:sldMkLst>
        <pc:spChg chg="mod">
          <ac:chgData name="Vilson Raimundo Ferreira" userId="156e5eb8b9f8463b" providerId="LiveId" clId="{10470AA2-548F-4F3B-BA30-08C1C83101A1}" dt="2018-09-15T04:24:27.067" v="22" actId="313"/>
          <ac:spMkLst>
            <pc:docMk/>
            <pc:sldMk cId="2260017492" sldId="265"/>
            <ac:spMk id="6" creationId="{F7862EB6-FBD1-4EBE-9681-4AC19DDCA0FE}"/>
          </ac:spMkLst>
        </pc:spChg>
      </pc:sldChg>
      <pc:sldChg chg="modSp">
        <pc:chgData name="Vilson Raimundo Ferreira" userId="156e5eb8b9f8463b" providerId="LiveId" clId="{10470AA2-548F-4F3B-BA30-08C1C83101A1}" dt="2018-09-15T04:24:33.543" v="24" actId="313"/>
        <pc:sldMkLst>
          <pc:docMk/>
          <pc:sldMk cId="3474310942" sldId="266"/>
        </pc:sldMkLst>
        <pc:spChg chg="mod">
          <ac:chgData name="Vilson Raimundo Ferreira" userId="156e5eb8b9f8463b" providerId="LiveId" clId="{10470AA2-548F-4F3B-BA30-08C1C83101A1}" dt="2018-09-15T04:24:33.543" v="24" actId="313"/>
          <ac:spMkLst>
            <pc:docMk/>
            <pc:sldMk cId="3474310942" sldId="266"/>
            <ac:spMk id="6" creationId="{F7862EB6-FBD1-4EBE-9681-4AC19DDCA0FE}"/>
          </ac:spMkLst>
        </pc:spChg>
      </pc:sldChg>
      <pc:sldChg chg="modSp">
        <pc:chgData name="Vilson Raimundo Ferreira" userId="156e5eb8b9f8463b" providerId="LiveId" clId="{10470AA2-548F-4F3B-BA30-08C1C83101A1}" dt="2018-09-15T04:24:54.111" v="26" actId="313"/>
        <pc:sldMkLst>
          <pc:docMk/>
          <pc:sldMk cId="319532952" sldId="272"/>
        </pc:sldMkLst>
        <pc:spChg chg="mod">
          <ac:chgData name="Vilson Raimundo Ferreira" userId="156e5eb8b9f8463b" providerId="LiveId" clId="{10470AA2-548F-4F3B-BA30-08C1C83101A1}" dt="2018-09-15T04:24:54.111" v="26" actId="313"/>
          <ac:spMkLst>
            <pc:docMk/>
            <pc:sldMk cId="319532952" sldId="272"/>
            <ac:spMk id="6" creationId="{F7862EB6-FBD1-4EBE-9681-4AC19DDCA0FE}"/>
          </ac:spMkLst>
        </pc:spChg>
      </pc:sldChg>
      <pc:sldChg chg="modSp">
        <pc:chgData name="Vilson Raimundo Ferreira" userId="156e5eb8b9f8463b" providerId="LiveId" clId="{10470AA2-548F-4F3B-BA30-08C1C83101A1}" dt="2018-09-15T04:25:00.540" v="28" actId="313"/>
        <pc:sldMkLst>
          <pc:docMk/>
          <pc:sldMk cId="2710307535" sldId="273"/>
        </pc:sldMkLst>
        <pc:spChg chg="mod">
          <ac:chgData name="Vilson Raimundo Ferreira" userId="156e5eb8b9f8463b" providerId="LiveId" clId="{10470AA2-548F-4F3B-BA30-08C1C83101A1}" dt="2018-09-15T04:25:00.540" v="28" actId="313"/>
          <ac:spMkLst>
            <pc:docMk/>
            <pc:sldMk cId="2710307535" sldId="273"/>
            <ac:spMk id="6" creationId="{F7862EB6-FBD1-4EBE-9681-4AC19DDCA0FE}"/>
          </ac:spMkLst>
        </pc:spChg>
      </pc:sldChg>
      <pc:sldChg chg="modSp">
        <pc:chgData name="Vilson Raimundo Ferreira" userId="156e5eb8b9f8463b" providerId="LiveId" clId="{10470AA2-548F-4F3B-BA30-08C1C83101A1}" dt="2018-09-15T04:25:06.614" v="30" actId="313"/>
        <pc:sldMkLst>
          <pc:docMk/>
          <pc:sldMk cId="513965956" sldId="274"/>
        </pc:sldMkLst>
        <pc:spChg chg="mod">
          <ac:chgData name="Vilson Raimundo Ferreira" userId="156e5eb8b9f8463b" providerId="LiveId" clId="{10470AA2-548F-4F3B-BA30-08C1C83101A1}" dt="2018-09-15T04:25:06.614" v="30" actId="313"/>
          <ac:spMkLst>
            <pc:docMk/>
            <pc:sldMk cId="513965956" sldId="274"/>
            <ac:spMk id="6" creationId="{F7862EB6-FBD1-4EBE-9681-4AC19DDCA0FE}"/>
          </ac:spMkLst>
        </pc:spChg>
      </pc:sldChg>
      <pc:sldChg chg="modSp">
        <pc:chgData name="Vilson Raimundo Ferreira" userId="156e5eb8b9f8463b" providerId="LiveId" clId="{10470AA2-548F-4F3B-BA30-08C1C83101A1}" dt="2018-09-15T04:25:13.128" v="32" actId="313"/>
        <pc:sldMkLst>
          <pc:docMk/>
          <pc:sldMk cId="340501613" sldId="275"/>
        </pc:sldMkLst>
        <pc:spChg chg="mod">
          <ac:chgData name="Vilson Raimundo Ferreira" userId="156e5eb8b9f8463b" providerId="LiveId" clId="{10470AA2-548F-4F3B-BA30-08C1C83101A1}" dt="2018-09-15T04:25:13.128" v="32" actId="313"/>
          <ac:spMkLst>
            <pc:docMk/>
            <pc:sldMk cId="340501613" sldId="275"/>
            <ac:spMk id="6" creationId="{F7862EB6-FBD1-4EBE-9681-4AC19DDCA0FE}"/>
          </ac:spMkLst>
        </pc:spChg>
      </pc:sldChg>
      <pc:sldChg chg="modSp">
        <pc:chgData name="Vilson Raimundo Ferreira" userId="156e5eb8b9f8463b" providerId="LiveId" clId="{10470AA2-548F-4F3B-BA30-08C1C83101A1}" dt="2018-09-15T04:25:19.437" v="34" actId="313"/>
        <pc:sldMkLst>
          <pc:docMk/>
          <pc:sldMk cId="754579796" sldId="276"/>
        </pc:sldMkLst>
        <pc:spChg chg="mod">
          <ac:chgData name="Vilson Raimundo Ferreira" userId="156e5eb8b9f8463b" providerId="LiveId" clId="{10470AA2-548F-4F3B-BA30-08C1C83101A1}" dt="2018-09-15T04:25:19.437" v="34" actId="313"/>
          <ac:spMkLst>
            <pc:docMk/>
            <pc:sldMk cId="754579796" sldId="276"/>
            <ac:spMk id="6" creationId="{F7862EB6-FBD1-4EBE-9681-4AC19DDCA0FE}"/>
          </ac:spMkLst>
        </pc:spChg>
      </pc:sldChg>
      <pc:sldChg chg="modSp">
        <pc:chgData name="Vilson Raimundo Ferreira" userId="156e5eb8b9f8463b" providerId="LiveId" clId="{10470AA2-548F-4F3B-BA30-08C1C83101A1}" dt="2018-09-15T04:25:25.824" v="35" actId="313"/>
        <pc:sldMkLst>
          <pc:docMk/>
          <pc:sldMk cId="3782561589" sldId="277"/>
        </pc:sldMkLst>
        <pc:spChg chg="mod">
          <ac:chgData name="Vilson Raimundo Ferreira" userId="156e5eb8b9f8463b" providerId="LiveId" clId="{10470AA2-548F-4F3B-BA30-08C1C83101A1}" dt="2018-09-15T04:25:25.824" v="35" actId="313"/>
          <ac:spMkLst>
            <pc:docMk/>
            <pc:sldMk cId="3782561589" sldId="277"/>
            <ac:spMk id="6" creationId="{F7862EB6-FBD1-4EBE-9681-4AC19DDCA0FE}"/>
          </ac:spMkLst>
        </pc:spChg>
      </pc:sldChg>
      <pc:sldChg chg="modSp">
        <pc:chgData name="Vilson Raimundo Ferreira" userId="156e5eb8b9f8463b" providerId="LiveId" clId="{10470AA2-548F-4F3B-BA30-08C1C83101A1}" dt="2018-09-15T04:25:31.146" v="36" actId="313"/>
        <pc:sldMkLst>
          <pc:docMk/>
          <pc:sldMk cId="4259647041" sldId="278"/>
        </pc:sldMkLst>
        <pc:spChg chg="mod">
          <ac:chgData name="Vilson Raimundo Ferreira" userId="156e5eb8b9f8463b" providerId="LiveId" clId="{10470AA2-548F-4F3B-BA30-08C1C83101A1}" dt="2018-09-15T04:25:31.146" v="36" actId="313"/>
          <ac:spMkLst>
            <pc:docMk/>
            <pc:sldMk cId="4259647041" sldId="278"/>
            <ac:spMk id="6" creationId="{F7862EB6-FBD1-4EBE-9681-4AC19DDCA0FE}"/>
          </ac:spMkLst>
        </pc:spChg>
      </pc:sldChg>
      <pc:sldChg chg="modSp">
        <pc:chgData name="Vilson Raimundo Ferreira" userId="156e5eb8b9f8463b" providerId="LiveId" clId="{10470AA2-548F-4F3B-BA30-08C1C83101A1}" dt="2018-09-15T04:25:36.192" v="37" actId="313"/>
        <pc:sldMkLst>
          <pc:docMk/>
          <pc:sldMk cId="3756592589" sldId="279"/>
        </pc:sldMkLst>
        <pc:spChg chg="mod">
          <ac:chgData name="Vilson Raimundo Ferreira" userId="156e5eb8b9f8463b" providerId="LiveId" clId="{10470AA2-548F-4F3B-BA30-08C1C83101A1}" dt="2018-09-15T04:25:36.192" v="37" actId="313"/>
          <ac:spMkLst>
            <pc:docMk/>
            <pc:sldMk cId="3756592589" sldId="279"/>
            <ac:spMk id="6" creationId="{F7862EB6-FBD1-4EBE-9681-4AC19DDCA0FE}"/>
          </ac:spMkLst>
        </pc:spChg>
      </pc:sldChg>
      <pc:sldChg chg="modSp">
        <pc:chgData name="Vilson Raimundo Ferreira" userId="156e5eb8b9f8463b" providerId="LiveId" clId="{10470AA2-548F-4F3B-BA30-08C1C83101A1}" dt="2018-09-15T04:25:41.124" v="38" actId="313"/>
        <pc:sldMkLst>
          <pc:docMk/>
          <pc:sldMk cId="3356483933" sldId="280"/>
        </pc:sldMkLst>
        <pc:spChg chg="mod">
          <ac:chgData name="Vilson Raimundo Ferreira" userId="156e5eb8b9f8463b" providerId="LiveId" clId="{10470AA2-548F-4F3B-BA30-08C1C83101A1}" dt="2018-09-15T04:25:41.124" v="38" actId="313"/>
          <ac:spMkLst>
            <pc:docMk/>
            <pc:sldMk cId="3356483933" sldId="280"/>
            <ac:spMk id="6" creationId="{F7862EB6-FBD1-4EBE-9681-4AC19DDCA0FE}"/>
          </ac:spMkLst>
        </pc:spChg>
      </pc:sldChg>
      <pc:sldChg chg="modSp">
        <pc:chgData name="Vilson Raimundo Ferreira" userId="156e5eb8b9f8463b" providerId="LiveId" clId="{10470AA2-548F-4F3B-BA30-08C1C83101A1}" dt="2018-09-15T04:23:55.063" v="14" actId="313"/>
        <pc:sldMkLst>
          <pc:docMk/>
          <pc:sldMk cId="2929207714" sldId="281"/>
        </pc:sldMkLst>
        <pc:spChg chg="mod">
          <ac:chgData name="Vilson Raimundo Ferreira" userId="156e5eb8b9f8463b" providerId="LiveId" clId="{10470AA2-548F-4F3B-BA30-08C1C83101A1}" dt="2018-09-15T04:23:55.063" v="14" actId="313"/>
          <ac:spMkLst>
            <pc:docMk/>
            <pc:sldMk cId="2929207714" sldId="281"/>
            <ac:spMk id="6" creationId="{F7862EB6-FBD1-4EBE-9681-4AC19DDCA0FE}"/>
          </ac:spMkLst>
        </pc:spChg>
      </pc:sldChg>
      <pc:sldChg chg="modSp">
        <pc:chgData name="Vilson Raimundo Ferreira" userId="156e5eb8b9f8463b" providerId="LiveId" clId="{10470AA2-548F-4F3B-BA30-08C1C83101A1}" dt="2018-09-15T04:23:50.830" v="13" actId="313"/>
        <pc:sldMkLst>
          <pc:docMk/>
          <pc:sldMk cId="2446865578" sldId="282"/>
        </pc:sldMkLst>
        <pc:spChg chg="mod">
          <ac:chgData name="Vilson Raimundo Ferreira" userId="156e5eb8b9f8463b" providerId="LiveId" clId="{10470AA2-548F-4F3B-BA30-08C1C83101A1}" dt="2018-09-15T04:23:50.830" v="13" actId="313"/>
          <ac:spMkLst>
            <pc:docMk/>
            <pc:sldMk cId="2446865578" sldId="282"/>
            <ac:spMk id="6" creationId="{F7862EB6-FBD1-4EBE-9681-4AC19DDCA0FE}"/>
          </ac:spMkLst>
        </pc:spChg>
      </pc:sldChg>
      <pc:sldChg chg="modSp">
        <pc:chgData name="Vilson Raimundo Ferreira" userId="156e5eb8b9f8463b" providerId="LiveId" clId="{10470AA2-548F-4F3B-BA30-08C1C83101A1}" dt="2018-09-15T04:23:47.451" v="12" actId="313"/>
        <pc:sldMkLst>
          <pc:docMk/>
          <pc:sldMk cId="3585478951" sldId="283"/>
        </pc:sldMkLst>
        <pc:spChg chg="mod">
          <ac:chgData name="Vilson Raimundo Ferreira" userId="156e5eb8b9f8463b" providerId="LiveId" clId="{10470AA2-548F-4F3B-BA30-08C1C83101A1}" dt="2018-09-15T04:23:47.451" v="12" actId="313"/>
          <ac:spMkLst>
            <pc:docMk/>
            <pc:sldMk cId="3585478951" sldId="283"/>
            <ac:spMk id="6" creationId="{F7862EB6-FBD1-4EBE-9681-4AC19DDCA0FE}"/>
          </ac:spMkLst>
        </pc:spChg>
      </pc:sldChg>
      <pc:sldChg chg="modSp">
        <pc:chgData name="Vilson Raimundo Ferreira" userId="156e5eb8b9f8463b" providerId="LiveId" clId="{10470AA2-548F-4F3B-BA30-08C1C83101A1}" dt="2018-09-15T04:23:43.315" v="11" actId="313"/>
        <pc:sldMkLst>
          <pc:docMk/>
          <pc:sldMk cId="3968198428" sldId="284"/>
        </pc:sldMkLst>
        <pc:spChg chg="mod">
          <ac:chgData name="Vilson Raimundo Ferreira" userId="156e5eb8b9f8463b" providerId="LiveId" clId="{10470AA2-548F-4F3B-BA30-08C1C83101A1}" dt="2018-09-15T04:23:43.315" v="11" actId="313"/>
          <ac:spMkLst>
            <pc:docMk/>
            <pc:sldMk cId="3968198428" sldId="284"/>
            <ac:spMk id="6" creationId="{F7862EB6-FBD1-4EBE-9681-4AC19DDCA0FE}"/>
          </ac:spMkLst>
        </pc:spChg>
      </pc:sldChg>
      <pc:sldChg chg="modSp">
        <pc:chgData name="Vilson Raimundo Ferreira" userId="156e5eb8b9f8463b" providerId="LiveId" clId="{10470AA2-548F-4F3B-BA30-08C1C83101A1}" dt="2018-09-15T04:23:38.892" v="10" actId="313"/>
        <pc:sldMkLst>
          <pc:docMk/>
          <pc:sldMk cId="3849748191" sldId="285"/>
        </pc:sldMkLst>
        <pc:spChg chg="mod">
          <ac:chgData name="Vilson Raimundo Ferreira" userId="156e5eb8b9f8463b" providerId="LiveId" clId="{10470AA2-548F-4F3B-BA30-08C1C83101A1}" dt="2018-09-15T04:23:38.892" v="10" actId="313"/>
          <ac:spMkLst>
            <pc:docMk/>
            <pc:sldMk cId="3849748191" sldId="285"/>
            <ac:spMk id="6" creationId="{F7862EB6-FBD1-4EBE-9681-4AC19DDCA0FE}"/>
          </ac:spMkLst>
        </pc:spChg>
      </pc:sldChg>
      <pc:sldChg chg="modSp">
        <pc:chgData name="Vilson Raimundo Ferreira" userId="156e5eb8b9f8463b" providerId="LiveId" clId="{10470AA2-548F-4F3B-BA30-08C1C83101A1}" dt="2018-09-15T04:22:30.178" v="0" actId="313"/>
        <pc:sldMkLst>
          <pc:docMk/>
          <pc:sldMk cId="3489968399" sldId="286"/>
        </pc:sldMkLst>
        <pc:spChg chg="mod">
          <ac:chgData name="Vilson Raimundo Ferreira" userId="156e5eb8b9f8463b" providerId="LiveId" clId="{10470AA2-548F-4F3B-BA30-08C1C83101A1}" dt="2018-09-15T04:22:30.178" v="0" actId="313"/>
          <ac:spMkLst>
            <pc:docMk/>
            <pc:sldMk cId="3489968399" sldId="286"/>
            <ac:spMk id="6" creationId="{F7862EB6-FBD1-4EBE-9681-4AC19DDCA0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274EF-DF05-44F2-8D09-C187C0011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3A6039-6502-40AA-96CF-6D4AF2EA1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DDD0EA-933A-4CD6-AAE7-A8D87C7B9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C851-FF30-4FAA-B8BB-770DF85C1C91}" type="datetimeFigureOut">
              <a:rPr lang="pt-BR" smtClean="0"/>
              <a:t>15/09/2018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510E30-B27F-4B90-AF54-EC32D30E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FE8D9A-01C0-4512-BA37-18E4FE3E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2D4D-F8F2-4432-B7AC-6ECE86ACC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5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F49F7-EA37-4B6F-A68B-57CF10D65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5FD37A-2CC4-4793-9175-2A805F14A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9463C7-0250-4AED-8CE1-BCA589F5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C851-FF30-4FAA-B8BB-770DF85C1C91}" type="datetimeFigureOut">
              <a:rPr lang="pt-BR" smtClean="0"/>
              <a:t>15/09/2018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0A9AD0-2A91-4B82-B6CF-98D1F510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1134E2-5EB8-441D-A646-625BA4FE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2D4D-F8F2-4432-B7AC-6ECE86ACC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81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894DAC-DCDC-45C3-A14D-16C6C9431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A3DCAC1-A77B-43DE-A654-83EC29FF3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6B277B-D6FD-42AB-B760-4C0670F1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C851-FF30-4FAA-B8BB-770DF85C1C91}" type="datetimeFigureOut">
              <a:rPr lang="pt-BR" smtClean="0"/>
              <a:t>15/09/2018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DB329B-C1C7-4269-AA88-1955B88C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B8F03C-685E-421A-B72E-4A0BA872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2D4D-F8F2-4432-B7AC-6ECE86ACC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37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BD0A8-5F50-4C5D-B599-4F5C31D3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8B4CA2-83CB-4562-9D8B-54D43C3C4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79BFCC-D2CA-4843-8FCB-C27F106FC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C851-FF30-4FAA-B8BB-770DF85C1C91}" type="datetimeFigureOut">
              <a:rPr lang="pt-BR" smtClean="0"/>
              <a:t>15/09/2018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9F1BA9-416F-459C-9AE3-14633AFC6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CB1D25-2261-4F2D-8D7B-F9A8F5A8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2D4D-F8F2-4432-B7AC-6ECE86ACC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6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C32A6-5CA7-4DFA-8FDA-E42F98E7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A77038-DA6C-4213-81B1-694456A92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8DB25D-124E-4CA5-B218-F06B564A2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C851-FF30-4FAA-B8BB-770DF85C1C91}" type="datetimeFigureOut">
              <a:rPr lang="pt-BR" smtClean="0"/>
              <a:t>15/09/2018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70E528-CADD-4993-BB57-60282C94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82E19F-5280-4935-9326-60BEE621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2D4D-F8F2-4432-B7AC-6ECE86ACC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19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DB6A0-EF32-43A9-8351-30589CCB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7A2A80-5A6E-40C8-A508-3097C959B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5906D8-C7CB-470E-9F10-4B49F2261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112183-EB96-4534-AB18-76071A88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C851-FF30-4FAA-B8BB-770DF85C1C91}" type="datetimeFigureOut">
              <a:rPr lang="pt-BR" smtClean="0"/>
              <a:t>15/09/2018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5C49E2-3B82-4C41-8356-18B57DADA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75BE14-D8B8-4B74-81B4-F9A67E8E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2D4D-F8F2-4432-B7AC-6ECE86ACC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93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9BCCD-5C94-4516-943A-CB6684C7C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48ABED-1625-455F-A55A-61C77022D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E7EE8D-D215-4EFF-AC9E-C872D50FC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DC983B-FFE2-43AD-BEDD-61DB45619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A07261A-3A4B-4729-B0A9-87758CD7C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A2A5B0-27DC-4D6F-9FD0-C5F09392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C851-FF30-4FAA-B8BB-770DF85C1C91}" type="datetimeFigureOut">
              <a:rPr lang="pt-BR" smtClean="0"/>
              <a:t>15/09/2018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3EF185-B027-42E0-B0D4-0CF687F3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59C8FC-531A-409E-8A01-072B5F03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2D4D-F8F2-4432-B7AC-6ECE86ACC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19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FB063-5F64-4431-BDAB-995AD859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E3C7089-5736-4BD6-9675-58F4835B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C851-FF30-4FAA-B8BB-770DF85C1C91}" type="datetimeFigureOut">
              <a:rPr lang="pt-BR" smtClean="0"/>
              <a:t>15/09/2018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946144-6D7D-4709-9E52-A9AA93E3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0B4504-F3D2-4CCF-BA8A-1FC5C4535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2D4D-F8F2-4432-B7AC-6ECE86ACC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26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3E6E111-28F5-451B-9900-3B23AF202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C851-FF30-4FAA-B8BB-770DF85C1C91}" type="datetimeFigureOut">
              <a:rPr lang="pt-BR" smtClean="0"/>
              <a:t>15/09/2018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BF2749-5613-4315-8D92-62AE093D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0F8AFCA-6F1B-4F85-A73D-16C3E00A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2D4D-F8F2-4432-B7AC-6ECE86ACC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99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1E642-DA63-449A-B546-B304CC06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4EA073-4C30-4598-9462-11CE92A4D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AE453D-0C1C-4170-A285-650B271DF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8A75EC-B7A2-44D8-9392-9AFAE3BCB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C851-FF30-4FAA-B8BB-770DF85C1C91}" type="datetimeFigureOut">
              <a:rPr lang="pt-BR" smtClean="0"/>
              <a:t>15/09/2018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B805B2-D857-4B21-B4A4-AF677789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1C3977-5DAF-4EA9-AD2A-C32B5154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2D4D-F8F2-4432-B7AC-6ECE86ACC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39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8B654-2489-4932-A2E6-86D23F14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62C69A-1DB2-4817-AA70-631568FEC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E16756-61AF-49C3-9B09-795EA8EE1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2EF813-D048-48C5-A776-AC737BC76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C851-FF30-4FAA-B8BB-770DF85C1C91}" type="datetimeFigureOut">
              <a:rPr lang="pt-BR" smtClean="0"/>
              <a:t>15/09/2018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88D595-050F-4865-88E6-F36B7118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B4A42A-FFAA-47D7-99D3-C23E1A1F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2D4D-F8F2-4432-B7AC-6ECE86ACC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14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269F08-C022-4A85-A7C2-B1457F8F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F1328B-16AC-4DCB-92D9-AC1F2CCC6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AFAC15-62B5-4F07-B316-B941B8054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3C851-FF30-4FAA-B8BB-770DF85C1C91}" type="datetimeFigureOut">
              <a:rPr lang="pt-BR" smtClean="0"/>
              <a:t>15/09/2018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AB8A80-A304-4B96-BC25-D16CC0B17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CD711F-FFE4-42D3-B726-2F8468CF2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82D4D-F8F2-4432-B7AC-6ECE86ACC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66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68B938-6242-4009-89D2-847742308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pt-BR" sz="5400" dirty="0"/>
              <a:t>Rede de Obras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335570-A649-4FDB-AB45-35A5C6344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pt-BR" sz="2000"/>
              <a:t>Análise em Séries Temporais</a:t>
            </a:r>
          </a:p>
        </p:txBody>
      </p:sp>
    </p:spTree>
    <p:extLst>
      <p:ext uri="{BB962C8B-B14F-4D97-AF65-F5344CB8AC3E}">
        <p14:creationId xmlns:p14="http://schemas.microsoft.com/office/powerpoint/2010/main" val="3353757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7862EB6-FBD1-4EBE-9681-4AC19DDC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Área Útil Total : Forecast 12 períodos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A8615A6-5B84-4B43-9F29-0CC633A1C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379042"/>
            <a:ext cx="6096528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17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7862EB6-FBD1-4EBE-9681-4AC19DDC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Área Útil Total : Forecast 12 (zoom)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6B15F7C-6528-4165-83E7-B15E8BB90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379042"/>
            <a:ext cx="6096528" cy="4099915"/>
          </a:xfrm>
          <a:prstGeom prst="rect">
            <a:avLst/>
          </a:prstGeom>
        </p:spPr>
      </p:pic>
      <p:sp>
        <p:nvSpPr>
          <p:cNvPr id="7" name="Texto Explicativo: Linha Dobrada 6">
            <a:extLst>
              <a:ext uri="{FF2B5EF4-FFF2-40B4-BE49-F238E27FC236}">
                <a16:creationId xmlns:a16="http://schemas.microsoft.com/office/drawing/2014/main" id="{C83700A0-DDE6-459A-9F57-56B1EC73E3EE}"/>
              </a:ext>
            </a:extLst>
          </p:cNvPr>
          <p:cNvSpPr/>
          <p:nvPr/>
        </p:nvSpPr>
        <p:spPr>
          <a:xfrm>
            <a:off x="424543" y="4706815"/>
            <a:ext cx="2479430" cy="1204547"/>
          </a:xfrm>
          <a:prstGeom prst="borderCallout2">
            <a:avLst>
              <a:gd name="adj1" fmla="val 20210"/>
              <a:gd name="adj2" fmla="val 106915"/>
              <a:gd name="adj3" fmla="val 19480"/>
              <a:gd name="adj4" fmla="val 120567"/>
              <a:gd name="adj5" fmla="val -54507"/>
              <a:gd name="adj6" fmla="val 13834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Dificuldade do modelo gerar uma perspectiva, ficando estagnado em 1000 m2.</a:t>
            </a:r>
          </a:p>
        </p:txBody>
      </p:sp>
    </p:spTree>
    <p:extLst>
      <p:ext uri="{BB962C8B-B14F-4D97-AF65-F5344CB8AC3E}">
        <p14:creationId xmlns:p14="http://schemas.microsoft.com/office/powerpoint/2010/main" val="3474310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7862EB6-FBD1-4EBE-9681-4AC19DDC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Unidades Por Andar: Série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EDE7250-9308-42CD-9AD2-0FA2FFD1C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379042"/>
            <a:ext cx="6096528" cy="4099915"/>
          </a:xfrm>
          <a:prstGeom prst="rect">
            <a:avLst/>
          </a:prstGeom>
        </p:spPr>
      </p:pic>
      <p:sp>
        <p:nvSpPr>
          <p:cNvPr id="7" name="Texto Explicativo: Linha Dobrada 6">
            <a:extLst>
              <a:ext uri="{FF2B5EF4-FFF2-40B4-BE49-F238E27FC236}">
                <a16:creationId xmlns:a16="http://schemas.microsoft.com/office/drawing/2014/main" id="{A3D46160-E194-467F-8A4B-F5E6BF05A14A}"/>
              </a:ext>
            </a:extLst>
          </p:cNvPr>
          <p:cNvSpPr/>
          <p:nvPr/>
        </p:nvSpPr>
        <p:spPr>
          <a:xfrm>
            <a:off x="9416562" y="1696915"/>
            <a:ext cx="2479430" cy="1204547"/>
          </a:xfrm>
          <a:prstGeom prst="borderCallout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Crescimento aparente.</a:t>
            </a:r>
          </a:p>
        </p:txBody>
      </p:sp>
    </p:spTree>
    <p:extLst>
      <p:ext uri="{BB962C8B-B14F-4D97-AF65-F5344CB8AC3E}">
        <p14:creationId xmlns:p14="http://schemas.microsoft.com/office/powerpoint/2010/main" val="2621159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7862EB6-FBD1-4EBE-9681-4AC19DDC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Unidades Por Andar: Decomposição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0B7ED7F-2211-45C6-961A-392CE8402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379042"/>
            <a:ext cx="6096528" cy="4099915"/>
          </a:xfrm>
          <a:prstGeom prst="rect">
            <a:avLst/>
          </a:prstGeom>
        </p:spPr>
      </p:pic>
      <p:sp>
        <p:nvSpPr>
          <p:cNvPr id="7" name="Texto Explicativo: Linha Dobrada 6">
            <a:extLst>
              <a:ext uri="{FF2B5EF4-FFF2-40B4-BE49-F238E27FC236}">
                <a16:creationId xmlns:a16="http://schemas.microsoft.com/office/drawing/2014/main" id="{5ED8E470-4E83-4309-9814-1569CBEA3726}"/>
              </a:ext>
            </a:extLst>
          </p:cNvPr>
          <p:cNvSpPr/>
          <p:nvPr/>
        </p:nvSpPr>
        <p:spPr>
          <a:xfrm>
            <a:off x="9416562" y="1696915"/>
            <a:ext cx="2479430" cy="1204547"/>
          </a:xfrm>
          <a:prstGeom prst="borderCallout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Tendência apresentando um crescimento coerente.</a:t>
            </a:r>
          </a:p>
        </p:txBody>
      </p:sp>
      <p:sp>
        <p:nvSpPr>
          <p:cNvPr id="8" name="Texto Explicativo: Linha Dobrada 7">
            <a:extLst>
              <a:ext uri="{FF2B5EF4-FFF2-40B4-BE49-F238E27FC236}">
                <a16:creationId xmlns:a16="http://schemas.microsoft.com/office/drawing/2014/main" id="{0BFBD5DF-5F04-4FC0-B7A6-A90453EF8B4F}"/>
              </a:ext>
            </a:extLst>
          </p:cNvPr>
          <p:cNvSpPr/>
          <p:nvPr/>
        </p:nvSpPr>
        <p:spPr>
          <a:xfrm>
            <a:off x="9416562" y="4662853"/>
            <a:ext cx="2479430" cy="120454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51"/>
              <a:gd name="adj6" fmla="val -5340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Ruídos existentes mas não absurdos.</a:t>
            </a:r>
          </a:p>
        </p:txBody>
      </p:sp>
    </p:spTree>
    <p:extLst>
      <p:ext uri="{BB962C8B-B14F-4D97-AF65-F5344CB8AC3E}">
        <p14:creationId xmlns:p14="http://schemas.microsoft.com/office/powerpoint/2010/main" val="1348979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7862EB6-FBD1-4EBE-9681-4AC19DDC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Unidades Por Andar: </a:t>
            </a:r>
            <a:r>
              <a:rPr lang="pt-BR" sz="3200" dirty="0" err="1">
                <a:solidFill>
                  <a:schemeClr val="bg1"/>
                </a:solidFill>
              </a:rPr>
              <a:t>Arima</a:t>
            </a:r>
            <a:endParaRPr lang="pt-BR" sz="3200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1C212AA-9145-49CE-9EFD-3EBC8B900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379042"/>
            <a:ext cx="6096528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39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7862EB6-FBD1-4EBE-9681-4AC19DDC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Unidades Por Andar: Forecast 12 períodos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09FCA1B-0758-4D74-B15B-8AD85EA5B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379042"/>
            <a:ext cx="6096528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03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7862EB6-FBD1-4EBE-9681-4AC19DDC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Unidades Por Andar: Forecast 12 (zoom)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300A9DB-22DA-4F0D-B4F0-32CDFA967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379042"/>
            <a:ext cx="6096528" cy="4099915"/>
          </a:xfrm>
          <a:prstGeom prst="rect">
            <a:avLst/>
          </a:prstGeom>
        </p:spPr>
      </p:pic>
      <p:sp>
        <p:nvSpPr>
          <p:cNvPr id="7" name="Texto Explicativo: Linha Dobrada 6">
            <a:extLst>
              <a:ext uri="{FF2B5EF4-FFF2-40B4-BE49-F238E27FC236}">
                <a16:creationId xmlns:a16="http://schemas.microsoft.com/office/drawing/2014/main" id="{2BA74B47-71BF-4C24-B8AE-00FEB3818A7A}"/>
              </a:ext>
            </a:extLst>
          </p:cNvPr>
          <p:cNvSpPr/>
          <p:nvPr/>
        </p:nvSpPr>
        <p:spPr>
          <a:xfrm>
            <a:off x="424543" y="4706815"/>
            <a:ext cx="2479430" cy="1204547"/>
          </a:xfrm>
          <a:prstGeom prst="borderCallout2">
            <a:avLst>
              <a:gd name="adj1" fmla="val 20210"/>
              <a:gd name="adj2" fmla="val 106915"/>
              <a:gd name="adj3" fmla="val 19480"/>
              <a:gd name="adj4" fmla="val 120567"/>
              <a:gd name="adj5" fmla="val -54507"/>
              <a:gd name="adj6" fmla="val 13834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Perspectiva de aumento próximo de 1 unidade por andar.</a:t>
            </a:r>
          </a:p>
        </p:txBody>
      </p:sp>
    </p:spTree>
    <p:extLst>
      <p:ext uri="{BB962C8B-B14F-4D97-AF65-F5344CB8AC3E}">
        <p14:creationId xmlns:p14="http://schemas.microsoft.com/office/powerpoint/2010/main" val="1896091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7862EB6-FBD1-4EBE-9681-4AC19DDC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Área Útil: Série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2FCC47A-EBD2-41F1-8896-776E42767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379042"/>
            <a:ext cx="6096528" cy="4099915"/>
          </a:xfrm>
          <a:prstGeom prst="rect">
            <a:avLst/>
          </a:prstGeom>
        </p:spPr>
      </p:pic>
      <p:sp>
        <p:nvSpPr>
          <p:cNvPr id="7" name="Texto Explicativo: Linha Dobrada 6">
            <a:extLst>
              <a:ext uri="{FF2B5EF4-FFF2-40B4-BE49-F238E27FC236}">
                <a16:creationId xmlns:a16="http://schemas.microsoft.com/office/drawing/2014/main" id="{E07C0C9A-7BF0-49C2-A907-A2538392C1F5}"/>
              </a:ext>
            </a:extLst>
          </p:cNvPr>
          <p:cNvSpPr/>
          <p:nvPr/>
        </p:nvSpPr>
        <p:spPr>
          <a:xfrm>
            <a:off x="9416562" y="1696915"/>
            <a:ext cx="2479430" cy="1204547"/>
          </a:xfrm>
          <a:prstGeom prst="borderCallout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Muito ruído inicial mas estabilização de 2012-06 em diante.</a:t>
            </a:r>
          </a:p>
        </p:txBody>
      </p:sp>
    </p:spTree>
    <p:extLst>
      <p:ext uri="{BB962C8B-B14F-4D97-AF65-F5344CB8AC3E}">
        <p14:creationId xmlns:p14="http://schemas.microsoft.com/office/powerpoint/2010/main" val="319532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7862EB6-FBD1-4EBE-9681-4AC19DDC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Área Útil: Decomposição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03CC898-2DC7-4A4F-B972-CE6C675C0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379042"/>
            <a:ext cx="6096528" cy="4099915"/>
          </a:xfrm>
          <a:prstGeom prst="rect">
            <a:avLst/>
          </a:prstGeom>
        </p:spPr>
      </p:pic>
      <p:sp>
        <p:nvSpPr>
          <p:cNvPr id="7" name="Texto Explicativo: Linha Dobrada 6">
            <a:extLst>
              <a:ext uri="{FF2B5EF4-FFF2-40B4-BE49-F238E27FC236}">
                <a16:creationId xmlns:a16="http://schemas.microsoft.com/office/drawing/2014/main" id="{F6860307-5058-4786-882D-F1079E3D8EA5}"/>
              </a:ext>
            </a:extLst>
          </p:cNvPr>
          <p:cNvSpPr/>
          <p:nvPr/>
        </p:nvSpPr>
        <p:spPr>
          <a:xfrm>
            <a:off x="9416562" y="1696915"/>
            <a:ext cx="2479430" cy="1204547"/>
          </a:xfrm>
          <a:prstGeom prst="borderCallout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Tendência que aparentemente é a que está mais coerente com o cenário de mercado.</a:t>
            </a:r>
          </a:p>
        </p:txBody>
      </p:sp>
      <p:sp>
        <p:nvSpPr>
          <p:cNvPr id="8" name="Texto Explicativo: Linha Dobrada 7">
            <a:extLst>
              <a:ext uri="{FF2B5EF4-FFF2-40B4-BE49-F238E27FC236}">
                <a16:creationId xmlns:a16="http://schemas.microsoft.com/office/drawing/2014/main" id="{0409BC61-4442-4A0B-860F-E56AA5061D6C}"/>
              </a:ext>
            </a:extLst>
          </p:cNvPr>
          <p:cNvSpPr/>
          <p:nvPr/>
        </p:nvSpPr>
        <p:spPr>
          <a:xfrm>
            <a:off x="9416562" y="4662853"/>
            <a:ext cx="2479430" cy="120454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51"/>
              <a:gd name="adj6" fmla="val -5340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Ruídos bem controlados.</a:t>
            </a:r>
          </a:p>
        </p:txBody>
      </p:sp>
    </p:spTree>
    <p:extLst>
      <p:ext uri="{BB962C8B-B14F-4D97-AF65-F5344CB8AC3E}">
        <p14:creationId xmlns:p14="http://schemas.microsoft.com/office/powerpoint/2010/main" val="2710307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7862EB6-FBD1-4EBE-9681-4AC19DDC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Área Útil: </a:t>
            </a:r>
            <a:r>
              <a:rPr lang="pt-BR" sz="3200" dirty="0" err="1">
                <a:solidFill>
                  <a:schemeClr val="bg1"/>
                </a:solidFill>
              </a:rPr>
              <a:t>Arima</a:t>
            </a:r>
            <a:endParaRPr lang="pt-BR" sz="3200" dirty="0">
              <a:solidFill>
                <a:schemeClr val="bg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24F1835-07FB-430C-9379-D23A57D22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379042"/>
            <a:ext cx="6096528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6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7862EB6-FBD1-4EBE-9681-4AC19DDC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UNIDADES: Série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A2E9299-535B-4ED0-AC90-44CE25E78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379042"/>
            <a:ext cx="6096528" cy="4099915"/>
          </a:xfrm>
          <a:prstGeom prst="rect">
            <a:avLst/>
          </a:prstGeom>
        </p:spPr>
      </p:pic>
      <p:sp>
        <p:nvSpPr>
          <p:cNvPr id="11" name="Texto Explicativo: Linha Dobrada 10">
            <a:extLst>
              <a:ext uri="{FF2B5EF4-FFF2-40B4-BE49-F238E27FC236}">
                <a16:creationId xmlns:a16="http://schemas.microsoft.com/office/drawing/2014/main" id="{BBFE5E8E-C9B0-4411-B752-E4071AA2B8B5}"/>
              </a:ext>
            </a:extLst>
          </p:cNvPr>
          <p:cNvSpPr/>
          <p:nvPr/>
        </p:nvSpPr>
        <p:spPr>
          <a:xfrm>
            <a:off x="9416562" y="1696915"/>
            <a:ext cx="2479430" cy="1204547"/>
          </a:xfrm>
          <a:prstGeom prst="borderCallout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Picos em alguns meses devido médias estimuladas por “padrões sociais” todos juntos.</a:t>
            </a:r>
          </a:p>
        </p:txBody>
      </p:sp>
    </p:spTree>
    <p:extLst>
      <p:ext uri="{BB962C8B-B14F-4D97-AF65-F5344CB8AC3E}">
        <p14:creationId xmlns:p14="http://schemas.microsoft.com/office/powerpoint/2010/main" val="655222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7862EB6-FBD1-4EBE-9681-4AC19DDC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Área Útil: Forecast 12 períodos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9FD0F6C-4499-427C-B98C-639D463DB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379042"/>
            <a:ext cx="6096528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1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7862EB6-FBD1-4EBE-9681-4AC19DDC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Área Útil: Forecast 12 (zoom)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2B7C925-A976-4076-99F0-E827CD9C4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379042"/>
            <a:ext cx="6096528" cy="4099915"/>
          </a:xfrm>
          <a:prstGeom prst="rect">
            <a:avLst/>
          </a:prstGeom>
        </p:spPr>
      </p:pic>
      <p:sp>
        <p:nvSpPr>
          <p:cNvPr id="7" name="Texto Explicativo: Linha Dobrada 6">
            <a:extLst>
              <a:ext uri="{FF2B5EF4-FFF2-40B4-BE49-F238E27FC236}">
                <a16:creationId xmlns:a16="http://schemas.microsoft.com/office/drawing/2014/main" id="{6DE61988-3392-4507-8AC6-153A789F54C1}"/>
              </a:ext>
            </a:extLst>
          </p:cNvPr>
          <p:cNvSpPr/>
          <p:nvPr/>
        </p:nvSpPr>
        <p:spPr>
          <a:xfrm>
            <a:off x="424543" y="4706815"/>
            <a:ext cx="2479430" cy="1204547"/>
          </a:xfrm>
          <a:prstGeom prst="borderCallout2">
            <a:avLst>
              <a:gd name="adj1" fmla="val 20210"/>
              <a:gd name="adj2" fmla="val 106915"/>
              <a:gd name="adj3" fmla="val 19480"/>
              <a:gd name="adj4" fmla="val 120567"/>
              <a:gd name="adj5" fmla="val -54507"/>
              <a:gd name="adj6" fmla="val 13834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Perspectiva de aumento na área útil, mantendo um nível sem ultrapassar 70 m2.</a:t>
            </a:r>
          </a:p>
        </p:txBody>
      </p:sp>
    </p:spTree>
    <p:extLst>
      <p:ext uri="{BB962C8B-B14F-4D97-AF65-F5344CB8AC3E}">
        <p14:creationId xmlns:p14="http://schemas.microsoft.com/office/powerpoint/2010/main" val="754579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7862EB6-FBD1-4EBE-9681-4AC19DDC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Dormitórios: Série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5BAE1ED-1AB7-4FD5-B753-2E3EEB08B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379042"/>
            <a:ext cx="6096528" cy="4099915"/>
          </a:xfrm>
          <a:prstGeom prst="rect">
            <a:avLst/>
          </a:prstGeom>
        </p:spPr>
      </p:pic>
      <p:sp>
        <p:nvSpPr>
          <p:cNvPr id="7" name="Texto Explicativo: Linha Dobrada 6">
            <a:extLst>
              <a:ext uri="{FF2B5EF4-FFF2-40B4-BE49-F238E27FC236}">
                <a16:creationId xmlns:a16="http://schemas.microsoft.com/office/drawing/2014/main" id="{8F2D889D-A14B-4B1C-BE3E-ED88E19D9802}"/>
              </a:ext>
            </a:extLst>
          </p:cNvPr>
          <p:cNvSpPr/>
          <p:nvPr/>
        </p:nvSpPr>
        <p:spPr>
          <a:xfrm>
            <a:off x="9416562" y="1696915"/>
            <a:ext cx="2479430" cy="1204547"/>
          </a:xfrm>
          <a:prstGeom prst="borderCallout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Muito ruído inicial e estabilização a partir de 2014.</a:t>
            </a:r>
          </a:p>
        </p:txBody>
      </p:sp>
    </p:spTree>
    <p:extLst>
      <p:ext uri="{BB962C8B-B14F-4D97-AF65-F5344CB8AC3E}">
        <p14:creationId xmlns:p14="http://schemas.microsoft.com/office/powerpoint/2010/main" val="3782561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7862EB6-FBD1-4EBE-9681-4AC19DDC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Dormitórios: Decomposição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97FB751-DB2E-47AF-9AFC-4492F9382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379042"/>
            <a:ext cx="6096528" cy="4099915"/>
          </a:xfrm>
          <a:prstGeom prst="rect">
            <a:avLst/>
          </a:prstGeom>
        </p:spPr>
      </p:pic>
      <p:sp>
        <p:nvSpPr>
          <p:cNvPr id="7" name="Texto Explicativo: Linha Dobrada 6">
            <a:extLst>
              <a:ext uri="{FF2B5EF4-FFF2-40B4-BE49-F238E27FC236}">
                <a16:creationId xmlns:a16="http://schemas.microsoft.com/office/drawing/2014/main" id="{89F72B3B-CA5B-49F4-B93C-DFD252972D23}"/>
              </a:ext>
            </a:extLst>
          </p:cNvPr>
          <p:cNvSpPr/>
          <p:nvPr/>
        </p:nvSpPr>
        <p:spPr>
          <a:xfrm>
            <a:off x="9416562" y="1696915"/>
            <a:ext cx="2479430" cy="1204547"/>
          </a:xfrm>
          <a:prstGeom prst="borderCallout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Tendência entrou em estagnação.</a:t>
            </a:r>
          </a:p>
        </p:txBody>
      </p:sp>
    </p:spTree>
    <p:extLst>
      <p:ext uri="{BB962C8B-B14F-4D97-AF65-F5344CB8AC3E}">
        <p14:creationId xmlns:p14="http://schemas.microsoft.com/office/powerpoint/2010/main" val="4259647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7862EB6-FBD1-4EBE-9681-4AC19DDC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Dormitórios: </a:t>
            </a:r>
            <a:r>
              <a:rPr lang="pt-BR" sz="3200" dirty="0" err="1">
                <a:solidFill>
                  <a:schemeClr val="bg1"/>
                </a:solidFill>
              </a:rPr>
              <a:t>Arima</a:t>
            </a:r>
            <a:endParaRPr lang="pt-BR" sz="3200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F47680D-E100-4019-9994-884B27434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379042"/>
            <a:ext cx="6096528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92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7862EB6-FBD1-4EBE-9681-4AC19DDC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Dormitórios: Forecast 12 períodos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2195BD1-CA79-4A9E-8228-42264F2CA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379042"/>
            <a:ext cx="6096528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83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7862EB6-FBD1-4EBE-9681-4AC19DDC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Dormitórios: Forecast 12 (zoom)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8EA9C09-7936-4E65-985F-C21EDF3DA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379042"/>
            <a:ext cx="6096528" cy="4099915"/>
          </a:xfrm>
          <a:prstGeom prst="rect">
            <a:avLst/>
          </a:prstGeom>
        </p:spPr>
      </p:pic>
      <p:sp>
        <p:nvSpPr>
          <p:cNvPr id="7" name="Texto Explicativo: Linha Dobrada 6">
            <a:extLst>
              <a:ext uri="{FF2B5EF4-FFF2-40B4-BE49-F238E27FC236}">
                <a16:creationId xmlns:a16="http://schemas.microsoft.com/office/drawing/2014/main" id="{2E0868BB-86E9-499A-ADE6-D624171C439F}"/>
              </a:ext>
            </a:extLst>
          </p:cNvPr>
          <p:cNvSpPr/>
          <p:nvPr/>
        </p:nvSpPr>
        <p:spPr>
          <a:xfrm>
            <a:off x="424543" y="4706815"/>
            <a:ext cx="2479430" cy="1204547"/>
          </a:xfrm>
          <a:prstGeom prst="borderCallout2">
            <a:avLst>
              <a:gd name="adj1" fmla="val 20210"/>
              <a:gd name="adj2" fmla="val 106915"/>
              <a:gd name="adj3" fmla="val 19480"/>
              <a:gd name="adj4" fmla="val 120567"/>
              <a:gd name="adj5" fmla="val -54507"/>
              <a:gd name="adj6" fmla="val 13834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Dificuldade do modelo aparente, mas dado a estagnação detectada pode-se testar uma perspectiva de manter-se em 2 dormitórios para menos.</a:t>
            </a:r>
          </a:p>
        </p:txBody>
      </p:sp>
    </p:spTree>
    <p:extLst>
      <p:ext uri="{BB962C8B-B14F-4D97-AF65-F5344CB8AC3E}">
        <p14:creationId xmlns:p14="http://schemas.microsoft.com/office/powerpoint/2010/main" val="2929207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7862EB6-FBD1-4EBE-9681-4AC19DDC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Suítes: Série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B424D0F-153B-47CB-B210-C82AD1910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379042"/>
            <a:ext cx="6096528" cy="4099915"/>
          </a:xfrm>
          <a:prstGeom prst="rect">
            <a:avLst/>
          </a:prstGeom>
        </p:spPr>
      </p:pic>
      <p:sp>
        <p:nvSpPr>
          <p:cNvPr id="7" name="Texto Explicativo: Linha Dobrada 6">
            <a:extLst>
              <a:ext uri="{FF2B5EF4-FFF2-40B4-BE49-F238E27FC236}">
                <a16:creationId xmlns:a16="http://schemas.microsoft.com/office/drawing/2014/main" id="{8C6A1EC8-03DE-4D4F-93BD-3043C3097572}"/>
              </a:ext>
            </a:extLst>
          </p:cNvPr>
          <p:cNvSpPr/>
          <p:nvPr/>
        </p:nvSpPr>
        <p:spPr>
          <a:xfrm>
            <a:off x="9416562" y="1696915"/>
            <a:ext cx="2479430" cy="1204547"/>
          </a:xfrm>
          <a:prstGeom prst="borderCallout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Muito ruído inicial e estabilização a partir de 2012-04, demonstrando queda e poucos momentos de tentativa de crescimento.</a:t>
            </a:r>
          </a:p>
        </p:txBody>
      </p:sp>
    </p:spTree>
    <p:extLst>
      <p:ext uri="{BB962C8B-B14F-4D97-AF65-F5344CB8AC3E}">
        <p14:creationId xmlns:p14="http://schemas.microsoft.com/office/powerpoint/2010/main" val="2446865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7862EB6-FBD1-4EBE-9681-4AC19DDC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Suítes: Decomposição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35D376D-BCAC-471A-9E24-0E9CEA3DA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379042"/>
            <a:ext cx="6096528" cy="4099915"/>
          </a:xfrm>
          <a:prstGeom prst="rect">
            <a:avLst/>
          </a:prstGeom>
        </p:spPr>
      </p:pic>
      <p:sp>
        <p:nvSpPr>
          <p:cNvPr id="7" name="Texto Explicativo: Linha Dobrada 6">
            <a:extLst>
              <a:ext uri="{FF2B5EF4-FFF2-40B4-BE49-F238E27FC236}">
                <a16:creationId xmlns:a16="http://schemas.microsoft.com/office/drawing/2014/main" id="{7EDA5E4C-1222-4868-8848-3FA1CBB6CBAF}"/>
              </a:ext>
            </a:extLst>
          </p:cNvPr>
          <p:cNvSpPr/>
          <p:nvPr/>
        </p:nvSpPr>
        <p:spPr>
          <a:xfrm>
            <a:off x="9416562" y="1696915"/>
            <a:ext cx="2479430" cy="1204547"/>
          </a:xfrm>
          <a:prstGeom prst="borderCallout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A tendência delicadamente acompanha o possível cenário de mercado, porém, com queda e depois estagnação no número de suítes.</a:t>
            </a:r>
          </a:p>
        </p:txBody>
      </p:sp>
    </p:spTree>
    <p:extLst>
      <p:ext uri="{BB962C8B-B14F-4D97-AF65-F5344CB8AC3E}">
        <p14:creationId xmlns:p14="http://schemas.microsoft.com/office/powerpoint/2010/main" val="3585478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7862EB6-FBD1-4EBE-9681-4AC19DDC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Suítes: </a:t>
            </a:r>
            <a:r>
              <a:rPr lang="pt-BR" sz="3200" dirty="0" err="1">
                <a:solidFill>
                  <a:schemeClr val="bg1"/>
                </a:solidFill>
              </a:rPr>
              <a:t>Arima</a:t>
            </a:r>
            <a:endParaRPr lang="pt-BR" sz="3200" dirty="0">
              <a:solidFill>
                <a:schemeClr val="bg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B63D70F-5EA3-4976-B0F5-1408248B0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379042"/>
            <a:ext cx="6096528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9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7862EB6-FBD1-4EBE-9681-4AC19DDC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UNIDADES: Decomposição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EFE803B-C9A4-4DFF-9174-85470C7E7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379042"/>
            <a:ext cx="6096528" cy="4099915"/>
          </a:xfrm>
          <a:prstGeom prst="rect">
            <a:avLst/>
          </a:prstGeom>
        </p:spPr>
      </p:pic>
      <p:sp>
        <p:nvSpPr>
          <p:cNvPr id="7" name="Texto Explicativo: Linha Dobrada 6">
            <a:extLst>
              <a:ext uri="{FF2B5EF4-FFF2-40B4-BE49-F238E27FC236}">
                <a16:creationId xmlns:a16="http://schemas.microsoft.com/office/drawing/2014/main" id="{A7E0953B-16D2-43C3-9A32-BEE27F9C3849}"/>
              </a:ext>
            </a:extLst>
          </p:cNvPr>
          <p:cNvSpPr/>
          <p:nvPr/>
        </p:nvSpPr>
        <p:spPr>
          <a:xfrm>
            <a:off x="9416562" y="1696915"/>
            <a:ext cx="2479430" cy="1204547"/>
          </a:xfrm>
          <a:prstGeom prst="borderCallout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Tendência de crescimento, mas mal influenciada pelos picos detectados.</a:t>
            </a:r>
          </a:p>
        </p:txBody>
      </p:sp>
      <p:sp>
        <p:nvSpPr>
          <p:cNvPr id="9" name="Texto Explicativo: Linha Dobrada 8">
            <a:extLst>
              <a:ext uri="{FF2B5EF4-FFF2-40B4-BE49-F238E27FC236}">
                <a16:creationId xmlns:a16="http://schemas.microsoft.com/office/drawing/2014/main" id="{2101FCC2-0E55-4001-BCDD-6E1DBCCA05ED}"/>
              </a:ext>
            </a:extLst>
          </p:cNvPr>
          <p:cNvSpPr/>
          <p:nvPr/>
        </p:nvSpPr>
        <p:spPr>
          <a:xfrm>
            <a:off x="9416562" y="4662853"/>
            <a:ext cx="2479430" cy="120454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51"/>
              <a:gd name="adj6" fmla="val -5340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Ruídos altos recentes.</a:t>
            </a:r>
          </a:p>
        </p:txBody>
      </p:sp>
    </p:spTree>
    <p:extLst>
      <p:ext uri="{BB962C8B-B14F-4D97-AF65-F5344CB8AC3E}">
        <p14:creationId xmlns:p14="http://schemas.microsoft.com/office/powerpoint/2010/main" val="40255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7862EB6-FBD1-4EBE-9681-4AC19DDC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Suítes: Forecast 12 períodos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FC7E160-942F-425B-92D9-841152A30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379042"/>
            <a:ext cx="6096528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48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7862EB6-FBD1-4EBE-9681-4AC19DDC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Suítes: Forecast 12 (zoom)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34A6BF8-3101-4E4E-8DDE-13D65C94B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379042"/>
            <a:ext cx="6096528" cy="4099915"/>
          </a:xfrm>
          <a:prstGeom prst="rect">
            <a:avLst/>
          </a:prstGeom>
        </p:spPr>
      </p:pic>
      <p:sp>
        <p:nvSpPr>
          <p:cNvPr id="7" name="Texto Explicativo: Linha Dobrada 6">
            <a:extLst>
              <a:ext uri="{FF2B5EF4-FFF2-40B4-BE49-F238E27FC236}">
                <a16:creationId xmlns:a16="http://schemas.microsoft.com/office/drawing/2014/main" id="{86B47CB7-0DFD-475B-9BDC-F112BD332529}"/>
              </a:ext>
            </a:extLst>
          </p:cNvPr>
          <p:cNvSpPr/>
          <p:nvPr/>
        </p:nvSpPr>
        <p:spPr>
          <a:xfrm>
            <a:off x="424543" y="4706815"/>
            <a:ext cx="2479430" cy="1204547"/>
          </a:xfrm>
          <a:prstGeom prst="borderCallout2">
            <a:avLst>
              <a:gd name="adj1" fmla="val 20210"/>
              <a:gd name="adj2" fmla="val 106915"/>
              <a:gd name="adj3" fmla="val 19480"/>
              <a:gd name="adj4" fmla="val 120567"/>
              <a:gd name="adj5" fmla="val -54507"/>
              <a:gd name="adj6" fmla="val 13834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Perspectiva de que não há aumento expressivo, aparentando uma possível aleatoriedade tipo testar suítes dependendo do caso.</a:t>
            </a:r>
          </a:p>
        </p:txBody>
      </p:sp>
    </p:spTree>
    <p:extLst>
      <p:ext uri="{BB962C8B-B14F-4D97-AF65-F5344CB8AC3E}">
        <p14:creationId xmlns:p14="http://schemas.microsoft.com/office/powerpoint/2010/main" val="3489968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7862EB6-FBD1-4EBE-9681-4AC19DDC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Banheiros: Série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5DEC84F-C335-45FD-9360-38CCDD9FD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379042"/>
            <a:ext cx="6096528" cy="4099915"/>
          </a:xfrm>
          <a:prstGeom prst="rect">
            <a:avLst/>
          </a:prstGeom>
        </p:spPr>
      </p:pic>
      <p:sp>
        <p:nvSpPr>
          <p:cNvPr id="7" name="Texto Explicativo: Linha Dobrada 6">
            <a:extLst>
              <a:ext uri="{FF2B5EF4-FFF2-40B4-BE49-F238E27FC236}">
                <a16:creationId xmlns:a16="http://schemas.microsoft.com/office/drawing/2014/main" id="{BE8D88D7-CF55-4FD6-9414-60DD0D454256}"/>
              </a:ext>
            </a:extLst>
          </p:cNvPr>
          <p:cNvSpPr/>
          <p:nvPr/>
        </p:nvSpPr>
        <p:spPr>
          <a:xfrm>
            <a:off x="9416562" y="1696915"/>
            <a:ext cx="2479430" cy="1204547"/>
          </a:xfrm>
          <a:prstGeom prst="borderCallout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Queda e estagnação.</a:t>
            </a:r>
          </a:p>
        </p:txBody>
      </p:sp>
    </p:spTree>
    <p:extLst>
      <p:ext uri="{BB962C8B-B14F-4D97-AF65-F5344CB8AC3E}">
        <p14:creationId xmlns:p14="http://schemas.microsoft.com/office/powerpoint/2010/main" val="3237862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7862EB6-FBD1-4EBE-9681-4AC19DDC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Banheiros: Decomposição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A60C50A-05DC-4757-AC2A-B3F4C9965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379042"/>
            <a:ext cx="6096528" cy="4099915"/>
          </a:xfrm>
          <a:prstGeom prst="rect">
            <a:avLst/>
          </a:prstGeom>
        </p:spPr>
      </p:pic>
      <p:sp>
        <p:nvSpPr>
          <p:cNvPr id="7" name="Texto Explicativo: Linha Dobrada 6">
            <a:extLst>
              <a:ext uri="{FF2B5EF4-FFF2-40B4-BE49-F238E27FC236}">
                <a16:creationId xmlns:a16="http://schemas.microsoft.com/office/drawing/2014/main" id="{63CDE593-3BB4-4766-8758-9C234E233213}"/>
              </a:ext>
            </a:extLst>
          </p:cNvPr>
          <p:cNvSpPr/>
          <p:nvPr/>
        </p:nvSpPr>
        <p:spPr>
          <a:xfrm>
            <a:off x="9416562" y="1696915"/>
            <a:ext cx="2479430" cy="1204547"/>
          </a:xfrm>
          <a:prstGeom prst="borderCallout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Tendência acompanhando o cenário da suíte e dormitórios naturalmente, sem demonstrar crescimento.</a:t>
            </a:r>
          </a:p>
        </p:txBody>
      </p:sp>
    </p:spTree>
    <p:extLst>
      <p:ext uri="{BB962C8B-B14F-4D97-AF65-F5344CB8AC3E}">
        <p14:creationId xmlns:p14="http://schemas.microsoft.com/office/powerpoint/2010/main" val="3299432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7862EB6-FBD1-4EBE-9681-4AC19DDC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Banheiros: </a:t>
            </a:r>
            <a:r>
              <a:rPr lang="pt-BR" sz="3200" dirty="0" err="1">
                <a:solidFill>
                  <a:schemeClr val="bg1"/>
                </a:solidFill>
              </a:rPr>
              <a:t>Arima</a:t>
            </a:r>
            <a:endParaRPr lang="pt-BR" sz="3200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763A68B-382E-4FB5-BE29-3F434A23C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379042"/>
            <a:ext cx="6096528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90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7862EB6-FBD1-4EBE-9681-4AC19DDC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Banheiros: Forecast 12 períodos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18F6248-F513-4E26-B6B8-71E18C2C9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379042"/>
            <a:ext cx="6096528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65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7862EB6-FBD1-4EBE-9681-4AC19DDC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Banheiros: Forecast 12 (zoom)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6CDDA4F-298B-4D78-985C-0F2175861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379042"/>
            <a:ext cx="6096528" cy="4099915"/>
          </a:xfrm>
          <a:prstGeom prst="rect">
            <a:avLst/>
          </a:prstGeom>
        </p:spPr>
      </p:pic>
      <p:sp>
        <p:nvSpPr>
          <p:cNvPr id="7" name="Texto Explicativo: Linha Dobrada 6">
            <a:extLst>
              <a:ext uri="{FF2B5EF4-FFF2-40B4-BE49-F238E27FC236}">
                <a16:creationId xmlns:a16="http://schemas.microsoft.com/office/drawing/2014/main" id="{F1597D39-5ED5-42F0-8151-21DC2BDF5C7C}"/>
              </a:ext>
            </a:extLst>
          </p:cNvPr>
          <p:cNvSpPr/>
          <p:nvPr/>
        </p:nvSpPr>
        <p:spPr>
          <a:xfrm>
            <a:off x="424543" y="4706815"/>
            <a:ext cx="2479430" cy="1204547"/>
          </a:xfrm>
          <a:prstGeom prst="borderCallout2">
            <a:avLst>
              <a:gd name="adj1" fmla="val 20210"/>
              <a:gd name="adj2" fmla="val 106915"/>
              <a:gd name="adj3" fmla="val 19480"/>
              <a:gd name="adj4" fmla="val 120567"/>
              <a:gd name="adj5" fmla="val -54507"/>
              <a:gd name="adj6" fmla="val 13834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Inconclusivo ou estagnado. Separando padrões talvez surjam distinções.</a:t>
            </a:r>
          </a:p>
        </p:txBody>
      </p:sp>
    </p:spTree>
    <p:extLst>
      <p:ext uri="{BB962C8B-B14F-4D97-AF65-F5344CB8AC3E}">
        <p14:creationId xmlns:p14="http://schemas.microsoft.com/office/powerpoint/2010/main" val="119291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7862EB6-FBD1-4EBE-9681-4AC19DDC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Vagas: Série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B1FB478-7027-4E36-8D44-8837BF3B0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379042"/>
            <a:ext cx="6096528" cy="4099915"/>
          </a:xfrm>
          <a:prstGeom prst="rect">
            <a:avLst/>
          </a:prstGeom>
        </p:spPr>
      </p:pic>
      <p:sp>
        <p:nvSpPr>
          <p:cNvPr id="7" name="Texto Explicativo: Linha Dobrada 6">
            <a:extLst>
              <a:ext uri="{FF2B5EF4-FFF2-40B4-BE49-F238E27FC236}">
                <a16:creationId xmlns:a16="http://schemas.microsoft.com/office/drawing/2014/main" id="{A74BFF88-9552-4AC7-B686-F0EA45558461}"/>
              </a:ext>
            </a:extLst>
          </p:cNvPr>
          <p:cNvSpPr/>
          <p:nvPr/>
        </p:nvSpPr>
        <p:spPr>
          <a:xfrm>
            <a:off x="9416562" y="1696915"/>
            <a:ext cx="2479430" cy="1204547"/>
          </a:xfrm>
          <a:prstGeom prst="borderCallout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Muito ruído, queda de 2012 a 2016, tentativas de crescimento 2017 mas com muito ruído.</a:t>
            </a:r>
          </a:p>
        </p:txBody>
      </p:sp>
    </p:spTree>
    <p:extLst>
      <p:ext uri="{BB962C8B-B14F-4D97-AF65-F5344CB8AC3E}">
        <p14:creationId xmlns:p14="http://schemas.microsoft.com/office/powerpoint/2010/main" val="40347291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7862EB6-FBD1-4EBE-9681-4AC19DDC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Vagas: Decomposição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3F74A53-46C5-470F-9139-14383CB37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379042"/>
            <a:ext cx="6096528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314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7862EB6-FBD1-4EBE-9681-4AC19DDC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Vagas: </a:t>
            </a:r>
            <a:r>
              <a:rPr lang="pt-BR" sz="3200" dirty="0" err="1">
                <a:solidFill>
                  <a:schemeClr val="bg1"/>
                </a:solidFill>
              </a:rPr>
              <a:t>Arima</a:t>
            </a:r>
            <a:endParaRPr lang="pt-BR" sz="3200" dirty="0">
              <a:solidFill>
                <a:schemeClr val="bg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4D89A7E-37A8-49B6-BC79-7EF8DB573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379042"/>
            <a:ext cx="6096528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5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7862EB6-FBD1-4EBE-9681-4AC19DDC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UNIDADES: </a:t>
            </a:r>
            <a:r>
              <a:rPr lang="pt-BR" sz="3200" dirty="0" err="1">
                <a:solidFill>
                  <a:schemeClr val="bg1"/>
                </a:solidFill>
              </a:rPr>
              <a:t>Arima</a:t>
            </a:r>
            <a:endParaRPr lang="pt-BR" sz="3200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A45601-6077-4A36-9B59-B0EB64050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379042"/>
            <a:ext cx="6096528" cy="4099915"/>
          </a:xfrm>
          <a:prstGeom prst="rect">
            <a:avLst/>
          </a:prstGeom>
        </p:spPr>
      </p:pic>
      <p:sp>
        <p:nvSpPr>
          <p:cNvPr id="7" name="Texto Explicativo: Linha Dobrada 6">
            <a:extLst>
              <a:ext uri="{FF2B5EF4-FFF2-40B4-BE49-F238E27FC236}">
                <a16:creationId xmlns:a16="http://schemas.microsoft.com/office/drawing/2014/main" id="{2EFF1CE1-D250-4737-861C-9140EF8ABE34}"/>
              </a:ext>
            </a:extLst>
          </p:cNvPr>
          <p:cNvSpPr/>
          <p:nvPr/>
        </p:nvSpPr>
        <p:spPr>
          <a:xfrm>
            <a:off x="9416562" y="1696915"/>
            <a:ext cx="2479430" cy="1204547"/>
          </a:xfrm>
          <a:prstGeom prst="borderCallout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Série Temporal </a:t>
            </a:r>
            <a:r>
              <a:rPr lang="pt-BR" sz="1200" dirty="0" err="1"/>
              <a:t>vs</a:t>
            </a:r>
            <a:r>
              <a:rPr lang="pt-BR" sz="1200" dirty="0"/>
              <a:t> Modelo</a:t>
            </a:r>
          </a:p>
        </p:txBody>
      </p:sp>
    </p:spTree>
    <p:extLst>
      <p:ext uri="{BB962C8B-B14F-4D97-AF65-F5344CB8AC3E}">
        <p14:creationId xmlns:p14="http://schemas.microsoft.com/office/powerpoint/2010/main" val="3035315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7862EB6-FBD1-4EBE-9681-4AC19DDC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Vagas: Forecast 12 períodos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20E2163-8663-453B-8B25-5E808C25A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379042"/>
            <a:ext cx="6096528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14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7862EB6-FBD1-4EBE-9681-4AC19DDC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Vagas: Forecast 12 (zoom)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9C744E4-7F6F-4F1B-9101-92DCF0B56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379042"/>
            <a:ext cx="6096528" cy="4099915"/>
          </a:xfrm>
          <a:prstGeom prst="rect">
            <a:avLst/>
          </a:prstGeom>
        </p:spPr>
      </p:pic>
      <p:sp>
        <p:nvSpPr>
          <p:cNvPr id="7" name="Texto Explicativo: Linha Dobrada 6">
            <a:extLst>
              <a:ext uri="{FF2B5EF4-FFF2-40B4-BE49-F238E27FC236}">
                <a16:creationId xmlns:a16="http://schemas.microsoft.com/office/drawing/2014/main" id="{5D182054-877B-4FF2-A730-D906A65E4599}"/>
              </a:ext>
            </a:extLst>
          </p:cNvPr>
          <p:cNvSpPr/>
          <p:nvPr/>
        </p:nvSpPr>
        <p:spPr>
          <a:xfrm>
            <a:off x="424543" y="4706815"/>
            <a:ext cx="2479430" cy="1204547"/>
          </a:xfrm>
          <a:prstGeom prst="borderCallout2">
            <a:avLst>
              <a:gd name="adj1" fmla="val 20210"/>
              <a:gd name="adj2" fmla="val 106915"/>
              <a:gd name="adj3" fmla="val 19480"/>
              <a:gd name="adj4" fmla="val 120567"/>
              <a:gd name="adj5" fmla="val -54507"/>
              <a:gd name="adj6" fmla="val 13834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Inconclusivo ou estagnado. Separando padrões talvez surjam distinções.</a:t>
            </a:r>
          </a:p>
        </p:txBody>
      </p:sp>
    </p:spTree>
    <p:extLst>
      <p:ext uri="{BB962C8B-B14F-4D97-AF65-F5344CB8AC3E}">
        <p14:creationId xmlns:p14="http://schemas.microsoft.com/office/powerpoint/2010/main" val="322983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7862EB6-FBD1-4EBE-9681-4AC19DDC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UNIDADES: Forecast 12 períodos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9676602-ACCC-4267-A185-25589A73D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379042"/>
            <a:ext cx="6096528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00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7862EB6-FBD1-4EBE-9681-4AC19DDC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pt-BR" sz="3200">
                <a:solidFill>
                  <a:schemeClr val="bg1"/>
                </a:solidFill>
              </a:rPr>
              <a:t>UNIDADES: Forecast 12 (zoom)</a:t>
            </a:r>
            <a:endParaRPr lang="pt-BR" sz="3200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1717418-31B2-4A24-A6E2-C44C37C8F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379042"/>
            <a:ext cx="6096528" cy="4099915"/>
          </a:xfrm>
          <a:prstGeom prst="rect">
            <a:avLst/>
          </a:prstGeom>
        </p:spPr>
      </p:pic>
      <p:sp>
        <p:nvSpPr>
          <p:cNvPr id="8" name="Texto Explicativo: Linha Dobrada 7">
            <a:extLst>
              <a:ext uri="{FF2B5EF4-FFF2-40B4-BE49-F238E27FC236}">
                <a16:creationId xmlns:a16="http://schemas.microsoft.com/office/drawing/2014/main" id="{C41FACED-24F2-4F29-B30F-417D9F81292A}"/>
              </a:ext>
            </a:extLst>
          </p:cNvPr>
          <p:cNvSpPr/>
          <p:nvPr/>
        </p:nvSpPr>
        <p:spPr>
          <a:xfrm>
            <a:off x="9416562" y="1696915"/>
            <a:ext cx="2479430" cy="1204547"/>
          </a:xfrm>
          <a:prstGeom prst="borderCallout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Possibilidade de aumento, porém, não dá para considerar alto devido aos ruídos. Separando por padrões talvez tenha visão mais próxima da realidade.</a:t>
            </a:r>
          </a:p>
        </p:txBody>
      </p:sp>
      <p:sp>
        <p:nvSpPr>
          <p:cNvPr id="9" name="Texto Explicativo: Linha Dobrada 8">
            <a:extLst>
              <a:ext uri="{FF2B5EF4-FFF2-40B4-BE49-F238E27FC236}">
                <a16:creationId xmlns:a16="http://schemas.microsoft.com/office/drawing/2014/main" id="{76F91641-A223-4CE8-97CB-CC41A6EEBEC1}"/>
              </a:ext>
            </a:extLst>
          </p:cNvPr>
          <p:cNvSpPr/>
          <p:nvPr/>
        </p:nvSpPr>
        <p:spPr>
          <a:xfrm>
            <a:off x="424543" y="4706815"/>
            <a:ext cx="2479430" cy="1204547"/>
          </a:xfrm>
          <a:prstGeom prst="borderCallout2">
            <a:avLst>
              <a:gd name="adj1" fmla="val 20210"/>
              <a:gd name="adj2" fmla="val 106915"/>
              <a:gd name="adj3" fmla="val 19480"/>
              <a:gd name="adj4" fmla="val 120567"/>
              <a:gd name="adj5" fmla="val -54507"/>
              <a:gd name="adj6" fmla="val 13834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Perspectiva conclusiva seria de obras comuns entre 175 a 200 unidades.</a:t>
            </a:r>
          </a:p>
        </p:txBody>
      </p:sp>
    </p:spTree>
    <p:extLst>
      <p:ext uri="{BB962C8B-B14F-4D97-AF65-F5344CB8AC3E}">
        <p14:creationId xmlns:p14="http://schemas.microsoft.com/office/powerpoint/2010/main" val="2390169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7862EB6-FBD1-4EBE-9681-4AC19DDC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Área Útil Total: Série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35E446E-BFAB-42CD-B45A-434BF1AB9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379042"/>
            <a:ext cx="6096528" cy="4099915"/>
          </a:xfrm>
          <a:prstGeom prst="rect">
            <a:avLst/>
          </a:prstGeom>
        </p:spPr>
      </p:pic>
      <p:sp>
        <p:nvSpPr>
          <p:cNvPr id="7" name="Texto Explicativo: Linha Dobrada 6">
            <a:extLst>
              <a:ext uri="{FF2B5EF4-FFF2-40B4-BE49-F238E27FC236}">
                <a16:creationId xmlns:a16="http://schemas.microsoft.com/office/drawing/2014/main" id="{0FE1B443-F049-48F7-950E-AA1B1E3F5015}"/>
              </a:ext>
            </a:extLst>
          </p:cNvPr>
          <p:cNvSpPr/>
          <p:nvPr/>
        </p:nvSpPr>
        <p:spPr>
          <a:xfrm>
            <a:off x="9416562" y="1696915"/>
            <a:ext cx="2479430" cy="1204547"/>
          </a:xfrm>
          <a:prstGeom prst="borderCallout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Muitos picos que negativam a série.</a:t>
            </a:r>
          </a:p>
        </p:txBody>
      </p:sp>
    </p:spTree>
    <p:extLst>
      <p:ext uri="{BB962C8B-B14F-4D97-AF65-F5344CB8AC3E}">
        <p14:creationId xmlns:p14="http://schemas.microsoft.com/office/powerpoint/2010/main" val="1361056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7862EB6-FBD1-4EBE-9681-4AC19DDC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Área Útil Total : Decomposição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6B8F1D-1AA9-4DA4-AE7A-BF3F8C658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379042"/>
            <a:ext cx="6096528" cy="4099915"/>
          </a:xfrm>
          <a:prstGeom prst="rect">
            <a:avLst/>
          </a:prstGeom>
        </p:spPr>
      </p:pic>
      <p:sp>
        <p:nvSpPr>
          <p:cNvPr id="7" name="Texto Explicativo: Linha Dobrada 6">
            <a:extLst>
              <a:ext uri="{FF2B5EF4-FFF2-40B4-BE49-F238E27FC236}">
                <a16:creationId xmlns:a16="http://schemas.microsoft.com/office/drawing/2014/main" id="{AFF6BDCE-4486-4B4B-A69D-A7F789798003}"/>
              </a:ext>
            </a:extLst>
          </p:cNvPr>
          <p:cNvSpPr/>
          <p:nvPr/>
        </p:nvSpPr>
        <p:spPr>
          <a:xfrm>
            <a:off x="9416562" y="1696915"/>
            <a:ext cx="2479430" cy="120454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1916"/>
              <a:gd name="adj6" fmla="val -4347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Sazonalidade muito expandida.</a:t>
            </a:r>
          </a:p>
        </p:txBody>
      </p:sp>
    </p:spTree>
    <p:extLst>
      <p:ext uri="{BB962C8B-B14F-4D97-AF65-F5344CB8AC3E}">
        <p14:creationId xmlns:p14="http://schemas.microsoft.com/office/powerpoint/2010/main" val="2549516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7862EB6-FBD1-4EBE-9681-4AC19DDC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Área Útil Total : </a:t>
            </a:r>
            <a:r>
              <a:rPr lang="pt-BR" sz="3200" dirty="0" err="1">
                <a:solidFill>
                  <a:schemeClr val="bg1"/>
                </a:solidFill>
              </a:rPr>
              <a:t>Arima</a:t>
            </a:r>
            <a:endParaRPr lang="pt-BR" sz="3200" dirty="0">
              <a:solidFill>
                <a:schemeClr val="bg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13FCCD5-8693-41FF-BB25-53C24AA50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379042"/>
            <a:ext cx="6096528" cy="4099915"/>
          </a:xfrm>
          <a:prstGeom prst="rect">
            <a:avLst/>
          </a:prstGeom>
        </p:spPr>
      </p:pic>
      <p:sp>
        <p:nvSpPr>
          <p:cNvPr id="7" name="Texto Explicativo: Linha Dobrada 6">
            <a:extLst>
              <a:ext uri="{FF2B5EF4-FFF2-40B4-BE49-F238E27FC236}">
                <a16:creationId xmlns:a16="http://schemas.microsoft.com/office/drawing/2014/main" id="{BE7F72CD-A1A6-4E74-9CB8-B06C99196EE8}"/>
              </a:ext>
            </a:extLst>
          </p:cNvPr>
          <p:cNvSpPr/>
          <p:nvPr/>
        </p:nvSpPr>
        <p:spPr>
          <a:xfrm>
            <a:off x="9416562" y="1696915"/>
            <a:ext cx="2479430" cy="1204547"/>
          </a:xfrm>
          <a:prstGeom prst="borderCallout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Ruídos de alta dimensão não ajudam a concluir uma sazonalidade.</a:t>
            </a:r>
          </a:p>
        </p:txBody>
      </p:sp>
    </p:spTree>
    <p:extLst>
      <p:ext uri="{BB962C8B-B14F-4D97-AF65-F5344CB8AC3E}">
        <p14:creationId xmlns:p14="http://schemas.microsoft.com/office/powerpoint/2010/main" val="21979431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530</Words>
  <Application>Microsoft Office PowerPoint</Application>
  <PresentationFormat>Widescreen</PresentationFormat>
  <Paragraphs>71</Paragraphs>
  <Slides>41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Tema do Office</vt:lpstr>
      <vt:lpstr>Rede de Obras</vt:lpstr>
      <vt:lpstr>UNIDADES: Série</vt:lpstr>
      <vt:lpstr>UNIDADES: Decomposição</vt:lpstr>
      <vt:lpstr>UNIDADES: Arima</vt:lpstr>
      <vt:lpstr>UNIDADES: Forecast 12 períodos</vt:lpstr>
      <vt:lpstr>UNIDADES: Forecast 12 (zoom)</vt:lpstr>
      <vt:lpstr>Área Útil Total: Série</vt:lpstr>
      <vt:lpstr>Área Útil Total : Decomposição</vt:lpstr>
      <vt:lpstr>Área Útil Total : Arima</vt:lpstr>
      <vt:lpstr>Área Útil Total : Forecast 12 períodos</vt:lpstr>
      <vt:lpstr>Área Útil Total : Forecast 12 (zoom)</vt:lpstr>
      <vt:lpstr>Unidades Por Andar: Série</vt:lpstr>
      <vt:lpstr>Unidades Por Andar: Decomposição</vt:lpstr>
      <vt:lpstr>Unidades Por Andar: Arima</vt:lpstr>
      <vt:lpstr>Unidades Por Andar: Forecast 12 períodos</vt:lpstr>
      <vt:lpstr>Unidades Por Andar: Forecast 12 (zoom)</vt:lpstr>
      <vt:lpstr>Área Útil: Série</vt:lpstr>
      <vt:lpstr>Área Útil: Decomposição</vt:lpstr>
      <vt:lpstr>Área Útil: Arima</vt:lpstr>
      <vt:lpstr>Área Útil: Forecast 12 períodos</vt:lpstr>
      <vt:lpstr>Área Útil: Forecast 12 (zoom)</vt:lpstr>
      <vt:lpstr>Dormitórios: Série</vt:lpstr>
      <vt:lpstr>Dormitórios: Decomposição</vt:lpstr>
      <vt:lpstr>Dormitórios: Arima</vt:lpstr>
      <vt:lpstr>Dormitórios: Forecast 12 períodos</vt:lpstr>
      <vt:lpstr>Dormitórios: Forecast 12 (zoom)</vt:lpstr>
      <vt:lpstr>Suítes: Série</vt:lpstr>
      <vt:lpstr>Suítes: Decomposição</vt:lpstr>
      <vt:lpstr>Suítes: Arima</vt:lpstr>
      <vt:lpstr>Suítes: Forecast 12 períodos</vt:lpstr>
      <vt:lpstr>Suítes: Forecast 12 (zoom)</vt:lpstr>
      <vt:lpstr>Banheiros: Série</vt:lpstr>
      <vt:lpstr>Banheiros: Decomposição</vt:lpstr>
      <vt:lpstr>Banheiros: Arima</vt:lpstr>
      <vt:lpstr>Banheiros: Forecast 12 períodos</vt:lpstr>
      <vt:lpstr>Banheiros: Forecast 12 (zoom)</vt:lpstr>
      <vt:lpstr>Vagas: Série</vt:lpstr>
      <vt:lpstr>Vagas: Decomposição</vt:lpstr>
      <vt:lpstr>Vagas: Arima</vt:lpstr>
      <vt:lpstr>Vagas: Forecast 12 períodos</vt:lpstr>
      <vt:lpstr>Vagas: Forecast 12 (zoom)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Obras</dc:title>
  <dc:creator>Vilson Raimundo Ferreira</dc:creator>
  <cp:lastModifiedBy>Vilson Raimundo Ferreira</cp:lastModifiedBy>
  <cp:revision>12</cp:revision>
  <dcterms:created xsi:type="dcterms:W3CDTF">2017-12-22T12:57:33Z</dcterms:created>
  <dcterms:modified xsi:type="dcterms:W3CDTF">2018-09-15T04:25:49Z</dcterms:modified>
</cp:coreProperties>
</file>