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B5FB-3D43-49C9-8F79-C671651F232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9FF06-8D81-4680-801D-713FAC9A14D6}">
      <dgm:prSet phldrT="[Text]"/>
      <dgm:spPr/>
      <dgm:t>
        <a:bodyPr/>
        <a:lstStyle/>
        <a:p>
          <a:r>
            <a:rPr lang="en-PH" dirty="0"/>
            <a:t>EI</a:t>
          </a:r>
          <a:endParaRPr lang="en-US" dirty="0"/>
        </a:p>
      </dgm:t>
    </dgm:pt>
    <dgm:pt modelId="{8AC291F5-5BD7-49C7-B741-C105B314CC06}" type="parTrans" cxnId="{0E2C64AC-AB8E-41B4-A0F9-76595A9869F7}">
      <dgm:prSet/>
      <dgm:spPr/>
      <dgm:t>
        <a:bodyPr/>
        <a:lstStyle/>
        <a:p>
          <a:endParaRPr lang="en-US"/>
        </a:p>
      </dgm:t>
    </dgm:pt>
    <dgm:pt modelId="{0A51DA91-0E2E-4706-B6EF-AA5BA62857CE}" type="sibTrans" cxnId="{0E2C64AC-AB8E-41B4-A0F9-76595A9869F7}">
      <dgm:prSet/>
      <dgm:spPr/>
      <dgm:t>
        <a:bodyPr/>
        <a:lstStyle/>
        <a:p>
          <a:endParaRPr lang="en-US"/>
        </a:p>
      </dgm:t>
    </dgm:pt>
    <dgm:pt modelId="{B3811A32-F8B6-4FE9-B23E-A157EAC564A4}">
      <dgm:prSet phldrT="[Text]" custT="1"/>
      <dgm:spPr/>
      <dgm:t>
        <a:bodyPr/>
        <a:lstStyle/>
        <a:p>
          <a:r>
            <a:rPr lang="en-PH" sz="1800" dirty="0"/>
            <a:t>Social Awareness</a:t>
          </a:r>
          <a:endParaRPr lang="en-US" sz="1800" dirty="0"/>
        </a:p>
      </dgm:t>
    </dgm:pt>
    <dgm:pt modelId="{50433B0B-9E8A-4836-9887-80F8854D754F}" type="parTrans" cxnId="{8BE7C07D-71E4-4346-95C2-7D787B8D046C}">
      <dgm:prSet/>
      <dgm:spPr/>
      <dgm:t>
        <a:bodyPr/>
        <a:lstStyle/>
        <a:p>
          <a:endParaRPr lang="en-US"/>
        </a:p>
      </dgm:t>
    </dgm:pt>
    <dgm:pt modelId="{F700BF30-42E8-483A-8331-A7C5E0D951AC}" type="sibTrans" cxnId="{8BE7C07D-71E4-4346-95C2-7D787B8D046C}">
      <dgm:prSet/>
      <dgm:spPr/>
      <dgm:t>
        <a:bodyPr/>
        <a:lstStyle/>
        <a:p>
          <a:endParaRPr lang="en-US"/>
        </a:p>
      </dgm:t>
    </dgm:pt>
    <dgm:pt modelId="{4038BF55-3590-4953-8D6C-8F02B822222C}">
      <dgm:prSet phldrT="[Text]" custT="1"/>
      <dgm:spPr/>
      <dgm:t>
        <a:bodyPr/>
        <a:lstStyle/>
        <a:p>
          <a:r>
            <a:rPr lang="en-PH" sz="1800" dirty="0"/>
            <a:t>Relationship Management</a:t>
          </a:r>
          <a:endParaRPr lang="en-US" sz="1800" dirty="0"/>
        </a:p>
      </dgm:t>
    </dgm:pt>
    <dgm:pt modelId="{76BA3E65-D920-4357-B6E5-DF5ADA14B6EF}" type="parTrans" cxnId="{40D3EE25-5C0E-4D37-966F-122339BC3811}">
      <dgm:prSet/>
      <dgm:spPr/>
      <dgm:t>
        <a:bodyPr/>
        <a:lstStyle/>
        <a:p>
          <a:endParaRPr lang="en-US"/>
        </a:p>
      </dgm:t>
    </dgm:pt>
    <dgm:pt modelId="{5852EF43-66DB-4491-836D-4D35FD48B662}" type="sibTrans" cxnId="{40D3EE25-5C0E-4D37-966F-122339BC3811}">
      <dgm:prSet/>
      <dgm:spPr/>
      <dgm:t>
        <a:bodyPr/>
        <a:lstStyle/>
        <a:p>
          <a:endParaRPr lang="en-US"/>
        </a:p>
      </dgm:t>
    </dgm:pt>
    <dgm:pt modelId="{D20B95AD-EEC1-4628-A77A-4C9104F7AD80}">
      <dgm:prSet phldrT="[Text]" custT="1"/>
      <dgm:spPr/>
      <dgm:t>
        <a:bodyPr/>
        <a:lstStyle/>
        <a:p>
          <a:r>
            <a:rPr lang="en-PH" sz="1800" dirty="0"/>
            <a:t>Self Management</a:t>
          </a:r>
          <a:endParaRPr lang="en-US" sz="1800" dirty="0"/>
        </a:p>
      </dgm:t>
    </dgm:pt>
    <dgm:pt modelId="{41A398A3-1BE7-4E3B-B1DD-5D3B89CEC08B}" type="parTrans" cxnId="{4E74697F-05F3-41D1-B166-5FEE702981DA}">
      <dgm:prSet/>
      <dgm:spPr/>
      <dgm:t>
        <a:bodyPr/>
        <a:lstStyle/>
        <a:p>
          <a:endParaRPr lang="en-US"/>
        </a:p>
      </dgm:t>
    </dgm:pt>
    <dgm:pt modelId="{CAA5D97A-69F0-49FD-8209-3F7611C4C23E}" type="sibTrans" cxnId="{4E74697F-05F3-41D1-B166-5FEE702981DA}">
      <dgm:prSet/>
      <dgm:spPr/>
      <dgm:t>
        <a:bodyPr/>
        <a:lstStyle/>
        <a:p>
          <a:endParaRPr lang="en-US"/>
        </a:p>
      </dgm:t>
    </dgm:pt>
    <dgm:pt modelId="{937A832C-6CE2-48D6-9A53-1983D728614A}">
      <dgm:prSet phldrT="[Text]" custT="1"/>
      <dgm:spPr/>
      <dgm:t>
        <a:bodyPr/>
        <a:lstStyle/>
        <a:p>
          <a:r>
            <a:rPr lang="en-PH" sz="1800" dirty="0"/>
            <a:t>Self-Awareness</a:t>
          </a:r>
          <a:endParaRPr lang="en-US" sz="1800" dirty="0"/>
        </a:p>
      </dgm:t>
    </dgm:pt>
    <dgm:pt modelId="{1EF54C97-61E9-4B7A-99DB-07BCD7FEFBD7}" type="parTrans" cxnId="{22A2CA13-6A68-4B00-B017-33DC727C8204}">
      <dgm:prSet/>
      <dgm:spPr/>
      <dgm:t>
        <a:bodyPr/>
        <a:lstStyle/>
        <a:p>
          <a:endParaRPr lang="en-US"/>
        </a:p>
      </dgm:t>
    </dgm:pt>
    <dgm:pt modelId="{5B63C49C-81BD-4583-BF5C-2CC5A9B6659E}" type="sibTrans" cxnId="{22A2CA13-6A68-4B00-B017-33DC727C8204}">
      <dgm:prSet/>
      <dgm:spPr/>
      <dgm:t>
        <a:bodyPr/>
        <a:lstStyle/>
        <a:p>
          <a:endParaRPr lang="en-US"/>
        </a:p>
      </dgm:t>
    </dgm:pt>
    <dgm:pt modelId="{1F394345-FFC5-476C-84FC-1D825CF383EC}" type="pres">
      <dgm:prSet presAssocID="{0C40B5FB-3D43-49C9-8F79-C671651F232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4C6639-F43B-4C06-9A72-8627065D8249}" type="pres">
      <dgm:prSet presAssocID="{BC49FF06-8D81-4680-801D-713FAC9A14D6}" presName="centerShape" presStyleLbl="node0" presStyleIdx="0" presStyleCnt="1"/>
      <dgm:spPr/>
    </dgm:pt>
    <dgm:pt modelId="{97518414-7B1C-4C21-8E3D-B83D02DC1C2A}" type="pres">
      <dgm:prSet presAssocID="{B3811A32-F8B6-4FE9-B23E-A157EAC564A4}" presName="node" presStyleLbl="node1" presStyleIdx="0" presStyleCnt="4" custScaleX="201571" custScaleY="77433" custRadScaleRad="85323">
        <dgm:presLayoutVars>
          <dgm:bulletEnabled val="1"/>
        </dgm:presLayoutVars>
      </dgm:prSet>
      <dgm:spPr/>
    </dgm:pt>
    <dgm:pt modelId="{72A06333-254A-4D65-B9DC-F99E49702082}" type="pres">
      <dgm:prSet presAssocID="{B3811A32-F8B6-4FE9-B23E-A157EAC564A4}" presName="dummy" presStyleCnt="0"/>
      <dgm:spPr/>
    </dgm:pt>
    <dgm:pt modelId="{F8929A2B-5EC8-4C00-A227-97969551EDD2}" type="pres">
      <dgm:prSet presAssocID="{F700BF30-42E8-483A-8331-A7C5E0D951AC}" presName="sibTrans" presStyleLbl="sibTrans2D1" presStyleIdx="0" presStyleCnt="4"/>
      <dgm:spPr/>
    </dgm:pt>
    <dgm:pt modelId="{C47673C4-9D22-4A46-A780-AEF55BA3FC95}" type="pres">
      <dgm:prSet presAssocID="{4038BF55-3590-4953-8D6C-8F02B822222C}" presName="node" presStyleLbl="node1" presStyleIdx="1" presStyleCnt="4" custScaleX="201571" custScaleY="77433" custRadScaleRad="123701">
        <dgm:presLayoutVars>
          <dgm:bulletEnabled val="1"/>
        </dgm:presLayoutVars>
      </dgm:prSet>
      <dgm:spPr/>
    </dgm:pt>
    <dgm:pt modelId="{47D0F998-F7E3-4171-86A5-D5C7079E17B5}" type="pres">
      <dgm:prSet presAssocID="{4038BF55-3590-4953-8D6C-8F02B822222C}" presName="dummy" presStyleCnt="0"/>
      <dgm:spPr/>
    </dgm:pt>
    <dgm:pt modelId="{6DCBA4E8-3CFD-4BC8-817F-4A50F00EBE54}" type="pres">
      <dgm:prSet presAssocID="{5852EF43-66DB-4491-836D-4D35FD48B662}" presName="sibTrans" presStyleLbl="sibTrans2D1" presStyleIdx="1" presStyleCnt="4"/>
      <dgm:spPr/>
    </dgm:pt>
    <dgm:pt modelId="{43C25ADF-65DD-41DA-97F7-C950AAEFE708}" type="pres">
      <dgm:prSet presAssocID="{D20B95AD-EEC1-4628-A77A-4C9104F7AD80}" presName="node" presStyleLbl="node1" presStyleIdx="2" presStyleCnt="4" custScaleX="201571" custScaleY="77433" custRadScaleRad="88984">
        <dgm:presLayoutVars>
          <dgm:bulletEnabled val="1"/>
        </dgm:presLayoutVars>
      </dgm:prSet>
      <dgm:spPr/>
    </dgm:pt>
    <dgm:pt modelId="{A9C5B7C1-B22B-4473-B81E-732E51C8C44D}" type="pres">
      <dgm:prSet presAssocID="{D20B95AD-EEC1-4628-A77A-4C9104F7AD80}" presName="dummy" presStyleCnt="0"/>
      <dgm:spPr/>
    </dgm:pt>
    <dgm:pt modelId="{49E9879E-5926-4AAD-863A-4B79ED4D79E9}" type="pres">
      <dgm:prSet presAssocID="{CAA5D97A-69F0-49FD-8209-3F7611C4C23E}" presName="sibTrans" presStyleLbl="sibTrans2D1" presStyleIdx="2" presStyleCnt="4"/>
      <dgm:spPr/>
    </dgm:pt>
    <dgm:pt modelId="{45FBED99-B1FC-45C9-B50D-A8768C31461C}" type="pres">
      <dgm:prSet presAssocID="{937A832C-6CE2-48D6-9A53-1983D728614A}" presName="node" presStyleLbl="node1" presStyleIdx="3" presStyleCnt="4" custScaleX="201571" custScaleY="77433" custRadScaleRad="123502">
        <dgm:presLayoutVars>
          <dgm:bulletEnabled val="1"/>
        </dgm:presLayoutVars>
      </dgm:prSet>
      <dgm:spPr/>
    </dgm:pt>
    <dgm:pt modelId="{AEA8DECC-6BEB-4A72-9115-0CAC88C880CE}" type="pres">
      <dgm:prSet presAssocID="{937A832C-6CE2-48D6-9A53-1983D728614A}" presName="dummy" presStyleCnt="0"/>
      <dgm:spPr/>
    </dgm:pt>
    <dgm:pt modelId="{F405CFFB-D0DE-4738-92A6-6B7E2B57E593}" type="pres">
      <dgm:prSet presAssocID="{5B63C49C-81BD-4583-BF5C-2CC5A9B6659E}" presName="sibTrans" presStyleLbl="sibTrans2D1" presStyleIdx="3" presStyleCnt="4"/>
      <dgm:spPr/>
    </dgm:pt>
  </dgm:ptLst>
  <dgm:cxnLst>
    <dgm:cxn modelId="{44E2CEE8-4BEB-4A62-857A-AA702B51039B}" type="presOf" srcId="{4038BF55-3590-4953-8D6C-8F02B822222C}" destId="{C47673C4-9D22-4A46-A780-AEF55BA3FC95}" srcOrd="0" destOrd="0" presId="urn:microsoft.com/office/officeart/2005/8/layout/radial6"/>
    <dgm:cxn modelId="{2B933D3D-3D9F-482C-B0D8-30CCDE2AA99D}" type="presOf" srcId="{5B63C49C-81BD-4583-BF5C-2CC5A9B6659E}" destId="{F405CFFB-D0DE-4738-92A6-6B7E2B57E593}" srcOrd="0" destOrd="0" presId="urn:microsoft.com/office/officeart/2005/8/layout/radial6"/>
    <dgm:cxn modelId="{4E74697F-05F3-41D1-B166-5FEE702981DA}" srcId="{BC49FF06-8D81-4680-801D-713FAC9A14D6}" destId="{D20B95AD-EEC1-4628-A77A-4C9104F7AD80}" srcOrd="2" destOrd="0" parTransId="{41A398A3-1BE7-4E3B-B1DD-5D3B89CEC08B}" sibTransId="{CAA5D97A-69F0-49FD-8209-3F7611C4C23E}"/>
    <dgm:cxn modelId="{25A3542B-86BD-43E0-8449-4D3DE27C2B95}" type="presOf" srcId="{937A832C-6CE2-48D6-9A53-1983D728614A}" destId="{45FBED99-B1FC-45C9-B50D-A8768C31461C}" srcOrd="0" destOrd="0" presId="urn:microsoft.com/office/officeart/2005/8/layout/radial6"/>
    <dgm:cxn modelId="{E4EDCDB9-C1EB-4BE5-AE34-1E0EFD05F8A8}" type="presOf" srcId="{CAA5D97A-69F0-49FD-8209-3F7611C4C23E}" destId="{49E9879E-5926-4AAD-863A-4B79ED4D79E9}" srcOrd="0" destOrd="0" presId="urn:microsoft.com/office/officeart/2005/8/layout/radial6"/>
    <dgm:cxn modelId="{40D3EE25-5C0E-4D37-966F-122339BC3811}" srcId="{BC49FF06-8D81-4680-801D-713FAC9A14D6}" destId="{4038BF55-3590-4953-8D6C-8F02B822222C}" srcOrd="1" destOrd="0" parTransId="{76BA3E65-D920-4357-B6E5-DF5ADA14B6EF}" sibTransId="{5852EF43-66DB-4491-836D-4D35FD48B662}"/>
    <dgm:cxn modelId="{755496ED-7CE0-4D62-B07C-D8C0654C5286}" type="presOf" srcId="{BC49FF06-8D81-4680-801D-713FAC9A14D6}" destId="{C44C6639-F43B-4C06-9A72-8627065D8249}" srcOrd="0" destOrd="0" presId="urn:microsoft.com/office/officeart/2005/8/layout/radial6"/>
    <dgm:cxn modelId="{8BE7C07D-71E4-4346-95C2-7D787B8D046C}" srcId="{BC49FF06-8D81-4680-801D-713FAC9A14D6}" destId="{B3811A32-F8B6-4FE9-B23E-A157EAC564A4}" srcOrd="0" destOrd="0" parTransId="{50433B0B-9E8A-4836-9887-80F8854D754F}" sibTransId="{F700BF30-42E8-483A-8331-A7C5E0D951AC}"/>
    <dgm:cxn modelId="{BC25AB85-3094-48DD-AE39-A9CBA221FC5E}" type="presOf" srcId="{F700BF30-42E8-483A-8331-A7C5E0D951AC}" destId="{F8929A2B-5EC8-4C00-A227-97969551EDD2}" srcOrd="0" destOrd="0" presId="urn:microsoft.com/office/officeart/2005/8/layout/radial6"/>
    <dgm:cxn modelId="{287E680A-48FD-456A-A14A-96209B565EB3}" type="presOf" srcId="{5852EF43-66DB-4491-836D-4D35FD48B662}" destId="{6DCBA4E8-3CFD-4BC8-817F-4A50F00EBE54}" srcOrd="0" destOrd="0" presId="urn:microsoft.com/office/officeart/2005/8/layout/radial6"/>
    <dgm:cxn modelId="{94EDFBD3-A756-4AE7-B529-995A0BF9AB91}" type="presOf" srcId="{B3811A32-F8B6-4FE9-B23E-A157EAC564A4}" destId="{97518414-7B1C-4C21-8E3D-B83D02DC1C2A}" srcOrd="0" destOrd="0" presId="urn:microsoft.com/office/officeart/2005/8/layout/radial6"/>
    <dgm:cxn modelId="{A61C674F-CBCA-469C-8BBF-AC36522CAF6A}" type="presOf" srcId="{0C40B5FB-3D43-49C9-8F79-C671651F2326}" destId="{1F394345-FFC5-476C-84FC-1D825CF383EC}" srcOrd="0" destOrd="0" presId="urn:microsoft.com/office/officeart/2005/8/layout/radial6"/>
    <dgm:cxn modelId="{22A2CA13-6A68-4B00-B017-33DC727C8204}" srcId="{BC49FF06-8D81-4680-801D-713FAC9A14D6}" destId="{937A832C-6CE2-48D6-9A53-1983D728614A}" srcOrd="3" destOrd="0" parTransId="{1EF54C97-61E9-4B7A-99DB-07BCD7FEFBD7}" sibTransId="{5B63C49C-81BD-4583-BF5C-2CC5A9B6659E}"/>
    <dgm:cxn modelId="{0E2C64AC-AB8E-41B4-A0F9-76595A9869F7}" srcId="{0C40B5FB-3D43-49C9-8F79-C671651F2326}" destId="{BC49FF06-8D81-4680-801D-713FAC9A14D6}" srcOrd="0" destOrd="0" parTransId="{8AC291F5-5BD7-49C7-B741-C105B314CC06}" sibTransId="{0A51DA91-0E2E-4706-B6EF-AA5BA62857CE}"/>
    <dgm:cxn modelId="{B92B63FE-1413-4194-AA62-14B1D7005CCA}" type="presOf" srcId="{D20B95AD-EEC1-4628-A77A-4C9104F7AD80}" destId="{43C25ADF-65DD-41DA-97F7-C950AAEFE708}" srcOrd="0" destOrd="0" presId="urn:microsoft.com/office/officeart/2005/8/layout/radial6"/>
    <dgm:cxn modelId="{5924C575-C1E5-4E9B-B773-6193FD2673A1}" type="presParOf" srcId="{1F394345-FFC5-476C-84FC-1D825CF383EC}" destId="{C44C6639-F43B-4C06-9A72-8627065D8249}" srcOrd="0" destOrd="0" presId="urn:microsoft.com/office/officeart/2005/8/layout/radial6"/>
    <dgm:cxn modelId="{DD54B44B-0DBA-4790-B023-891AB9DEE047}" type="presParOf" srcId="{1F394345-FFC5-476C-84FC-1D825CF383EC}" destId="{97518414-7B1C-4C21-8E3D-B83D02DC1C2A}" srcOrd="1" destOrd="0" presId="urn:microsoft.com/office/officeart/2005/8/layout/radial6"/>
    <dgm:cxn modelId="{B92B62E7-3945-4155-AB9C-CC16DE8A3CFB}" type="presParOf" srcId="{1F394345-FFC5-476C-84FC-1D825CF383EC}" destId="{72A06333-254A-4D65-B9DC-F99E49702082}" srcOrd="2" destOrd="0" presId="urn:microsoft.com/office/officeart/2005/8/layout/radial6"/>
    <dgm:cxn modelId="{FAF3E49C-7288-4215-9268-6359F106F445}" type="presParOf" srcId="{1F394345-FFC5-476C-84FC-1D825CF383EC}" destId="{F8929A2B-5EC8-4C00-A227-97969551EDD2}" srcOrd="3" destOrd="0" presId="urn:microsoft.com/office/officeart/2005/8/layout/radial6"/>
    <dgm:cxn modelId="{050954E7-279C-4767-A053-14C30EF5ACFA}" type="presParOf" srcId="{1F394345-FFC5-476C-84FC-1D825CF383EC}" destId="{C47673C4-9D22-4A46-A780-AEF55BA3FC95}" srcOrd="4" destOrd="0" presId="urn:microsoft.com/office/officeart/2005/8/layout/radial6"/>
    <dgm:cxn modelId="{3C87E024-0000-449D-B8A6-2C655245079F}" type="presParOf" srcId="{1F394345-FFC5-476C-84FC-1D825CF383EC}" destId="{47D0F998-F7E3-4171-86A5-D5C7079E17B5}" srcOrd="5" destOrd="0" presId="urn:microsoft.com/office/officeart/2005/8/layout/radial6"/>
    <dgm:cxn modelId="{8BE06985-E42E-4DD1-92F3-F37A7BBAF000}" type="presParOf" srcId="{1F394345-FFC5-476C-84FC-1D825CF383EC}" destId="{6DCBA4E8-3CFD-4BC8-817F-4A50F00EBE54}" srcOrd="6" destOrd="0" presId="urn:microsoft.com/office/officeart/2005/8/layout/radial6"/>
    <dgm:cxn modelId="{35A7358C-5F5E-4C2C-A31F-FC11E819D32C}" type="presParOf" srcId="{1F394345-FFC5-476C-84FC-1D825CF383EC}" destId="{43C25ADF-65DD-41DA-97F7-C950AAEFE708}" srcOrd="7" destOrd="0" presId="urn:microsoft.com/office/officeart/2005/8/layout/radial6"/>
    <dgm:cxn modelId="{A4F4B39A-C1FC-4A5B-A8C2-D5DA58C9657C}" type="presParOf" srcId="{1F394345-FFC5-476C-84FC-1D825CF383EC}" destId="{A9C5B7C1-B22B-4473-B81E-732E51C8C44D}" srcOrd="8" destOrd="0" presId="urn:microsoft.com/office/officeart/2005/8/layout/radial6"/>
    <dgm:cxn modelId="{4556CF13-2E2E-4A10-9699-35AA6BA564D7}" type="presParOf" srcId="{1F394345-FFC5-476C-84FC-1D825CF383EC}" destId="{49E9879E-5926-4AAD-863A-4B79ED4D79E9}" srcOrd="9" destOrd="0" presId="urn:microsoft.com/office/officeart/2005/8/layout/radial6"/>
    <dgm:cxn modelId="{31C9A2C2-C981-41BD-93F7-197F8D646350}" type="presParOf" srcId="{1F394345-FFC5-476C-84FC-1D825CF383EC}" destId="{45FBED99-B1FC-45C9-B50D-A8768C31461C}" srcOrd="10" destOrd="0" presId="urn:microsoft.com/office/officeart/2005/8/layout/radial6"/>
    <dgm:cxn modelId="{B9B858F5-B83C-4D38-B6FF-CF1A27E9BC73}" type="presParOf" srcId="{1F394345-FFC5-476C-84FC-1D825CF383EC}" destId="{AEA8DECC-6BEB-4A72-9115-0CAC88C880CE}" srcOrd="11" destOrd="0" presId="urn:microsoft.com/office/officeart/2005/8/layout/radial6"/>
    <dgm:cxn modelId="{5D99E347-DCAE-40C8-8275-0D450A8D407A}" type="presParOf" srcId="{1F394345-FFC5-476C-84FC-1D825CF383EC}" destId="{F405CFFB-D0DE-4738-92A6-6B7E2B57E59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C2097-8C37-476F-A277-DAF4F53957A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D3DFC-F148-4563-BBBD-2F0D83ADA898}">
      <dgm:prSet phldrT="[Text]"/>
      <dgm:spPr/>
      <dgm:t>
        <a:bodyPr/>
        <a:lstStyle/>
        <a:p>
          <a:r>
            <a:rPr lang="en-PH" dirty="0"/>
            <a:t>Affective Computing</a:t>
          </a:r>
          <a:endParaRPr lang="en-US" dirty="0"/>
        </a:p>
      </dgm:t>
    </dgm:pt>
    <dgm:pt modelId="{C1AA2BAA-CF35-4CC6-86E8-A271D7040922}" type="parTrans" cxnId="{C504C06C-CC42-416E-8244-6970B82AFBF1}">
      <dgm:prSet/>
      <dgm:spPr/>
      <dgm:t>
        <a:bodyPr/>
        <a:lstStyle/>
        <a:p>
          <a:endParaRPr lang="en-US"/>
        </a:p>
      </dgm:t>
    </dgm:pt>
    <dgm:pt modelId="{CBA95BE6-0466-4FB7-BACB-28001D35A4A3}" type="sibTrans" cxnId="{C504C06C-CC42-416E-8244-6970B82AFBF1}">
      <dgm:prSet/>
      <dgm:spPr/>
      <dgm:t>
        <a:bodyPr/>
        <a:lstStyle/>
        <a:p>
          <a:endParaRPr lang="en-US"/>
        </a:p>
      </dgm:t>
    </dgm:pt>
    <dgm:pt modelId="{904B51A1-FD0A-4DCD-9018-CB20064007F9}">
      <dgm:prSet phldrT="[Text]" custT="1"/>
      <dgm:spPr/>
      <dgm:t>
        <a:bodyPr/>
        <a:lstStyle/>
        <a:p>
          <a:r>
            <a:rPr lang="en-PH" sz="1600" dirty="0"/>
            <a:t>Wearable computing</a:t>
          </a:r>
          <a:endParaRPr lang="en-US" sz="1600" dirty="0"/>
        </a:p>
      </dgm:t>
    </dgm:pt>
    <dgm:pt modelId="{57DB1D3E-39C3-48D4-B327-D451FCD37CCA}" type="parTrans" cxnId="{F1BF208F-E9AE-40C1-8B51-94B4257CECFF}">
      <dgm:prSet/>
      <dgm:spPr/>
      <dgm:t>
        <a:bodyPr/>
        <a:lstStyle/>
        <a:p>
          <a:endParaRPr lang="en-US"/>
        </a:p>
      </dgm:t>
    </dgm:pt>
    <dgm:pt modelId="{B9505965-1B94-4C0F-B2F5-48B3F28311B4}" type="sibTrans" cxnId="{F1BF208F-E9AE-40C1-8B51-94B4257CECFF}">
      <dgm:prSet/>
      <dgm:spPr/>
      <dgm:t>
        <a:bodyPr/>
        <a:lstStyle/>
        <a:p>
          <a:endParaRPr lang="en-US"/>
        </a:p>
      </dgm:t>
    </dgm:pt>
    <dgm:pt modelId="{91EE91F3-142E-4612-986A-332E15A7A354}">
      <dgm:prSet phldrT="[Text]" custT="1"/>
      <dgm:spPr/>
      <dgm:t>
        <a:bodyPr/>
        <a:lstStyle/>
        <a:p>
          <a:r>
            <a:rPr lang="en-PH" sz="1600" dirty="0"/>
            <a:t>Computer Vision</a:t>
          </a:r>
          <a:endParaRPr lang="en-US" sz="1600" dirty="0"/>
        </a:p>
      </dgm:t>
    </dgm:pt>
    <dgm:pt modelId="{9F307276-D870-46C7-89B0-564A86D4797A}" type="parTrans" cxnId="{7F98B9C1-5854-4909-B9E7-DE6518778E31}">
      <dgm:prSet/>
      <dgm:spPr/>
      <dgm:t>
        <a:bodyPr/>
        <a:lstStyle/>
        <a:p>
          <a:endParaRPr lang="en-US"/>
        </a:p>
      </dgm:t>
    </dgm:pt>
    <dgm:pt modelId="{6110CC84-BF0C-4DF9-B63E-0F8EF14F4CBE}" type="sibTrans" cxnId="{7F98B9C1-5854-4909-B9E7-DE6518778E31}">
      <dgm:prSet/>
      <dgm:spPr/>
      <dgm:t>
        <a:bodyPr/>
        <a:lstStyle/>
        <a:p>
          <a:endParaRPr lang="en-US"/>
        </a:p>
      </dgm:t>
    </dgm:pt>
    <dgm:pt modelId="{83C9BE06-71FF-4025-B517-0DB5D1C3DB88}">
      <dgm:prSet phldrT="[Text]" custT="1"/>
      <dgm:spPr/>
      <dgm:t>
        <a:bodyPr/>
        <a:lstStyle/>
        <a:p>
          <a:r>
            <a:rPr lang="en-PH" sz="1600" dirty="0"/>
            <a:t>Pattern Recognition</a:t>
          </a:r>
          <a:endParaRPr lang="en-US" sz="1600" dirty="0"/>
        </a:p>
      </dgm:t>
    </dgm:pt>
    <dgm:pt modelId="{233E212E-4115-43AF-A64B-0C46013F2A42}" type="parTrans" cxnId="{835B3346-700B-4D32-B03B-9E6433FAE094}">
      <dgm:prSet/>
      <dgm:spPr/>
      <dgm:t>
        <a:bodyPr/>
        <a:lstStyle/>
        <a:p>
          <a:endParaRPr lang="en-US"/>
        </a:p>
      </dgm:t>
    </dgm:pt>
    <dgm:pt modelId="{A8701544-FFE1-4AF4-8222-A6D7ADA571E8}" type="sibTrans" cxnId="{835B3346-700B-4D32-B03B-9E6433FAE094}">
      <dgm:prSet/>
      <dgm:spPr/>
      <dgm:t>
        <a:bodyPr/>
        <a:lstStyle/>
        <a:p>
          <a:endParaRPr lang="en-US"/>
        </a:p>
      </dgm:t>
    </dgm:pt>
    <dgm:pt modelId="{3536C29F-8053-4680-B4CC-170A5F204502}">
      <dgm:prSet phldrT="[Text]" custT="1"/>
      <dgm:spPr/>
      <dgm:t>
        <a:bodyPr/>
        <a:lstStyle/>
        <a:p>
          <a:r>
            <a:rPr lang="en-PH" sz="1600" dirty="0"/>
            <a:t>Machine Learning</a:t>
          </a:r>
          <a:endParaRPr lang="en-US" sz="1600" dirty="0"/>
        </a:p>
      </dgm:t>
    </dgm:pt>
    <dgm:pt modelId="{8778F11E-9BAB-4BC2-AA95-001C21E23D57}" type="parTrans" cxnId="{03ED8A3F-6B1D-4984-9DBA-35F49EB7050F}">
      <dgm:prSet/>
      <dgm:spPr/>
      <dgm:t>
        <a:bodyPr/>
        <a:lstStyle/>
        <a:p>
          <a:endParaRPr lang="en-US"/>
        </a:p>
      </dgm:t>
    </dgm:pt>
    <dgm:pt modelId="{E9CB7111-6005-4A3C-9991-AD64E720CFEC}" type="sibTrans" cxnId="{03ED8A3F-6B1D-4984-9DBA-35F49EB7050F}">
      <dgm:prSet/>
      <dgm:spPr/>
      <dgm:t>
        <a:bodyPr/>
        <a:lstStyle/>
        <a:p>
          <a:endParaRPr lang="en-US"/>
        </a:p>
      </dgm:t>
    </dgm:pt>
    <dgm:pt modelId="{FB8E6BEB-2422-4080-8D8D-CBBF02B6DE17}">
      <dgm:prSet phldrT="[Text]" custT="1"/>
      <dgm:spPr/>
      <dgm:t>
        <a:bodyPr/>
        <a:lstStyle/>
        <a:p>
          <a:r>
            <a:rPr lang="en-PH" sz="1600" dirty="0"/>
            <a:t>Digital Signal Processing</a:t>
          </a:r>
        </a:p>
      </dgm:t>
    </dgm:pt>
    <dgm:pt modelId="{C39F1EEC-08BD-489B-B50B-F21706FCB8BA}" type="parTrans" cxnId="{234E5F4A-0CC6-44C2-894D-13EE08660323}">
      <dgm:prSet/>
      <dgm:spPr/>
      <dgm:t>
        <a:bodyPr/>
        <a:lstStyle/>
        <a:p>
          <a:endParaRPr lang="en-US"/>
        </a:p>
      </dgm:t>
    </dgm:pt>
    <dgm:pt modelId="{CD392B6E-B058-4154-8C1E-5541E7FE7626}" type="sibTrans" cxnId="{234E5F4A-0CC6-44C2-894D-13EE08660323}">
      <dgm:prSet/>
      <dgm:spPr/>
      <dgm:t>
        <a:bodyPr/>
        <a:lstStyle/>
        <a:p>
          <a:endParaRPr lang="en-US"/>
        </a:p>
      </dgm:t>
    </dgm:pt>
    <dgm:pt modelId="{83ED10C3-E436-44D0-9B6A-E71FFF363C43}">
      <dgm:prSet phldrT="[Text]" custT="1"/>
      <dgm:spPr/>
      <dgm:t>
        <a:bodyPr/>
        <a:lstStyle/>
        <a:p>
          <a:r>
            <a:rPr lang="en-PH" sz="1600" dirty="0"/>
            <a:t>Human-Computer Interaction</a:t>
          </a:r>
          <a:endParaRPr lang="en-US" sz="1600" dirty="0"/>
        </a:p>
      </dgm:t>
    </dgm:pt>
    <dgm:pt modelId="{67DC2336-AA6A-4D66-89C0-E9C7BE075B66}" type="parTrans" cxnId="{B7C29EF3-B623-49F5-940B-97C24C42919B}">
      <dgm:prSet/>
      <dgm:spPr/>
      <dgm:t>
        <a:bodyPr/>
        <a:lstStyle/>
        <a:p>
          <a:endParaRPr lang="en-US"/>
        </a:p>
      </dgm:t>
    </dgm:pt>
    <dgm:pt modelId="{75844511-4FCB-42CF-B818-15A2749BC60F}" type="sibTrans" cxnId="{B7C29EF3-B623-49F5-940B-97C24C42919B}">
      <dgm:prSet/>
      <dgm:spPr/>
      <dgm:t>
        <a:bodyPr/>
        <a:lstStyle/>
        <a:p>
          <a:endParaRPr lang="en-US"/>
        </a:p>
      </dgm:t>
    </dgm:pt>
    <dgm:pt modelId="{A5C930CA-CCAA-43A5-A0CE-A256EB84D5A8}" type="pres">
      <dgm:prSet presAssocID="{6F1C2097-8C37-476F-A277-DAF4F53957A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B38630-C4DE-4439-9F8C-8CDD61CC262A}" type="pres">
      <dgm:prSet presAssocID="{26AD3DFC-F148-4563-BBBD-2F0D83ADA898}" presName="centerShape" presStyleLbl="node0" presStyleIdx="0" presStyleCnt="1"/>
      <dgm:spPr/>
    </dgm:pt>
    <dgm:pt modelId="{92E93CCA-89E1-46D3-8B16-10EAD5F86C0B}" type="pres">
      <dgm:prSet presAssocID="{904B51A1-FD0A-4DCD-9018-CB20064007F9}" presName="node" presStyleLbl="node1" presStyleIdx="0" presStyleCnt="6" custScaleX="180431">
        <dgm:presLayoutVars>
          <dgm:bulletEnabled val="1"/>
        </dgm:presLayoutVars>
      </dgm:prSet>
      <dgm:spPr/>
    </dgm:pt>
    <dgm:pt modelId="{937B1861-AEB7-4401-A662-B482EFF9FC18}" type="pres">
      <dgm:prSet presAssocID="{904B51A1-FD0A-4DCD-9018-CB20064007F9}" presName="dummy" presStyleCnt="0"/>
      <dgm:spPr/>
    </dgm:pt>
    <dgm:pt modelId="{B35D8750-0FA5-4342-9B9A-8EBEF9AD5430}" type="pres">
      <dgm:prSet presAssocID="{B9505965-1B94-4C0F-B2F5-48B3F28311B4}" presName="sibTrans" presStyleLbl="sibTrans2D1" presStyleIdx="0" presStyleCnt="6"/>
      <dgm:spPr/>
    </dgm:pt>
    <dgm:pt modelId="{8C476F50-3626-4159-AB8E-C97E67696ECA}" type="pres">
      <dgm:prSet presAssocID="{FB8E6BEB-2422-4080-8D8D-CBBF02B6DE17}" presName="node" presStyleLbl="node1" presStyleIdx="1" presStyleCnt="6" custScaleX="180431" custRadScaleRad="130453" custRadScaleInc="37313">
        <dgm:presLayoutVars>
          <dgm:bulletEnabled val="1"/>
        </dgm:presLayoutVars>
      </dgm:prSet>
      <dgm:spPr/>
    </dgm:pt>
    <dgm:pt modelId="{EE3E3420-FEEE-4AA9-9FF3-DA6A1DB2C7D0}" type="pres">
      <dgm:prSet presAssocID="{FB8E6BEB-2422-4080-8D8D-CBBF02B6DE17}" presName="dummy" presStyleCnt="0"/>
      <dgm:spPr/>
    </dgm:pt>
    <dgm:pt modelId="{ED0996ED-6965-4A7B-8C77-DCF36F3D20D7}" type="pres">
      <dgm:prSet presAssocID="{CD392B6E-B058-4154-8C1E-5541E7FE7626}" presName="sibTrans" presStyleLbl="sibTrans2D1" presStyleIdx="1" presStyleCnt="6"/>
      <dgm:spPr/>
    </dgm:pt>
    <dgm:pt modelId="{5F3E20A4-7A0A-41CA-8319-94E9DA1AC02B}" type="pres">
      <dgm:prSet presAssocID="{91EE91F3-142E-4612-986A-332E15A7A354}" presName="node" presStyleLbl="node1" presStyleIdx="2" presStyleCnt="6" custScaleX="180431" custRadScaleRad="130453" custRadScaleInc="-37313">
        <dgm:presLayoutVars>
          <dgm:bulletEnabled val="1"/>
        </dgm:presLayoutVars>
      </dgm:prSet>
      <dgm:spPr/>
    </dgm:pt>
    <dgm:pt modelId="{B3B645AF-4FCF-4FA2-AB3F-F520CDF8C067}" type="pres">
      <dgm:prSet presAssocID="{91EE91F3-142E-4612-986A-332E15A7A354}" presName="dummy" presStyleCnt="0"/>
      <dgm:spPr/>
    </dgm:pt>
    <dgm:pt modelId="{2A22BA89-D939-42B9-B192-CB528AF14BED}" type="pres">
      <dgm:prSet presAssocID="{6110CC84-BF0C-4DF9-B63E-0F8EF14F4CBE}" presName="sibTrans" presStyleLbl="sibTrans2D1" presStyleIdx="2" presStyleCnt="6"/>
      <dgm:spPr/>
    </dgm:pt>
    <dgm:pt modelId="{1BEE8C60-1411-4A9A-B7B0-6642B9007332}" type="pres">
      <dgm:prSet presAssocID="{83C9BE06-71FF-4025-B517-0DB5D1C3DB88}" presName="node" presStyleLbl="node1" presStyleIdx="3" presStyleCnt="6" custScaleX="180431">
        <dgm:presLayoutVars>
          <dgm:bulletEnabled val="1"/>
        </dgm:presLayoutVars>
      </dgm:prSet>
      <dgm:spPr/>
    </dgm:pt>
    <dgm:pt modelId="{20C474B6-D98C-491A-BEEC-1FC4A821700C}" type="pres">
      <dgm:prSet presAssocID="{83C9BE06-71FF-4025-B517-0DB5D1C3DB88}" presName="dummy" presStyleCnt="0"/>
      <dgm:spPr/>
    </dgm:pt>
    <dgm:pt modelId="{23627E80-C7D5-4EBA-9155-D5F262B6021B}" type="pres">
      <dgm:prSet presAssocID="{A8701544-FFE1-4AF4-8222-A6D7ADA571E8}" presName="sibTrans" presStyleLbl="sibTrans2D1" presStyleIdx="3" presStyleCnt="6"/>
      <dgm:spPr/>
    </dgm:pt>
    <dgm:pt modelId="{509ED884-14C3-4A9E-ADF4-BA566FA651C7}" type="pres">
      <dgm:prSet presAssocID="{3536C29F-8053-4680-B4CC-170A5F204502}" presName="node" presStyleLbl="node1" presStyleIdx="4" presStyleCnt="6" custScaleX="180431" custRadScaleRad="131665" custRadScaleInc="38408">
        <dgm:presLayoutVars>
          <dgm:bulletEnabled val="1"/>
        </dgm:presLayoutVars>
      </dgm:prSet>
      <dgm:spPr/>
    </dgm:pt>
    <dgm:pt modelId="{E7429058-1F77-4A3B-A204-AAA292F2F79D}" type="pres">
      <dgm:prSet presAssocID="{3536C29F-8053-4680-B4CC-170A5F204502}" presName="dummy" presStyleCnt="0"/>
      <dgm:spPr/>
    </dgm:pt>
    <dgm:pt modelId="{C86A91BF-DB72-49F3-B672-99CFC22ACE7C}" type="pres">
      <dgm:prSet presAssocID="{E9CB7111-6005-4A3C-9991-AD64E720CFEC}" presName="sibTrans" presStyleLbl="sibTrans2D1" presStyleIdx="4" presStyleCnt="6"/>
      <dgm:spPr/>
    </dgm:pt>
    <dgm:pt modelId="{BD98ECA2-3E3F-4FFB-B3FF-A048260D18C4}" type="pres">
      <dgm:prSet presAssocID="{83ED10C3-E436-44D0-9B6A-E71FFF363C43}" presName="node" presStyleLbl="node1" presStyleIdx="5" presStyleCnt="6" custScaleX="180431" custRadScaleRad="131665" custRadScaleInc="-38408">
        <dgm:presLayoutVars>
          <dgm:bulletEnabled val="1"/>
        </dgm:presLayoutVars>
      </dgm:prSet>
      <dgm:spPr/>
    </dgm:pt>
    <dgm:pt modelId="{192DFC14-0059-457D-907A-A814FC607014}" type="pres">
      <dgm:prSet presAssocID="{83ED10C3-E436-44D0-9B6A-E71FFF363C43}" presName="dummy" presStyleCnt="0"/>
      <dgm:spPr/>
    </dgm:pt>
    <dgm:pt modelId="{3FFFB4AE-B0D5-4EA9-9AFA-DFEDD86C05E7}" type="pres">
      <dgm:prSet presAssocID="{75844511-4FCB-42CF-B818-15A2749BC60F}" presName="sibTrans" presStyleLbl="sibTrans2D1" presStyleIdx="5" presStyleCnt="6"/>
      <dgm:spPr/>
    </dgm:pt>
  </dgm:ptLst>
  <dgm:cxnLst>
    <dgm:cxn modelId="{CADF64C3-39B9-421C-9E34-644B2DBCFD58}" type="presOf" srcId="{E9CB7111-6005-4A3C-9991-AD64E720CFEC}" destId="{C86A91BF-DB72-49F3-B672-99CFC22ACE7C}" srcOrd="0" destOrd="0" presId="urn:microsoft.com/office/officeart/2005/8/layout/radial6"/>
    <dgm:cxn modelId="{234E5F4A-0CC6-44C2-894D-13EE08660323}" srcId="{26AD3DFC-F148-4563-BBBD-2F0D83ADA898}" destId="{FB8E6BEB-2422-4080-8D8D-CBBF02B6DE17}" srcOrd="1" destOrd="0" parTransId="{C39F1EEC-08BD-489B-B50B-F21706FCB8BA}" sibTransId="{CD392B6E-B058-4154-8C1E-5541E7FE7626}"/>
    <dgm:cxn modelId="{B7C29EF3-B623-49F5-940B-97C24C42919B}" srcId="{26AD3DFC-F148-4563-BBBD-2F0D83ADA898}" destId="{83ED10C3-E436-44D0-9B6A-E71FFF363C43}" srcOrd="5" destOrd="0" parTransId="{67DC2336-AA6A-4D66-89C0-E9C7BE075B66}" sibTransId="{75844511-4FCB-42CF-B818-15A2749BC60F}"/>
    <dgm:cxn modelId="{6A9077AD-3655-444B-BD1A-5EB0377568CD}" type="presOf" srcId="{A8701544-FFE1-4AF4-8222-A6D7ADA571E8}" destId="{23627E80-C7D5-4EBA-9155-D5F262B6021B}" srcOrd="0" destOrd="0" presId="urn:microsoft.com/office/officeart/2005/8/layout/radial6"/>
    <dgm:cxn modelId="{DC34AB92-74EE-4DB0-B1A2-4F62955E4AE2}" type="presOf" srcId="{FB8E6BEB-2422-4080-8D8D-CBBF02B6DE17}" destId="{8C476F50-3626-4159-AB8E-C97E67696ECA}" srcOrd="0" destOrd="0" presId="urn:microsoft.com/office/officeart/2005/8/layout/radial6"/>
    <dgm:cxn modelId="{033718EC-254A-4D78-9B22-86E8BDA73CD4}" type="presOf" srcId="{B9505965-1B94-4C0F-B2F5-48B3F28311B4}" destId="{B35D8750-0FA5-4342-9B9A-8EBEF9AD5430}" srcOrd="0" destOrd="0" presId="urn:microsoft.com/office/officeart/2005/8/layout/radial6"/>
    <dgm:cxn modelId="{CA2E2135-1710-4AC0-9A2F-AF57A9BB9A73}" type="presOf" srcId="{83ED10C3-E436-44D0-9B6A-E71FFF363C43}" destId="{BD98ECA2-3E3F-4FFB-B3FF-A048260D18C4}" srcOrd="0" destOrd="0" presId="urn:microsoft.com/office/officeart/2005/8/layout/radial6"/>
    <dgm:cxn modelId="{F1BF208F-E9AE-40C1-8B51-94B4257CECFF}" srcId="{26AD3DFC-F148-4563-BBBD-2F0D83ADA898}" destId="{904B51A1-FD0A-4DCD-9018-CB20064007F9}" srcOrd="0" destOrd="0" parTransId="{57DB1D3E-39C3-48D4-B327-D451FCD37CCA}" sibTransId="{B9505965-1B94-4C0F-B2F5-48B3F28311B4}"/>
    <dgm:cxn modelId="{DA866A37-6E8D-4AB0-B150-95275B3689DA}" type="presOf" srcId="{904B51A1-FD0A-4DCD-9018-CB20064007F9}" destId="{92E93CCA-89E1-46D3-8B16-10EAD5F86C0B}" srcOrd="0" destOrd="0" presId="urn:microsoft.com/office/officeart/2005/8/layout/radial6"/>
    <dgm:cxn modelId="{FD7D6654-B115-4D02-AB3D-CA920E226567}" type="presOf" srcId="{6110CC84-BF0C-4DF9-B63E-0F8EF14F4CBE}" destId="{2A22BA89-D939-42B9-B192-CB528AF14BED}" srcOrd="0" destOrd="0" presId="urn:microsoft.com/office/officeart/2005/8/layout/radial6"/>
    <dgm:cxn modelId="{7A476078-E2BD-435F-BB50-205F1A805BBC}" type="presOf" srcId="{75844511-4FCB-42CF-B818-15A2749BC60F}" destId="{3FFFB4AE-B0D5-4EA9-9AFA-DFEDD86C05E7}" srcOrd="0" destOrd="0" presId="urn:microsoft.com/office/officeart/2005/8/layout/radial6"/>
    <dgm:cxn modelId="{F9F18BF5-C39D-435C-904F-00AEA4CC9D65}" type="presOf" srcId="{3536C29F-8053-4680-B4CC-170A5F204502}" destId="{509ED884-14C3-4A9E-ADF4-BA566FA651C7}" srcOrd="0" destOrd="0" presId="urn:microsoft.com/office/officeart/2005/8/layout/radial6"/>
    <dgm:cxn modelId="{A144059D-DB0D-4FCA-AE2D-CE9B3881EB7A}" type="presOf" srcId="{6F1C2097-8C37-476F-A277-DAF4F53957AB}" destId="{A5C930CA-CCAA-43A5-A0CE-A256EB84D5A8}" srcOrd="0" destOrd="0" presId="urn:microsoft.com/office/officeart/2005/8/layout/radial6"/>
    <dgm:cxn modelId="{D6074119-F722-4F52-8298-CE1D733705E0}" type="presOf" srcId="{CD392B6E-B058-4154-8C1E-5541E7FE7626}" destId="{ED0996ED-6965-4A7B-8C77-DCF36F3D20D7}" srcOrd="0" destOrd="0" presId="urn:microsoft.com/office/officeart/2005/8/layout/radial6"/>
    <dgm:cxn modelId="{E00C4A9B-F812-45A1-B5AB-B61D8FFE542C}" type="presOf" srcId="{83C9BE06-71FF-4025-B517-0DB5D1C3DB88}" destId="{1BEE8C60-1411-4A9A-B7B0-6642B9007332}" srcOrd="0" destOrd="0" presId="urn:microsoft.com/office/officeart/2005/8/layout/radial6"/>
    <dgm:cxn modelId="{7F98B9C1-5854-4909-B9E7-DE6518778E31}" srcId="{26AD3DFC-F148-4563-BBBD-2F0D83ADA898}" destId="{91EE91F3-142E-4612-986A-332E15A7A354}" srcOrd="2" destOrd="0" parTransId="{9F307276-D870-46C7-89B0-564A86D4797A}" sibTransId="{6110CC84-BF0C-4DF9-B63E-0F8EF14F4CBE}"/>
    <dgm:cxn modelId="{03ED8A3F-6B1D-4984-9DBA-35F49EB7050F}" srcId="{26AD3DFC-F148-4563-BBBD-2F0D83ADA898}" destId="{3536C29F-8053-4680-B4CC-170A5F204502}" srcOrd="4" destOrd="0" parTransId="{8778F11E-9BAB-4BC2-AA95-001C21E23D57}" sibTransId="{E9CB7111-6005-4A3C-9991-AD64E720CFEC}"/>
    <dgm:cxn modelId="{49E6F7E0-6514-4D02-83E9-CD69C87823CD}" type="presOf" srcId="{26AD3DFC-F148-4563-BBBD-2F0D83ADA898}" destId="{01B38630-C4DE-4439-9F8C-8CDD61CC262A}" srcOrd="0" destOrd="0" presId="urn:microsoft.com/office/officeart/2005/8/layout/radial6"/>
    <dgm:cxn modelId="{227742C6-C349-4576-BFF5-B391DBE8D7F7}" type="presOf" srcId="{91EE91F3-142E-4612-986A-332E15A7A354}" destId="{5F3E20A4-7A0A-41CA-8319-94E9DA1AC02B}" srcOrd="0" destOrd="0" presId="urn:microsoft.com/office/officeart/2005/8/layout/radial6"/>
    <dgm:cxn modelId="{835B3346-700B-4D32-B03B-9E6433FAE094}" srcId="{26AD3DFC-F148-4563-BBBD-2F0D83ADA898}" destId="{83C9BE06-71FF-4025-B517-0DB5D1C3DB88}" srcOrd="3" destOrd="0" parTransId="{233E212E-4115-43AF-A64B-0C46013F2A42}" sibTransId="{A8701544-FFE1-4AF4-8222-A6D7ADA571E8}"/>
    <dgm:cxn modelId="{C504C06C-CC42-416E-8244-6970B82AFBF1}" srcId="{6F1C2097-8C37-476F-A277-DAF4F53957AB}" destId="{26AD3DFC-F148-4563-BBBD-2F0D83ADA898}" srcOrd="0" destOrd="0" parTransId="{C1AA2BAA-CF35-4CC6-86E8-A271D7040922}" sibTransId="{CBA95BE6-0466-4FB7-BACB-28001D35A4A3}"/>
    <dgm:cxn modelId="{1285DC8E-504D-4310-A95B-3C0249D64694}" type="presParOf" srcId="{A5C930CA-CCAA-43A5-A0CE-A256EB84D5A8}" destId="{01B38630-C4DE-4439-9F8C-8CDD61CC262A}" srcOrd="0" destOrd="0" presId="urn:microsoft.com/office/officeart/2005/8/layout/radial6"/>
    <dgm:cxn modelId="{446B59D7-A0FB-4DE1-A643-E69A8BB07BBE}" type="presParOf" srcId="{A5C930CA-CCAA-43A5-A0CE-A256EB84D5A8}" destId="{92E93CCA-89E1-46D3-8B16-10EAD5F86C0B}" srcOrd="1" destOrd="0" presId="urn:microsoft.com/office/officeart/2005/8/layout/radial6"/>
    <dgm:cxn modelId="{9D2A9F0C-92C6-4971-8252-974E459D08BB}" type="presParOf" srcId="{A5C930CA-CCAA-43A5-A0CE-A256EB84D5A8}" destId="{937B1861-AEB7-4401-A662-B482EFF9FC18}" srcOrd="2" destOrd="0" presId="urn:microsoft.com/office/officeart/2005/8/layout/radial6"/>
    <dgm:cxn modelId="{45D01AE8-F602-40C4-82BF-E42D1A30EA37}" type="presParOf" srcId="{A5C930CA-CCAA-43A5-A0CE-A256EB84D5A8}" destId="{B35D8750-0FA5-4342-9B9A-8EBEF9AD5430}" srcOrd="3" destOrd="0" presId="urn:microsoft.com/office/officeart/2005/8/layout/radial6"/>
    <dgm:cxn modelId="{5EDBFB83-388F-42BF-9B36-F46ACD242EB4}" type="presParOf" srcId="{A5C930CA-CCAA-43A5-A0CE-A256EB84D5A8}" destId="{8C476F50-3626-4159-AB8E-C97E67696ECA}" srcOrd="4" destOrd="0" presId="urn:microsoft.com/office/officeart/2005/8/layout/radial6"/>
    <dgm:cxn modelId="{623EF7D4-B700-4378-A23E-743C0751990D}" type="presParOf" srcId="{A5C930CA-CCAA-43A5-A0CE-A256EB84D5A8}" destId="{EE3E3420-FEEE-4AA9-9FF3-DA6A1DB2C7D0}" srcOrd="5" destOrd="0" presId="urn:microsoft.com/office/officeart/2005/8/layout/radial6"/>
    <dgm:cxn modelId="{CE722C27-1174-4535-82D7-EDC5399E315A}" type="presParOf" srcId="{A5C930CA-CCAA-43A5-A0CE-A256EB84D5A8}" destId="{ED0996ED-6965-4A7B-8C77-DCF36F3D20D7}" srcOrd="6" destOrd="0" presId="urn:microsoft.com/office/officeart/2005/8/layout/radial6"/>
    <dgm:cxn modelId="{7A36CBF4-9E64-419C-A4E1-7A99F60B149B}" type="presParOf" srcId="{A5C930CA-CCAA-43A5-A0CE-A256EB84D5A8}" destId="{5F3E20A4-7A0A-41CA-8319-94E9DA1AC02B}" srcOrd="7" destOrd="0" presId="urn:microsoft.com/office/officeart/2005/8/layout/radial6"/>
    <dgm:cxn modelId="{E881E044-E2BD-4578-9D4E-E26992E4FF16}" type="presParOf" srcId="{A5C930CA-CCAA-43A5-A0CE-A256EB84D5A8}" destId="{B3B645AF-4FCF-4FA2-AB3F-F520CDF8C067}" srcOrd="8" destOrd="0" presId="urn:microsoft.com/office/officeart/2005/8/layout/radial6"/>
    <dgm:cxn modelId="{D22DA92A-7591-4BDD-BFD8-547AB2C4A41F}" type="presParOf" srcId="{A5C930CA-CCAA-43A5-A0CE-A256EB84D5A8}" destId="{2A22BA89-D939-42B9-B192-CB528AF14BED}" srcOrd="9" destOrd="0" presId="urn:microsoft.com/office/officeart/2005/8/layout/radial6"/>
    <dgm:cxn modelId="{7DBA5AE8-3444-4E5C-BD9B-C5E02786F009}" type="presParOf" srcId="{A5C930CA-CCAA-43A5-A0CE-A256EB84D5A8}" destId="{1BEE8C60-1411-4A9A-B7B0-6642B9007332}" srcOrd="10" destOrd="0" presId="urn:microsoft.com/office/officeart/2005/8/layout/radial6"/>
    <dgm:cxn modelId="{485C2B1D-483A-4E5D-8FC7-7E82615DA310}" type="presParOf" srcId="{A5C930CA-CCAA-43A5-A0CE-A256EB84D5A8}" destId="{20C474B6-D98C-491A-BEEC-1FC4A821700C}" srcOrd="11" destOrd="0" presId="urn:microsoft.com/office/officeart/2005/8/layout/radial6"/>
    <dgm:cxn modelId="{90066F2B-EA97-4043-9E38-93D7CA3D48AE}" type="presParOf" srcId="{A5C930CA-CCAA-43A5-A0CE-A256EB84D5A8}" destId="{23627E80-C7D5-4EBA-9155-D5F262B6021B}" srcOrd="12" destOrd="0" presId="urn:microsoft.com/office/officeart/2005/8/layout/radial6"/>
    <dgm:cxn modelId="{2CA1D27E-9091-472C-B90F-380FEF0AA490}" type="presParOf" srcId="{A5C930CA-CCAA-43A5-A0CE-A256EB84D5A8}" destId="{509ED884-14C3-4A9E-ADF4-BA566FA651C7}" srcOrd="13" destOrd="0" presId="urn:microsoft.com/office/officeart/2005/8/layout/radial6"/>
    <dgm:cxn modelId="{1F445C44-20B3-475F-8F5D-F82294D26C19}" type="presParOf" srcId="{A5C930CA-CCAA-43A5-A0CE-A256EB84D5A8}" destId="{E7429058-1F77-4A3B-A204-AAA292F2F79D}" srcOrd="14" destOrd="0" presId="urn:microsoft.com/office/officeart/2005/8/layout/radial6"/>
    <dgm:cxn modelId="{502156BF-70D3-44AA-AE65-6859282BC708}" type="presParOf" srcId="{A5C930CA-CCAA-43A5-A0CE-A256EB84D5A8}" destId="{C86A91BF-DB72-49F3-B672-99CFC22ACE7C}" srcOrd="15" destOrd="0" presId="urn:microsoft.com/office/officeart/2005/8/layout/radial6"/>
    <dgm:cxn modelId="{F1771CB8-A3FA-4D71-AE82-D59CAB540A2B}" type="presParOf" srcId="{A5C930CA-CCAA-43A5-A0CE-A256EB84D5A8}" destId="{BD98ECA2-3E3F-4FFB-B3FF-A048260D18C4}" srcOrd="16" destOrd="0" presId="urn:microsoft.com/office/officeart/2005/8/layout/radial6"/>
    <dgm:cxn modelId="{7B6E6D42-BFC3-45CB-8D32-D022C0A89398}" type="presParOf" srcId="{A5C930CA-CCAA-43A5-A0CE-A256EB84D5A8}" destId="{192DFC14-0059-457D-907A-A814FC607014}" srcOrd="17" destOrd="0" presId="urn:microsoft.com/office/officeart/2005/8/layout/radial6"/>
    <dgm:cxn modelId="{E2D3A772-E9DA-4436-884C-ECE027C890DD}" type="presParOf" srcId="{A5C930CA-CCAA-43A5-A0CE-A256EB84D5A8}" destId="{3FFFB4AE-B0D5-4EA9-9AFA-DFEDD86C05E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1C2097-8C37-476F-A277-DAF4F53957A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F16902-97B8-46E6-84B4-A590D075BE15}">
      <dgm:prSet/>
      <dgm:spPr/>
      <dgm:t>
        <a:bodyPr/>
        <a:lstStyle/>
        <a:p>
          <a:r>
            <a:rPr lang="en-PH" dirty="0"/>
            <a:t>Data Collection</a:t>
          </a:r>
          <a:endParaRPr lang="en-US" dirty="0"/>
        </a:p>
      </dgm:t>
    </dgm:pt>
    <dgm:pt modelId="{EC431461-8753-4654-85D2-22230031AF56}" type="parTrans" cxnId="{5497AF90-C75A-4E5E-A644-86AFF652F096}">
      <dgm:prSet/>
      <dgm:spPr/>
      <dgm:t>
        <a:bodyPr/>
        <a:lstStyle/>
        <a:p>
          <a:endParaRPr lang="en-US"/>
        </a:p>
      </dgm:t>
    </dgm:pt>
    <dgm:pt modelId="{26423538-CC34-46EC-9E36-5C9CB8F0FB49}" type="sibTrans" cxnId="{5497AF90-C75A-4E5E-A644-86AFF652F096}">
      <dgm:prSet/>
      <dgm:spPr/>
      <dgm:t>
        <a:bodyPr/>
        <a:lstStyle/>
        <a:p>
          <a:endParaRPr lang="en-US"/>
        </a:p>
      </dgm:t>
    </dgm:pt>
    <dgm:pt modelId="{A27CA64A-D0AD-421E-923B-ED584FFD1C1B}">
      <dgm:prSet/>
      <dgm:spPr/>
      <dgm:t>
        <a:bodyPr/>
        <a:lstStyle/>
        <a:p>
          <a:r>
            <a:rPr lang="en-PH" dirty="0"/>
            <a:t>Data Preparation</a:t>
          </a:r>
          <a:endParaRPr lang="en-US" dirty="0"/>
        </a:p>
      </dgm:t>
    </dgm:pt>
    <dgm:pt modelId="{4D63A4FA-4205-4035-BCC9-05A1DA734BB9}" type="parTrans" cxnId="{2D42EDA5-8A62-407B-888E-AB09C0D888CA}">
      <dgm:prSet/>
      <dgm:spPr/>
      <dgm:t>
        <a:bodyPr/>
        <a:lstStyle/>
        <a:p>
          <a:endParaRPr lang="en-US"/>
        </a:p>
      </dgm:t>
    </dgm:pt>
    <dgm:pt modelId="{16CE1D7E-F9C9-4B80-B028-AD09407DC735}" type="sibTrans" cxnId="{2D42EDA5-8A62-407B-888E-AB09C0D888CA}">
      <dgm:prSet/>
      <dgm:spPr/>
      <dgm:t>
        <a:bodyPr/>
        <a:lstStyle/>
        <a:p>
          <a:endParaRPr lang="en-US"/>
        </a:p>
      </dgm:t>
    </dgm:pt>
    <dgm:pt modelId="{255D50AB-36DA-45C3-B156-99875FB9A411}">
      <dgm:prSet/>
      <dgm:spPr/>
      <dgm:t>
        <a:bodyPr/>
        <a:lstStyle/>
        <a:p>
          <a:r>
            <a:rPr lang="en-PH" dirty="0"/>
            <a:t>Pre-processing</a:t>
          </a:r>
          <a:endParaRPr lang="en-US" dirty="0"/>
        </a:p>
      </dgm:t>
    </dgm:pt>
    <dgm:pt modelId="{7D11B3A5-6A5C-4B59-BD93-581FE8A78889}" type="parTrans" cxnId="{B465DD3E-1E0A-4B0C-B20D-3DF2757A286E}">
      <dgm:prSet/>
      <dgm:spPr/>
      <dgm:t>
        <a:bodyPr/>
        <a:lstStyle/>
        <a:p>
          <a:endParaRPr lang="en-US"/>
        </a:p>
      </dgm:t>
    </dgm:pt>
    <dgm:pt modelId="{95C0734B-0D75-4E3A-B584-C2D190B76BF2}" type="sibTrans" cxnId="{B465DD3E-1E0A-4B0C-B20D-3DF2757A286E}">
      <dgm:prSet/>
      <dgm:spPr/>
      <dgm:t>
        <a:bodyPr/>
        <a:lstStyle/>
        <a:p>
          <a:endParaRPr lang="en-US"/>
        </a:p>
      </dgm:t>
    </dgm:pt>
    <dgm:pt modelId="{1EDA74BB-57F8-4376-B4EE-D0A12CDBC40C}">
      <dgm:prSet/>
      <dgm:spPr/>
      <dgm:t>
        <a:bodyPr/>
        <a:lstStyle/>
        <a:p>
          <a:r>
            <a:rPr lang="en-PH" dirty="0"/>
            <a:t>Classification</a:t>
          </a:r>
          <a:endParaRPr lang="en-US" dirty="0"/>
        </a:p>
      </dgm:t>
    </dgm:pt>
    <dgm:pt modelId="{621B7D77-FB99-48EB-8CFA-F3C5D09D2F44}" type="parTrans" cxnId="{570D5A2E-BE16-42DD-8CC8-935588C7668A}">
      <dgm:prSet/>
      <dgm:spPr/>
      <dgm:t>
        <a:bodyPr/>
        <a:lstStyle/>
        <a:p>
          <a:endParaRPr lang="en-US"/>
        </a:p>
      </dgm:t>
    </dgm:pt>
    <dgm:pt modelId="{0F80B4F0-F060-4889-B22A-E758783BC1A2}" type="sibTrans" cxnId="{570D5A2E-BE16-42DD-8CC8-935588C7668A}">
      <dgm:prSet/>
      <dgm:spPr/>
      <dgm:t>
        <a:bodyPr/>
        <a:lstStyle/>
        <a:p>
          <a:endParaRPr lang="en-US"/>
        </a:p>
      </dgm:t>
    </dgm:pt>
    <dgm:pt modelId="{06343BEF-9F10-47BF-B65A-CD897D48420D}" type="pres">
      <dgm:prSet presAssocID="{6F1C2097-8C37-476F-A277-DAF4F53957AB}" presName="Name0" presStyleCnt="0">
        <dgm:presLayoutVars>
          <dgm:dir/>
          <dgm:resizeHandles val="exact"/>
        </dgm:presLayoutVars>
      </dgm:prSet>
      <dgm:spPr/>
    </dgm:pt>
    <dgm:pt modelId="{48250160-E4CF-43A0-97D6-9A913ADD7662}" type="pres">
      <dgm:prSet presAssocID="{5AF16902-97B8-46E6-84B4-A590D075BE15}" presName="node" presStyleLbl="node1" presStyleIdx="0" presStyleCnt="4">
        <dgm:presLayoutVars>
          <dgm:bulletEnabled val="1"/>
        </dgm:presLayoutVars>
      </dgm:prSet>
      <dgm:spPr/>
    </dgm:pt>
    <dgm:pt modelId="{41962DC8-ED04-4D91-B463-355DADC0C185}" type="pres">
      <dgm:prSet presAssocID="{26423538-CC34-46EC-9E36-5C9CB8F0FB49}" presName="sibTrans" presStyleLbl="sibTrans1D1" presStyleIdx="0" presStyleCnt="3"/>
      <dgm:spPr/>
    </dgm:pt>
    <dgm:pt modelId="{258C5AAD-745F-43AE-A7E6-53F81A7283A4}" type="pres">
      <dgm:prSet presAssocID="{26423538-CC34-46EC-9E36-5C9CB8F0FB49}" presName="connectorText" presStyleLbl="sibTrans1D1" presStyleIdx="0" presStyleCnt="3"/>
      <dgm:spPr/>
    </dgm:pt>
    <dgm:pt modelId="{5985CD30-7E42-4141-8310-E52C85277182}" type="pres">
      <dgm:prSet presAssocID="{A27CA64A-D0AD-421E-923B-ED584FFD1C1B}" presName="node" presStyleLbl="node1" presStyleIdx="1" presStyleCnt="4">
        <dgm:presLayoutVars>
          <dgm:bulletEnabled val="1"/>
        </dgm:presLayoutVars>
      </dgm:prSet>
      <dgm:spPr/>
    </dgm:pt>
    <dgm:pt modelId="{10BD7E82-6AB7-4ED3-81A3-F9C230882F13}" type="pres">
      <dgm:prSet presAssocID="{16CE1D7E-F9C9-4B80-B028-AD09407DC735}" presName="sibTrans" presStyleLbl="sibTrans1D1" presStyleIdx="1" presStyleCnt="3"/>
      <dgm:spPr/>
    </dgm:pt>
    <dgm:pt modelId="{A00339A0-17EB-443A-9CEC-CD5479CD084E}" type="pres">
      <dgm:prSet presAssocID="{16CE1D7E-F9C9-4B80-B028-AD09407DC735}" presName="connectorText" presStyleLbl="sibTrans1D1" presStyleIdx="1" presStyleCnt="3"/>
      <dgm:spPr/>
    </dgm:pt>
    <dgm:pt modelId="{AA3C1ABB-E9E0-499C-AADD-8E2904ACBB1D}" type="pres">
      <dgm:prSet presAssocID="{255D50AB-36DA-45C3-B156-99875FB9A411}" presName="node" presStyleLbl="node1" presStyleIdx="2" presStyleCnt="4">
        <dgm:presLayoutVars>
          <dgm:bulletEnabled val="1"/>
        </dgm:presLayoutVars>
      </dgm:prSet>
      <dgm:spPr/>
    </dgm:pt>
    <dgm:pt modelId="{27B19155-5102-4892-BCD2-A84D5B73C94E}" type="pres">
      <dgm:prSet presAssocID="{95C0734B-0D75-4E3A-B584-C2D190B76BF2}" presName="sibTrans" presStyleLbl="sibTrans1D1" presStyleIdx="2" presStyleCnt="3"/>
      <dgm:spPr/>
    </dgm:pt>
    <dgm:pt modelId="{B2297DD0-11EF-4568-A0B2-045CAD75D5F5}" type="pres">
      <dgm:prSet presAssocID="{95C0734B-0D75-4E3A-B584-C2D190B76BF2}" presName="connectorText" presStyleLbl="sibTrans1D1" presStyleIdx="2" presStyleCnt="3"/>
      <dgm:spPr/>
    </dgm:pt>
    <dgm:pt modelId="{6DA043FC-A2F6-431E-958F-CB0EFE317F7D}" type="pres">
      <dgm:prSet presAssocID="{1EDA74BB-57F8-4376-B4EE-D0A12CDBC40C}" presName="node" presStyleLbl="node1" presStyleIdx="3" presStyleCnt="4">
        <dgm:presLayoutVars>
          <dgm:bulletEnabled val="1"/>
        </dgm:presLayoutVars>
      </dgm:prSet>
      <dgm:spPr/>
    </dgm:pt>
  </dgm:ptLst>
  <dgm:cxnLst>
    <dgm:cxn modelId="{B465DD3E-1E0A-4B0C-B20D-3DF2757A286E}" srcId="{6F1C2097-8C37-476F-A277-DAF4F53957AB}" destId="{255D50AB-36DA-45C3-B156-99875FB9A411}" srcOrd="2" destOrd="0" parTransId="{7D11B3A5-6A5C-4B59-BD93-581FE8A78889}" sibTransId="{95C0734B-0D75-4E3A-B584-C2D190B76BF2}"/>
    <dgm:cxn modelId="{64692F30-EE6E-43E1-B303-4266D2C2FC13}" type="presOf" srcId="{255D50AB-36DA-45C3-B156-99875FB9A411}" destId="{AA3C1ABB-E9E0-499C-AADD-8E2904ACBB1D}" srcOrd="0" destOrd="0" presId="urn:microsoft.com/office/officeart/2005/8/layout/bProcess3"/>
    <dgm:cxn modelId="{EB93163E-DCAA-4E81-805C-6265D391ACB4}" type="presOf" srcId="{16CE1D7E-F9C9-4B80-B028-AD09407DC735}" destId="{A00339A0-17EB-443A-9CEC-CD5479CD084E}" srcOrd="1" destOrd="0" presId="urn:microsoft.com/office/officeart/2005/8/layout/bProcess3"/>
    <dgm:cxn modelId="{DE2DA865-3D6B-43EE-A095-DDDB6006CFB5}" type="presOf" srcId="{26423538-CC34-46EC-9E36-5C9CB8F0FB49}" destId="{258C5AAD-745F-43AE-A7E6-53F81A7283A4}" srcOrd="1" destOrd="0" presId="urn:microsoft.com/office/officeart/2005/8/layout/bProcess3"/>
    <dgm:cxn modelId="{92F50B3A-5A31-4863-9946-87B286ED46F9}" type="presOf" srcId="{1EDA74BB-57F8-4376-B4EE-D0A12CDBC40C}" destId="{6DA043FC-A2F6-431E-958F-CB0EFE317F7D}" srcOrd="0" destOrd="0" presId="urn:microsoft.com/office/officeart/2005/8/layout/bProcess3"/>
    <dgm:cxn modelId="{14E69C58-887E-423B-BB82-8CAA6B6E9D17}" type="presOf" srcId="{95C0734B-0D75-4E3A-B584-C2D190B76BF2}" destId="{27B19155-5102-4892-BCD2-A84D5B73C94E}" srcOrd="0" destOrd="0" presId="urn:microsoft.com/office/officeart/2005/8/layout/bProcess3"/>
    <dgm:cxn modelId="{1D382D4E-EE81-4866-8EF7-F7559D55BCFE}" type="presOf" srcId="{16CE1D7E-F9C9-4B80-B028-AD09407DC735}" destId="{10BD7E82-6AB7-4ED3-81A3-F9C230882F13}" srcOrd="0" destOrd="0" presId="urn:microsoft.com/office/officeart/2005/8/layout/bProcess3"/>
    <dgm:cxn modelId="{3FF52FCA-75B2-495A-BB30-AB37676CACE0}" type="presOf" srcId="{5AF16902-97B8-46E6-84B4-A590D075BE15}" destId="{48250160-E4CF-43A0-97D6-9A913ADD7662}" srcOrd="0" destOrd="0" presId="urn:microsoft.com/office/officeart/2005/8/layout/bProcess3"/>
    <dgm:cxn modelId="{2D42EDA5-8A62-407B-888E-AB09C0D888CA}" srcId="{6F1C2097-8C37-476F-A277-DAF4F53957AB}" destId="{A27CA64A-D0AD-421E-923B-ED584FFD1C1B}" srcOrd="1" destOrd="0" parTransId="{4D63A4FA-4205-4035-BCC9-05A1DA734BB9}" sibTransId="{16CE1D7E-F9C9-4B80-B028-AD09407DC735}"/>
    <dgm:cxn modelId="{5497AF90-C75A-4E5E-A644-86AFF652F096}" srcId="{6F1C2097-8C37-476F-A277-DAF4F53957AB}" destId="{5AF16902-97B8-46E6-84B4-A590D075BE15}" srcOrd="0" destOrd="0" parTransId="{EC431461-8753-4654-85D2-22230031AF56}" sibTransId="{26423538-CC34-46EC-9E36-5C9CB8F0FB49}"/>
    <dgm:cxn modelId="{91011037-1B7F-47D4-8862-126852C479DF}" type="presOf" srcId="{6F1C2097-8C37-476F-A277-DAF4F53957AB}" destId="{06343BEF-9F10-47BF-B65A-CD897D48420D}" srcOrd="0" destOrd="0" presId="urn:microsoft.com/office/officeart/2005/8/layout/bProcess3"/>
    <dgm:cxn modelId="{8338E3E8-572D-4873-AE11-BF1C9AC6E862}" type="presOf" srcId="{26423538-CC34-46EC-9E36-5C9CB8F0FB49}" destId="{41962DC8-ED04-4D91-B463-355DADC0C185}" srcOrd="0" destOrd="0" presId="urn:microsoft.com/office/officeart/2005/8/layout/bProcess3"/>
    <dgm:cxn modelId="{079F4410-993C-4AD6-B267-4B3CF313FD49}" type="presOf" srcId="{95C0734B-0D75-4E3A-B584-C2D190B76BF2}" destId="{B2297DD0-11EF-4568-A0B2-045CAD75D5F5}" srcOrd="1" destOrd="0" presId="urn:microsoft.com/office/officeart/2005/8/layout/bProcess3"/>
    <dgm:cxn modelId="{83F05929-6F99-4830-B427-E172DB741905}" type="presOf" srcId="{A27CA64A-D0AD-421E-923B-ED584FFD1C1B}" destId="{5985CD30-7E42-4141-8310-E52C85277182}" srcOrd="0" destOrd="0" presId="urn:microsoft.com/office/officeart/2005/8/layout/bProcess3"/>
    <dgm:cxn modelId="{570D5A2E-BE16-42DD-8CC8-935588C7668A}" srcId="{6F1C2097-8C37-476F-A277-DAF4F53957AB}" destId="{1EDA74BB-57F8-4376-B4EE-D0A12CDBC40C}" srcOrd="3" destOrd="0" parTransId="{621B7D77-FB99-48EB-8CFA-F3C5D09D2F44}" sibTransId="{0F80B4F0-F060-4889-B22A-E758783BC1A2}"/>
    <dgm:cxn modelId="{46A7E0DD-7AF5-4F4F-B60C-04AC5C51517F}" type="presParOf" srcId="{06343BEF-9F10-47BF-B65A-CD897D48420D}" destId="{48250160-E4CF-43A0-97D6-9A913ADD7662}" srcOrd="0" destOrd="0" presId="urn:microsoft.com/office/officeart/2005/8/layout/bProcess3"/>
    <dgm:cxn modelId="{2EBF2187-6A56-4ACA-B8F8-54A07BF26E53}" type="presParOf" srcId="{06343BEF-9F10-47BF-B65A-CD897D48420D}" destId="{41962DC8-ED04-4D91-B463-355DADC0C185}" srcOrd="1" destOrd="0" presId="urn:microsoft.com/office/officeart/2005/8/layout/bProcess3"/>
    <dgm:cxn modelId="{E1E71136-9CC0-40D5-8520-AE5989687E1A}" type="presParOf" srcId="{41962DC8-ED04-4D91-B463-355DADC0C185}" destId="{258C5AAD-745F-43AE-A7E6-53F81A7283A4}" srcOrd="0" destOrd="0" presId="urn:microsoft.com/office/officeart/2005/8/layout/bProcess3"/>
    <dgm:cxn modelId="{B4FE358C-A844-41D7-B609-1794F0041AAB}" type="presParOf" srcId="{06343BEF-9F10-47BF-B65A-CD897D48420D}" destId="{5985CD30-7E42-4141-8310-E52C85277182}" srcOrd="2" destOrd="0" presId="urn:microsoft.com/office/officeart/2005/8/layout/bProcess3"/>
    <dgm:cxn modelId="{98D24ADD-6D34-4861-AB4C-2675E92E04BD}" type="presParOf" srcId="{06343BEF-9F10-47BF-B65A-CD897D48420D}" destId="{10BD7E82-6AB7-4ED3-81A3-F9C230882F13}" srcOrd="3" destOrd="0" presId="urn:microsoft.com/office/officeart/2005/8/layout/bProcess3"/>
    <dgm:cxn modelId="{14432E8C-CDA7-48C8-8558-3EE9DDC1DFC6}" type="presParOf" srcId="{10BD7E82-6AB7-4ED3-81A3-F9C230882F13}" destId="{A00339A0-17EB-443A-9CEC-CD5479CD084E}" srcOrd="0" destOrd="0" presId="urn:microsoft.com/office/officeart/2005/8/layout/bProcess3"/>
    <dgm:cxn modelId="{1779D4A4-0CB4-42D2-BD1A-48BFE6D78FF9}" type="presParOf" srcId="{06343BEF-9F10-47BF-B65A-CD897D48420D}" destId="{AA3C1ABB-E9E0-499C-AADD-8E2904ACBB1D}" srcOrd="4" destOrd="0" presId="urn:microsoft.com/office/officeart/2005/8/layout/bProcess3"/>
    <dgm:cxn modelId="{F0BC4448-C5D6-49A8-BBC9-E2FCCC9CAE19}" type="presParOf" srcId="{06343BEF-9F10-47BF-B65A-CD897D48420D}" destId="{27B19155-5102-4892-BCD2-A84D5B73C94E}" srcOrd="5" destOrd="0" presId="urn:microsoft.com/office/officeart/2005/8/layout/bProcess3"/>
    <dgm:cxn modelId="{ED2F730A-9F17-4031-A9C7-B4CFD8FCD82C}" type="presParOf" srcId="{27B19155-5102-4892-BCD2-A84D5B73C94E}" destId="{B2297DD0-11EF-4568-A0B2-045CAD75D5F5}" srcOrd="0" destOrd="0" presId="urn:microsoft.com/office/officeart/2005/8/layout/bProcess3"/>
    <dgm:cxn modelId="{9E098961-7A55-4C5A-89CD-9C784DFAC11F}" type="presParOf" srcId="{06343BEF-9F10-47BF-B65A-CD897D48420D}" destId="{6DA043FC-A2F6-431E-958F-CB0EFE317F7D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5CFFB-D0DE-4738-92A6-6B7E2B57E593}">
      <dsp:nvSpPr>
        <dsp:cNvPr id="0" name=""/>
        <dsp:cNvSpPr/>
      </dsp:nvSpPr>
      <dsp:spPr>
        <a:xfrm>
          <a:off x="961710" y="655110"/>
          <a:ext cx="3110324" cy="3110324"/>
        </a:xfrm>
        <a:prstGeom prst="blockArc">
          <a:avLst>
            <a:gd name="adj1" fmla="val 11229699"/>
            <a:gd name="adj2" fmla="val 16924095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879E-5926-4AAD-863A-4B79ED4D79E9}">
      <dsp:nvSpPr>
        <dsp:cNvPr id="0" name=""/>
        <dsp:cNvSpPr/>
      </dsp:nvSpPr>
      <dsp:spPr>
        <a:xfrm>
          <a:off x="967551" y="330717"/>
          <a:ext cx="3110324" cy="3110324"/>
        </a:xfrm>
        <a:prstGeom prst="blockArc">
          <a:avLst>
            <a:gd name="adj1" fmla="val 4689414"/>
            <a:gd name="adj2" fmla="val 10494072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BA4E8-3CFD-4BC8-817F-4A50F00EBE54}">
      <dsp:nvSpPr>
        <dsp:cNvPr id="0" name=""/>
        <dsp:cNvSpPr/>
      </dsp:nvSpPr>
      <dsp:spPr>
        <a:xfrm>
          <a:off x="1591087" y="330717"/>
          <a:ext cx="3110324" cy="3110324"/>
        </a:xfrm>
        <a:prstGeom prst="blockArc">
          <a:avLst>
            <a:gd name="adj1" fmla="val 305928"/>
            <a:gd name="adj2" fmla="val 6110586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9A2B-5EC8-4C00-A227-97969551EDD2}">
      <dsp:nvSpPr>
        <dsp:cNvPr id="0" name=""/>
        <dsp:cNvSpPr/>
      </dsp:nvSpPr>
      <dsp:spPr>
        <a:xfrm>
          <a:off x="1596927" y="655110"/>
          <a:ext cx="3110324" cy="3110324"/>
        </a:xfrm>
        <a:prstGeom prst="blockArc">
          <a:avLst>
            <a:gd name="adj1" fmla="val 15475905"/>
            <a:gd name="adj2" fmla="val 21170301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6639-F43B-4C06-9A72-8627065D8249}">
      <dsp:nvSpPr>
        <dsp:cNvPr id="0" name=""/>
        <dsp:cNvSpPr/>
      </dsp:nvSpPr>
      <dsp:spPr>
        <a:xfrm>
          <a:off x="2118941" y="1305347"/>
          <a:ext cx="1431080" cy="1431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100" kern="1200" dirty="0"/>
            <a:t>EI</a:t>
          </a:r>
          <a:endParaRPr lang="en-US" sz="6100" kern="1200" dirty="0"/>
        </a:p>
      </dsp:txBody>
      <dsp:txXfrm>
        <a:off x="2328518" y="1514924"/>
        <a:ext cx="1011926" cy="1011926"/>
      </dsp:txXfrm>
    </dsp:sp>
    <dsp:sp modelId="{97518414-7B1C-4C21-8E3D-B83D02DC1C2A}">
      <dsp:nvSpPr>
        <dsp:cNvPr id="0" name=""/>
        <dsp:cNvSpPr/>
      </dsp:nvSpPr>
      <dsp:spPr>
        <a:xfrm>
          <a:off x="1824856" y="336901"/>
          <a:ext cx="2019250" cy="775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/>
            <a:t>Social Awareness</a:t>
          </a:r>
          <a:endParaRPr lang="en-US" sz="1800" kern="1200" dirty="0"/>
        </a:p>
      </dsp:txBody>
      <dsp:txXfrm>
        <a:off x="2120568" y="450498"/>
        <a:ext cx="1427826" cy="548496"/>
      </dsp:txXfrm>
    </dsp:sp>
    <dsp:sp modelId="{C47673C4-9D22-4A46-A780-AEF55BA3FC95}">
      <dsp:nvSpPr>
        <dsp:cNvPr id="0" name=""/>
        <dsp:cNvSpPr/>
      </dsp:nvSpPr>
      <dsp:spPr>
        <a:xfrm>
          <a:off x="3649712" y="1633042"/>
          <a:ext cx="2019250" cy="775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/>
            <a:t>Relationship Management</a:t>
          </a:r>
          <a:endParaRPr lang="en-US" sz="1800" kern="1200" dirty="0"/>
        </a:p>
      </dsp:txBody>
      <dsp:txXfrm>
        <a:off x="3945424" y="1746639"/>
        <a:ext cx="1427826" cy="548496"/>
      </dsp:txXfrm>
    </dsp:sp>
    <dsp:sp modelId="{43C25ADF-65DD-41DA-97F7-C950AAEFE708}">
      <dsp:nvSpPr>
        <dsp:cNvPr id="0" name=""/>
        <dsp:cNvSpPr/>
      </dsp:nvSpPr>
      <dsp:spPr>
        <a:xfrm>
          <a:off x="1824856" y="2984797"/>
          <a:ext cx="2019250" cy="775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/>
            <a:t>Self Management</a:t>
          </a:r>
          <a:endParaRPr lang="en-US" sz="1800" kern="1200" dirty="0"/>
        </a:p>
      </dsp:txBody>
      <dsp:txXfrm>
        <a:off x="2120568" y="3098394"/>
        <a:ext cx="1427826" cy="548496"/>
      </dsp:txXfrm>
    </dsp:sp>
    <dsp:sp modelId="{45FBED99-B1FC-45C9-B50D-A8768C31461C}">
      <dsp:nvSpPr>
        <dsp:cNvPr id="0" name=""/>
        <dsp:cNvSpPr/>
      </dsp:nvSpPr>
      <dsp:spPr>
        <a:xfrm>
          <a:off x="0" y="1633042"/>
          <a:ext cx="2019250" cy="775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/>
            <a:t>Self-Awareness</a:t>
          </a:r>
          <a:endParaRPr lang="en-US" sz="1800" kern="1200" dirty="0"/>
        </a:p>
      </dsp:txBody>
      <dsp:txXfrm>
        <a:off x="295712" y="1746639"/>
        <a:ext cx="1427826" cy="54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FB4AE-B0D5-4EA9-9AFA-DFEDD86C05E7}">
      <dsp:nvSpPr>
        <dsp:cNvPr id="0" name=""/>
        <dsp:cNvSpPr/>
      </dsp:nvSpPr>
      <dsp:spPr>
        <a:xfrm>
          <a:off x="776651" y="373422"/>
          <a:ext cx="3127724" cy="3127724"/>
        </a:xfrm>
        <a:prstGeom prst="blockArc">
          <a:avLst>
            <a:gd name="adj1" fmla="val 12390575"/>
            <a:gd name="adj2" fmla="val 17331238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A91BF-DB72-49F3-B672-99CFC22ACE7C}">
      <dsp:nvSpPr>
        <dsp:cNvPr id="0" name=""/>
        <dsp:cNvSpPr/>
      </dsp:nvSpPr>
      <dsp:spPr>
        <a:xfrm>
          <a:off x="732574" y="455437"/>
          <a:ext cx="3127724" cy="3127724"/>
        </a:xfrm>
        <a:prstGeom prst="blockArc">
          <a:avLst>
            <a:gd name="adj1" fmla="val 8999992"/>
            <a:gd name="adj2" fmla="val 12600008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27E80-C7D5-4EBA-9155-D5F262B6021B}">
      <dsp:nvSpPr>
        <dsp:cNvPr id="0" name=""/>
        <dsp:cNvSpPr/>
      </dsp:nvSpPr>
      <dsp:spPr>
        <a:xfrm>
          <a:off x="776651" y="537452"/>
          <a:ext cx="3127724" cy="3127724"/>
        </a:xfrm>
        <a:prstGeom prst="blockArc">
          <a:avLst>
            <a:gd name="adj1" fmla="val 4268762"/>
            <a:gd name="adj2" fmla="val 9209425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2BA89-D939-42B9-B192-CB528AF14BED}">
      <dsp:nvSpPr>
        <dsp:cNvPr id="0" name=""/>
        <dsp:cNvSpPr/>
      </dsp:nvSpPr>
      <dsp:spPr>
        <a:xfrm>
          <a:off x="1747425" y="531705"/>
          <a:ext cx="3127724" cy="3127724"/>
        </a:xfrm>
        <a:prstGeom prst="blockArc">
          <a:avLst>
            <a:gd name="adj1" fmla="val 1605058"/>
            <a:gd name="adj2" fmla="val 6490539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996ED-6965-4A7B-8C77-DCF36F3D20D7}">
      <dsp:nvSpPr>
        <dsp:cNvPr id="0" name=""/>
        <dsp:cNvSpPr/>
      </dsp:nvSpPr>
      <dsp:spPr>
        <a:xfrm>
          <a:off x="1788622" y="455437"/>
          <a:ext cx="3127724" cy="3127724"/>
        </a:xfrm>
        <a:prstGeom prst="blockArc">
          <a:avLst>
            <a:gd name="adj1" fmla="val 19799966"/>
            <a:gd name="adj2" fmla="val 1800034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D8750-0FA5-4342-9B9A-8EBEF9AD5430}">
      <dsp:nvSpPr>
        <dsp:cNvPr id="0" name=""/>
        <dsp:cNvSpPr/>
      </dsp:nvSpPr>
      <dsp:spPr>
        <a:xfrm>
          <a:off x="1747425" y="379169"/>
          <a:ext cx="3127724" cy="3127724"/>
        </a:xfrm>
        <a:prstGeom prst="blockArc">
          <a:avLst>
            <a:gd name="adj1" fmla="val 15109461"/>
            <a:gd name="adj2" fmla="val 19994942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38630-C4DE-4439-9F8C-8CDD61CC262A}">
      <dsp:nvSpPr>
        <dsp:cNvPr id="0" name=""/>
        <dsp:cNvSpPr/>
      </dsp:nvSpPr>
      <dsp:spPr>
        <a:xfrm>
          <a:off x="2134164" y="1318983"/>
          <a:ext cx="1400632" cy="140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Affective Computing</a:t>
          </a:r>
          <a:endParaRPr lang="en-US" sz="1600" kern="1200" dirty="0"/>
        </a:p>
      </dsp:txBody>
      <dsp:txXfrm>
        <a:off x="2339282" y="1524101"/>
        <a:ext cx="990396" cy="990396"/>
      </dsp:txXfrm>
    </dsp:sp>
    <dsp:sp modelId="{92E93CCA-89E1-46D3-8B16-10EAD5F86C0B}">
      <dsp:nvSpPr>
        <dsp:cNvPr id="0" name=""/>
        <dsp:cNvSpPr/>
      </dsp:nvSpPr>
      <dsp:spPr>
        <a:xfrm>
          <a:off x="1949969" y="51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Wearable computing</a:t>
          </a:r>
          <a:endParaRPr lang="en-US" sz="1600" kern="1200" dirty="0"/>
        </a:p>
      </dsp:txBody>
      <dsp:txXfrm>
        <a:off x="2209036" y="144094"/>
        <a:ext cx="1250888" cy="693278"/>
      </dsp:txXfrm>
    </dsp:sp>
    <dsp:sp modelId="{8C476F50-3626-4159-AB8E-C97E67696ECA}">
      <dsp:nvSpPr>
        <dsp:cNvPr id="0" name=""/>
        <dsp:cNvSpPr/>
      </dsp:nvSpPr>
      <dsp:spPr>
        <a:xfrm>
          <a:off x="3791743" y="76478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Digital Signal Processing</a:t>
          </a:r>
        </a:p>
      </dsp:txBody>
      <dsp:txXfrm>
        <a:off x="4050810" y="908364"/>
        <a:ext cx="1250888" cy="693278"/>
      </dsp:txXfrm>
    </dsp:sp>
    <dsp:sp modelId="{5F3E20A4-7A0A-41CA-8319-94E9DA1AC02B}">
      <dsp:nvSpPr>
        <dsp:cNvPr id="0" name=""/>
        <dsp:cNvSpPr/>
      </dsp:nvSpPr>
      <dsp:spPr>
        <a:xfrm>
          <a:off x="3791743" y="229337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Computer Vision</a:t>
          </a:r>
          <a:endParaRPr lang="en-US" sz="1600" kern="1200" dirty="0"/>
        </a:p>
      </dsp:txBody>
      <dsp:txXfrm>
        <a:off x="4050810" y="2436957"/>
        <a:ext cx="1250888" cy="693278"/>
      </dsp:txXfrm>
    </dsp:sp>
    <dsp:sp modelId="{1BEE8C60-1411-4A9A-B7B0-6642B9007332}">
      <dsp:nvSpPr>
        <dsp:cNvPr id="0" name=""/>
        <dsp:cNvSpPr/>
      </dsp:nvSpPr>
      <dsp:spPr>
        <a:xfrm>
          <a:off x="1949969" y="305764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Pattern Recognition</a:t>
          </a:r>
          <a:endParaRPr lang="en-US" sz="1600" kern="1200" dirty="0"/>
        </a:p>
      </dsp:txBody>
      <dsp:txXfrm>
        <a:off x="2209036" y="3201227"/>
        <a:ext cx="1250888" cy="693278"/>
      </dsp:txXfrm>
    </dsp:sp>
    <dsp:sp modelId="{509ED884-14C3-4A9E-ADF4-BA566FA651C7}">
      <dsp:nvSpPr>
        <dsp:cNvPr id="0" name=""/>
        <dsp:cNvSpPr/>
      </dsp:nvSpPr>
      <dsp:spPr>
        <a:xfrm>
          <a:off x="88150" y="229336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Machine Learning</a:t>
          </a:r>
          <a:endParaRPr lang="en-US" sz="1600" kern="1200" dirty="0"/>
        </a:p>
      </dsp:txBody>
      <dsp:txXfrm>
        <a:off x="347217" y="2436947"/>
        <a:ext cx="1250888" cy="693278"/>
      </dsp:txXfrm>
    </dsp:sp>
    <dsp:sp modelId="{BD98ECA2-3E3F-4FFB-B3FF-A048260D18C4}">
      <dsp:nvSpPr>
        <dsp:cNvPr id="0" name=""/>
        <dsp:cNvSpPr/>
      </dsp:nvSpPr>
      <dsp:spPr>
        <a:xfrm>
          <a:off x="88150" y="76479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kern="1200" dirty="0"/>
            <a:t>Human-Computer Interaction</a:t>
          </a:r>
          <a:endParaRPr lang="en-US" sz="1600" kern="1200" dirty="0"/>
        </a:p>
      </dsp:txBody>
      <dsp:txXfrm>
        <a:off x="347217" y="908374"/>
        <a:ext cx="1250888" cy="69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62DC8-ED04-4D91-B463-355DADC0C185}">
      <dsp:nvSpPr>
        <dsp:cNvPr id="0" name=""/>
        <dsp:cNvSpPr/>
      </dsp:nvSpPr>
      <dsp:spPr>
        <a:xfrm>
          <a:off x="2540458" y="919036"/>
          <a:ext cx="55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2769" y="961834"/>
        <a:ext cx="29222" cy="5844"/>
      </dsp:txXfrm>
    </dsp:sp>
    <dsp:sp modelId="{48250160-E4CF-43A0-97D6-9A913ADD7662}">
      <dsp:nvSpPr>
        <dsp:cNvPr id="0" name=""/>
        <dsp:cNvSpPr/>
      </dsp:nvSpPr>
      <dsp:spPr>
        <a:xfrm>
          <a:off x="1190" y="202436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/>
            <a:t>Data Collection</a:t>
          </a:r>
          <a:endParaRPr lang="en-US" sz="3000" kern="1200" dirty="0"/>
        </a:p>
      </dsp:txBody>
      <dsp:txXfrm>
        <a:off x="1190" y="202436"/>
        <a:ext cx="2541067" cy="1524640"/>
      </dsp:txXfrm>
    </dsp:sp>
    <dsp:sp modelId="{10BD7E82-6AB7-4ED3-81A3-F9C230882F13}">
      <dsp:nvSpPr>
        <dsp:cNvPr id="0" name=""/>
        <dsp:cNvSpPr/>
      </dsp:nvSpPr>
      <dsp:spPr>
        <a:xfrm>
          <a:off x="1271724" y="1725277"/>
          <a:ext cx="3125513" cy="553845"/>
        </a:xfrm>
        <a:custGeom>
          <a:avLst/>
          <a:gdLst/>
          <a:ahLst/>
          <a:cxnLst/>
          <a:rect l="0" t="0" r="0" b="0"/>
          <a:pathLst>
            <a:path>
              <a:moveTo>
                <a:pt x="3125513" y="0"/>
              </a:moveTo>
              <a:lnTo>
                <a:pt x="3125513" y="294022"/>
              </a:lnTo>
              <a:lnTo>
                <a:pt x="0" y="294022"/>
              </a:lnTo>
              <a:lnTo>
                <a:pt x="0" y="5538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4988" y="1999277"/>
        <a:ext cx="158984" cy="5844"/>
      </dsp:txXfrm>
    </dsp:sp>
    <dsp:sp modelId="{5985CD30-7E42-4141-8310-E52C85277182}">
      <dsp:nvSpPr>
        <dsp:cNvPr id="0" name=""/>
        <dsp:cNvSpPr/>
      </dsp:nvSpPr>
      <dsp:spPr>
        <a:xfrm>
          <a:off x="3126703" y="202436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/>
            <a:t>Data Preparation</a:t>
          </a:r>
          <a:endParaRPr lang="en-US" sz="3000" kern="1200" dirty="0"/>
        </a:p>
      </dsp:txBody>
      <dsp:txXfrm>
        <a:off x="3126703" y="202436"/>
        <a:ext cx="2541067" cy="1524640"/>
      </dsp:txXfrm>
    </dsp:sp>
    <dsp:sp modelId="{27B19155-5102-4892-BCD2-A84D5B73C94E}">
      <dsp:nvSpPr>
        <dsp:cNvPr id="0" name=""/>
        <dsp:cNvSpPr/>
      </dsp:nvSpPr>
      <dsp:spPr>
        <a:xfrm>
          <a:off x="2540458" y="3028123"/>
          <a:ext cx="55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2769" y="3070920"/>
        <a:ext cx="29222" cy="5844"/>
      </dsp:txXfrm>
    </dsp:sp>
    <dsp:sp modelId="{AA3C1ABB-E9E0-499C-AADD-8E2904ACBB1D}">
      <dsp:nvSpPr>
        <dsp:cNvPr id="0" name=""/>
        <dsp:cNvSpPr/>
      </dsp:nvSpPr>
      <dsp:spPr>
        <a:xfrm>
          <a:off x="1190" y="2311522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/>
            <a:t>Pre-processing</a:t>
          </a:r>
          <a:endParaRPr lang="en-US" sz="3000" kern="1200" dirty="0"/>
        </a:p>
      </dsp:txBody>
      <dsp:txXfrm>
        <a:off x="1190" y="2311522"/>
        <a:ext cx="2541067" cy="1524640"/>
      </dsp:txXfrm>
    </dsp:sp>
    <dsp:sp modelId="{6DA043FC-A2F6-431E-958F-CB0EFE317F7D}">
      <dsp:nvSpPr>
        <dsp:cNvPr id="0" name=""/>
        <dsp:cNvSpPr/>
      </dsp:nvSpPr>
      <dsp:spPr>
        <a:xfrm>
          <a:off x="3126703" y="2311522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/>
            <a:t>Classification</a:t>
          </a:r>
          <a:endParaRPr lang="en-US" sz="3000" kern="1200" dirty="0"/>
        </a:p>
      </dsp:txBody>
      <dsp:txXfrm>
        <a:off x="3126703" y="2311522"/>
        <a:ext cx="2541067" cy="152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</a:t>
            </a:r>
            <a:r>
              <a:rPr lang="en-US" b="1" dirty="0">
                <a:solidFill>
                  <a:schemeClr val="accent1"/>
                </a:solidFill>
              </a:rPr>
              <a:t>Reader’s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Affect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1"/>
                </a:solidFill>
              </a:rPr>
              <a:t>EEG</a:t>
            </a:r>
            <a:r>
              <a:rPr lang="en-US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Researcher: Kristine Kalaw</a:t>
            </a:r>
          </a:p>
          <a:p>
            <a:r>
              <a:rPr lang="en-US" dirty="0"/>
              <a:t>Adviser: Ms. Ethel 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There </a:t>
            </a:r>
            <a:r>
              <a:rPr lang="en-PH" sz="3200" dirty="0"/>
              <a:t>is no current work that has studied </a:t>
            </a:r>
            <a:r>
              <a:rPr lang="en-PH" sz="3200" b="1" dirty="0">
                <a:solidFill>
                  <a:schemeClr val="accent1"/>
                </a:solidFill>
              </a:rPr>
              <a:t>brainwave patterns</a:t>
            </a:r>
            <a:r>
              <a:rPr lang="en-PH" sz="3200" dirty="0"/>
              <a:t> and their association to </a:t>
            </a:r>
            <a:r>
              <a:rPr lang="en-PH" sz="3200" b="1" dirty="0">
                <a:solidFill>
                  <a:schemeClr val="accent1"/>
                </a:solidFill>
              </a:rPr>
              <a:t>affect</a:t>
            </a:r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/>
              <a:t>while a person is </a:t>
            </a:r>
            <a:r>
              <a:rPr lang="en-PH" sz="3200" b="1" dirty="0">
                <a:solidFill>
                  <a:schemeClr val="accent1"/>
                </a:solidFill>
              </a:rPr>
              <a:t>reading literary fiction</a:t>
            </a:r>
            <a:r>
              <a:rPr lang="en-PH" sz="3200" dirty="0"/>
              <a:t>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Research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Scope and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/>
              <a:t>To build an </a:t>
            </a:r>
            <a:r>
              <a:rPr lang="en-PH" sz="3600" b="1" dirty="0">
                <a:solidFill>
                  <a:schemeClr val="accent1"/>
                </a:solidFill>
              </a:rPr>
              <a:t>affect model </a:t>
            </a:r>
            <a:r>
              <a:rPr lang="en-PH" sz="3600" dirty="0"/>
              <a:t>that associates the EEG signals collected from readers (while they are reading stories) to specific emotions.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General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/>
              <a:t>Specific</a:t>
            </a:r>
            <a:r>
              <a:rPr lang="en-PH" dirty="0"/>
              <a:t> Objective #</a:t>
            </a:r>
            <a:r>
              <a:rPr lang="en-PH" b="1" dirty="0">
                <a:solidFill>
                  <a:schemeClr val="accent1"/>
                </a:solidFill>
              </a:rPr>
              <a:t>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review</a:t>
            </a:r>
            <a:r>
              <a:rPr lang="en-PH" sz="2800" dirty="0"/>
              <a:t> the approaches, methodologies, and experiments of existing affect detection or recognition studies that uses EEG data;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A review of </a:t>
            </a:r>
            <a:r>
              <a:rPr lang="en-PH" sz="2800" b="1" dirty="0">
                <a:solidFill>
                  <a:schemeClr val="accent1"/>
                </a:solidFill>
              </a:rPr>
              <a:t>existing affect detection or recognition studies </a:t>
            </a:r>
            <a:r>
              <a:rPr lang="en-PH" sz="2800" dirty="0"/>
              <a:t>that uses EEG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2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identify</a:t>
            </a:r>
            <a:r>
              <a:rPr lang="en-PH" sz="2800" dirty="0"/>
              <a:t> the different emotions the can be elicited from the readers by </a:t>
            </a:r>
            <a:r>
              <a:rPr lang="en-US" sz="2800" dirty="0"/>
              <a:t>the stories;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review of </a:t>
            </a:r>
            <a:r>
              <a:rPr lang="en-US" sz="2800" b="1" dirty="0">
                <a:solidFill>
                  <a:schemeClr val="accent1"/>
                </a:solidFill>
              </a:rPr>
              <a:t>different </a:t>
            </a:r>
            <a:r>
              <a:rPr lang="en-PH" sz="2800" b="1" dirty="0">
                <a:solidFill>
                  <a:schemeClr val="accent1"/>
                </a:solidFill>
              </a:rPr>
              <a:t>emotion models </a:t>
            </a:r>
            <a:r>
              <a:rPr lang="en-PH" sz="2800" dirty="0"/>
              <a:t>and determine which of them is appropriate for reader affect.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62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3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build</a:t>
            </a:r>
            <a:r>
              <a:rPr lang="en-PH" sz="2800" dirty="0"/>
              <a:t> a corpus of EEG signals;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dirty="0"/>
              <a:t>The participants will be </a:t>
            </a:r>
            <a:r>
              <a:rPr lang="en-PH" dirty="0"/>
              <a:t>people of ages between 18 to 25</a:t>
            </a:r>
          </a:p>
          <a:p>
            <a:r>
              <a:rPr lang="en-PH" b="1" dirty="0">
                <a:solidFill>
                  <a:schemeClr val="accent1"/>
                </a:solidFill>
              </a:rPr>
              <a:t>They will read pre-selected short stories while an EEG sensor is attached to them</a:t>
            </a:r>
          </a:p>
          <a:p>
            <a:r>
              <a:rPr lang="en-PH" dirty="0"/>
              <a:t>The set-up of </a:t>
            </a:r>
            <a:r>
              <a:rPr lang="en-PH" dirty="0" err="1"/>
              <a:t>Miall</a:t>
            </a:r>
            <a:r>
              <a:rPr lang="en-PH" dirty="0"/>
              <a:t> and </a:t>
            </a:r>
            <a:r>
              <a:rPr lang="en-PH" dirty="0" err="1"/>
              <a:t>Kuiken</a:t>
            </a:r>
            <a:r>
              <a:rPr lang="en-PH" dirty="0"/>
              <a:t> (1994) will be used as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4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determine</a:t>
            </a:r>
            <a:r>
              <a:rPr lang="en-PH" sz="2800" dirty="0"/>
              <a:t> which elements of a story affects the reader's emotional state;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study will attempt to determine which element of the story </a:t>
            </a:r>
            <a:r>
              <a:rPr lang="en-PH" b="1" dirty="0">
                <a:solidFill>
                  <a:schemeClr val="accent1"/>
                </a:solidFill>
              </a:rPr>
              <a:t>triggered</a:t>
            </a:r>
            <a:r>
              <a:rPr lang="en-PH" dirty="0">
                <a:solidFill>
                  <a:schemeClr val="accent1"/>
                </a:solidFill>
              </a:rPr>
              <a:t> </a:t>
            </a:r>
            <a:r>
              <a:rPr lang="en-PH" dirty="0"/>
              <a:t>the reader to evoke that emotion.</a:t>
            </a:r>
          </a:p>
          <a:p>
            <a:pPr lvl="1"/>
            <a:r>
              <a:rPr lang="en-PH" dirty="0"/>
              <a:t>character traits and </a:t>
            </a:r>
            <a:r>
              <a:rPr lang="en-PH" dirty="0" err="1"/>
              <a:t>behavior</a:t>
            </a:r>
            <a:endParaRPr lang="en-PH" dirty="0"/>
          </a:p>
          <a:p>
            <a:pPr lvl="1"/>
            <a:r>
              <a:rPr lang="en-PH" dirty="0"/>
              <a:t>reader's empathy to the character</a:t>
            </a:r>
          </a:p>
          <a:p>
            <a:pPr lvl="1"/>
            <a:r>
              <a:rPr lang="en-PH" dirty="0"/>
              <a:t>the story plot or casual chain of story events</a:t>
            </a:r>
          </a:p>
          <a:p>
            <a:pPr lvl="1"/>
            <a:r>
              <a:rPr lang="en-PH" dirty="0"/>
              <a:t>lexical choices and sentence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5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implement</a:t>
            </a:r>
            <a:r>
              <a:rPr lang="en-PH" sz="2800" dirty="0"/>
              <a:t> supervised and unsupervised machine learning algorithms for classifying the emotion based on the EEG signals;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PH" dirty="0"/>
              <a:t>A review of related literature </a:t>
            </a:r>
            <a:r>
              <a:rPr lang="en-PH" b="1" dirty="0">
                <a:solidFill>
                  <a:schemeClr val="accent1"/>
                </a:solidFill>
              </a:rPr>
              <a:t>to identify</a:t>
            </a:r>
            <a:r>
              <a:rPr lang="en-PH" dirty="0"/>
              <a:t> unsupervised or supervised classification techniques </a:t>
            </a:r>
            <a:r>
              <a:rPr lang="en-PH" b="1" dirty="0">
                <a:solidFill>
                  <a:schemeClr val="accent1"/>
                </a:solidFill>
              </a:rPr>
              <a:t>best suited</a:t>
            </a:r>
            <a:r>
              <a:rPr lang="en-PH" dirty="0"/>
              <a:t> </a:t>
            </a:r>
            <a:r>
              <a:rPr lang="en-US" dirty="0"/>
              <a:t>for the data</a:t>
            </a:r>
          </a:p>
        </p:txBody>
      </p:sp>
    </p:spTree>
    <p:extLst>
      <p:ext uri="{BB962C8B-B14F-4D97-AF65-F5344CB8AC3E}">
        <p14:creationId xmlns:p14="http://schemas.microsoft.com/office/powerpoint/2010/main" val="17621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6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define</a:t>
            </a:r>
            <a:r>
              <a:rPr lang="en-PH" sz="2800" dirty="0"/>
              <a:t> evaluation metrics for assessing the performance of the model;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Precision</a:t>
            </a:r>
          </a:p>
          <a:p>
            <a:r>
              <a:rPr lang="en-US" sz="2800" dirty="0"/>
              <a:t>Recall</a:t>
            </a:r>
          </a:p>
          <a:p>
            <a:r>
              <a:rPr lang="en-US" sz="2800" dirty="0"/>
              <a:t>F-measure</a:t>
            </a:r>
          </a:p>
        </p:txBody>
      </p:sp>
    </p:spTree>
    <p:extLst>
      <p:ext uri="{BB962C8B-B14F-4D97-AF65-F5344CB8AC3E}">
        <p14:creationId xmlns:p14="http://schemas.microsoft.com/office/powerpoint/2010/main" val="22663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Significance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 of the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Overview of the Current State of Technology</a:t>
            </a:r>
          </a:p>
          <a:p>
            <a:pPr marL="1017270" lvl="1" indent="-742950">
              <a:buFont typeface="+mj-lt"/>
              <a:buAutoNum type="alphaLcPeriod"/>
            </a:pPr>
            <a:r>
              <a:rPr lang="en-US" sz="3200" dirty="0"/>
              <a:t>Emotions (Affect)</a:t>
            </a:r>
          </a:p>
          <a:p>
            <a:pPr marL="1017270" lvl="1" indent="-742950">
              <a:buFont typeface="+mj-lt"/>
              <a:buAutoNum type="alphaLcPeriod"/>
            </a:pPr>
            <a:r>
              <a:rPr lang="en-US" sz="3200" dirty="0"/>
              <a:t>Affective Computing</a:t>
            </a:r>
          </a:p>
          <a:p>
            <a:pPr marL="1017270" lvl="1" indent="-742950">
              <a:buFont typeface="+mj-lt"/>
              <a:buAutoNum type="alphaLcPeriod"/>
            </a:pPr>
            <a:r>
              <a:rPr lang="en-US" sz="3200" dirty="0"/>
              <a:t>Emotion Detection and Recognition</a:t>
            </a:r>
          </a:p>
          <a:p>
            <a:pPr marL="1017270" lvl="1" indent="-742950">
              <a:buFont typeface="+mj-lt"/>
              <a:buAutoNum type="alphaLcPeriod"/>
            </a:pPr>
            <a:r>
              <a:rPr lang="en-US" sz="3200" dirty="0"/>
              <a:t>Reading Fiction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Research Problem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Objectives / Scope and Limitations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Research Significance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Affective Computing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049378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Explore the </a:t>
            </a:r>
            <a:r>
              <a:rPr lang="en-PH" sz="2800" b="1" dirty="0">
                <a:solidFill>
                  <a:schemeClr val="accent1"/>
                </a:solidFill>
              </a:rPr>
              <a:t>feasibility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and </a:t>
            </a:r>
            <a:r>
              <a:rPr lang="en-PH" sz="2800" b="1" dirty="0">
                <a:solidFill>
                  <a:schemeClr val="accent1"/>
                </a:solidFill>
              </a:rPr>
              <a:t>application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of these existing areas on an </a:t>
            </a:r>
            <a:r>
              <a:rPr lang="en-PH" sz="2800" b="1" dirty="0">
                <a:solidFill>
                  <a:schemeClr val="accent1"/>
                </a:solidFill>
              </a:rPr>
              <a:t>unexplored domain</a:t>
            </a:r>
            <a:r>
              <a:rPr lang="en-PH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1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Methodology and Experiments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325708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Serve as </a:t>
            </a:r>
            <a:r>
              <a:rPr lang="en-PH" sz="2800" b="1" dirty="0">
                <a:solidFill>
                  <a:schemeClr val="accent1"/>
                </a:solidFill>
              </a:rPr>
              <a:t>basis and reference </a:t>
            </a:r>
            <a:r>
              <a:rPr lang="en-PH" sz="2800" dirty="0"/>
              <a:t>for related future studies.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49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Affect-Related Systems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1700808"/>
            <a:ext cx="2743200" cy="4471392"/>
          </a:xfrm>
        </p:spPr>
        <p:txBody>
          <a:bodyPr>
            <a:noAutofit/>
          </a:bodyPr>
          <a:lstStyle/>
          <a:p>
            <a:r>
              <a:rPr lang="en-PH" sz="2800" dirty="0"/>
              <a:t>Results of this study can be further utilized in </a:t>
            </a:r>
            <a:r>
              <a:rPr lang="en-PH" sz="2800" b="1" dirty="0">
                <a:solidFill>
                  <a:schemeClr val="accent1"/>
                </a:solidFill>
              </a:rPr>
              <a:t>intelligent tutoring systems </a:t>
            </a:r>
            <a:r>
              <a:rPr lang="en-PH" sz="2800" dirty="0"/>
              <a:t>(ITS) or </a:t>
            </a:r>
            <a:r>
              <a:rPr lang="en-PH" sz="2800" b="1" dirty="0">
                <a:solidFill>
                  <a:schemeClr val="accent1"/>
                </a:solidFill>
              </a:rPr>
              <a:t>embodied conversational agents </a:t>
            </a:r>
            <a:r>
              <a:rPr lang="en-PH" sz="2800" dirty="0"/>
              <a:t>(ECA).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46" y="1971328"/>
            <a:ext cx="5918096" cy="3905944"/>
          </a:xfrm>
        </p:spPr>
      </p:pic>
      <p:sp>
        <p:nvSpPr>
          <p:cNvPr id="7" name="TextBox 6"/>
          <p:cNvSpPr txBox="1"/>
          <p:nvPr/>
        </p:nvSpPr>
        <p:spPr>
          <a:xfrm>
            <a:off x="4438228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</a:t>
            </a:r>
            <a:r>
              <a:rPr lang="en-PH" sz="1400" i="1" dirty="0" err="1"/>
              <a:t>ArticuLab</a:t>
            </a:r>
            <a:r>
              <a:rPr lang="en-PH" sz="1400" i="1" dirty="0"/>
              <a:t> / Carnegie Mellon University / Project Alex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497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Beyond Computer Science…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1700808"/>
            <a:ext cx="2743200" cy="4471392"/>
          </a:xfrm>
        </p:spPr>
        <p:txBody>
          <a:bodyPr>
            <a:noAutofit/>
          </a:bodyPr>
          <a:lstStyle/>
          <a:p>
            <a:r>
              <a:rPr lang="en-PH" sz="2800" dirty="0"/>
              <a:t>The findings of this work may be informative to </a:t>
            </a:r>
            <a:r>
              <a:rPr lang="en-PH" sz="2800" b="1" dirty="0">
                <a:solidFill>
                  <a:schemeClr val="accent1"/>
                </a:solidFill>
              </a:rPr>
              <a:t>affective science</a:t>
            </a:r>
            <a:r>
              <a:rPr lang="en-PH" sz="2800" dirty="0"/>
              <a:t>, </a:t>
            </a:r>
            <a:r>
              <a:rPr lang="en-PH" sz="2800" b="1" dirty="0">
                <a:solidFill>
                  <a:schemeClr val="accent1"/>
                </a:solidFill>
              </a:rPr>
              <a:t>psychology</a:t>
            </a:r>
            <a:r>
              <a:rPr lang="en-PH" sz="2800" dirty="0"/>
              <a:t>, and other related fields.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28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Open University</a:t>
            </a:r>
            <a:endParaRPr lang="en-US" sz="1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6" y="1971328"/>
            <a:ext cx="5858916" cy="3905944"/>
          </a:xfrm>
        </p:spPr>
      </p:pic>
    </p:spTree>
    <p:extLst>
      <p:ext uri="{BB962C8B-B14F-4D97-AF65-F5344CB8AC3E}">
        <p14:creationId xmlns:p14="http://schemas.microsoft.com/office/powerpoint/2010/main" val="349608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600" dirty="0"/>
              <a:t>Thank you for listening! </a:t>
            </a:r>
            <a:r>
              <a:rPr lang="en-PH" sz="6600" dirty="0">
                <a:sym typeface="Wingdings" panose="05000000000000000000" pitchFamily="2" charset="2"/>
              </a:rPr>
              <a:t></a:t>
            </a:r>
            <a:endParaRPr lang="en-PH" sz="6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kristine_ma_kalaw@dlsu.edu.ph</a:t>
            </a:r>
          </a:p>
        </p:txBody>
      </p:sp>
    </p:spTree>
    <p:extLst>
      <p:ext uri="{BB962C8B-B14F-4D97-AF65-F5344CB8AC3E}">
        <p14:creationId xmlns:p14="http://schemas.microsoft.com/office/powerpoint/2010/main" val="38896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Current State of 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Emotion Theory</a:t>
            </a:r>
            <a:endParaRPr 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r="288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1700808"/>
            <a:ext cx="2743200" cy="4454140"/>
          </a:xfrm>
        </p:spPr>
        <p:txBody>
          <a:bodyPr>
            <a:noAutofit/>
          </a:bodyPr>
          <a:lstStyle/>
          <a:p>
            <a:r>
              <a:rPr lang="en-PH" sz="2800" dirty="0"/>
              <a:t>Emotions or affect play  </a:t>
            </a:r>
            <a:r>
              <a:rPr lang="en-PH" sz="2800" b="1" dirty="0">
                <a:solidFill>
                  <a:schemeClr val="accent1"/>
                </a:solidFill>
              </a:rPr>
              <a:t>vital roles </a:t>
            </a:r>
            <a:r>
              <a:rPr lang="en-PH" sz="2800" dirty="0"/>
              <a:t>in </a:t>
            </a:r>
            <a:r>
              <a:rPr lang="en-PH" sz="2800" b="1" dirty="0">
                <a:solidFill>
                  <a:schemeClr val="accent1"/>
                </a:solidFill>
              </a:rPr>
              <a:t>rational and intelligent </a:t>
            </a:r>
            <a:r>
              <a:rPr lang="en-US" sz="2800" b="1" dirty="0">
                <a:solidFill>
                  <a:schemeClr val="accent1"/>
                </a:solidFill>
              </a:rPr>
              <a:t>behavior</a:t>
            </a:r>
            <a:r>
              <a:rPr lang="en-PH" sz="2800" dirty="0"/>
              <a:t> such as cognition and decision making.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5900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Walt Disney Pictures / Pixar Animation Studios / Inside Out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993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Emotional Intelligence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21265168"/>
              </p:ext>
            </p:extLst>
          </p:nvPr>
        </p:nvGraphicFramePr>
        <p:xfrm>
          <a:off x="1746250" y="1884363"/>
          <a:ext cx="5668963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1556792"/>
            <a:ext cx="2743200" cy="4598156"/>
          </a:xfrm>
        </p:spPr>
        <p:txBody>
          <a:bodyPr>
            <a:noAutofit/>
          </a:bodyPr>
          <a:lstStyle/>
          <a:p>
            <a:r>
              <a:rPr lang="en-PH" sz="2400" b="1" dirty="0">
                <a:solidFill>
                  <a:schemeClr val="accent1"/>
                </a:solidFill>
              </a:rPr>
              <a:t>Emotional Intelligence </a:t>
            </a:r>
            <a:r>
              <a:rPr lang="en-PH" sz="2400" dirty="0"/>
              <a:t>is a subset of social intelligence that involves the ability to </a:t>
            </a:r>
            <a:r>
              <a:rPr lang="en-PH" sz="2400" b="1" dirty="0">
                <a:solidFill>
                  <a:schemeClr val="accent1"/>
                </a:solidFill>
              </a:rPr>
              <a:t>monitor</a:t>
            </a:r>
            <a:r>
              <a:rPr lang="en-PH" sz="2400" dirty="0"/>
              <a:t> one's own and others' feelings and emotions, to discriminate among them and to </a:t>
            </a:r>
            <a:r>
              <a:rPr lang="en-PH" sz="2400" b="1" dirty="0">
                <a:solidFill>
                  <a:schemeClr val="accent1"/>
                </a:solidFill>
              </a:rPr>
              <a:t>use this information</a:t>
            </a:r>
            <a:r>
              <a:rPr lang="en-PH" sz="2400" dirty="0"/>
              <a:t> to guide one's thinking and actions.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3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Affective Computing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1628800"/>
            <a:ext cx="3805077" cy="4526148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chemeClr val="accent1"/>
                </a:solidFill>
              </a:rPr>
              <a:t>Affective computing </a:t>
            </a:r>
            <a:r>
              <a:rPr lang="en-PH" sz="2800" dirty="0"/>
              <a:t>is computing that relates to, arises from, or influences </a:t>
            </a:r>
            <a:r>
              <a:rPr lang="en-US" sz="2800" dirty="0"/>
              <a:t>emotions.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Perceive emotions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Express emotions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Perceive and express emotions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" b="3699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485900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Microsoft / Microsoft Office 97-2000 / Office Assistant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718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468542" cy="1020762"/>
          </a:xfrm>
        </p:spPr>
        <p:txBody>
          <a:bodyPr/>
          <a:lstStyle/>
          <a:p>
            <a:r>
              <a:rPr lang="en-PH" sz="4000" dirty="0"/>
              <a:t>Emotion Detection and Recognition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1628800"/>
            <a:ext cx="3661061" cy="4526148"/>
          </a:xfrm>
        </p:spPr>
        <p:txBody>
          <a:bodyPr>
            <a:noAutofit/>
          </a:bodyPr>
          <a:lstStyle/>
          <a:p>
            <a:r>
              <a:rPr lang="en-PH" sz="2800" dirty="0"/>
              <a:t>Humans naturally read many </a:t>
            </a:r>
            <a:r>
              <a:rPr lang="en-PH" sz="2800" b="1" dirty="0">
                <a:solidFill>
                  <a:schemeClr val="accent1"/>
                </a:solidFill>
              </a:rPr>
              <a:t>physiological signals</a:t>
            </a:r>
            <a:r>
              <a:rPr lang="en-PH" sz="2800" dirty="0"/>
              <a:t>  of emotions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Facial expressions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Vocal expressions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Skin conductance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PH" sz="2800" dirty="0"/>
              <a:t>Heart rate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r="305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85900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Microsoft / Project Oxford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939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Electroencephalography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1628800"/>
            <a:ext cx="2743200" cy="4526148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chemeClr val="accent1"/>
                </a:solidFill>
              </a:rPr>
              <a:t>EEG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is the recording of the </a:t>
            </a:r>
            <a:r>
              <a:rPr lang="en-PH" sz="2800" b="1" dirty="0">
                <a:solidFill>
                  <a:schemeClr val="accent1"/>
                </a:solidFill>
              </a:rPr>
              <a:t>brain's electrical activity </a:t>
            </a:r>
            <a:r>
              <a:rPr lang="en-PH" sz="2800" dirty="0"/>
              <a:t>and represents a way to look at the brain functions in real time.</a:t>
            </a:r>
            <a:endParaRPr lang="en-US" sz="28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r="405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85900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</a:t>
            </a:r>
            <a:r>
              <a:rPr lang="en-PH" sz="1400" i="1" dirty="0" err="1"/>
              <a:t>Emotiv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18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Reading Fiction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8" y="1628800"/>
            <a:ext cx="3517045" cy="4526148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chemeClr val="accent1"/>
                </a:solidFill>
              </a:rPr>
              <a:t>Reading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is an </a:t>
            </a:r>
            <a:r>
              <a:rPr lang="en-PH" sz="2800" b="1" dirty="0">
                <a:solidFill>
                  <a:schemeClr val="accent1"/>
                </a:solidFill>
              </a:rPr>
              <a:t>experience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that is never the same from one reading to the next. To read </a:t>
            </a:r>
            <a:r>
              <a:rPr lang="en-PH" sz="2800" b="1" dirty="0">
                <a:solidFill>
                  <a:schemeClr val="accent1"/>
                </a:solidFill>
              </a:rPr>
              <a:t>non-fiction</a:t>
            </a:r>
            <a:r>
              <a:rPr lang="en-PH" sz="2800" dirty="0"/>
              <a:t> is to be </a:t>
            </a:r>
            <a:r>
              <a:rPr lang="en-PH" sz="2800" b="1" dirty="0">
                <a:solidFill>
                  <a:schemeClr val="accent1"/>
                </a:solidFill>
              </a:rPr>
              <a:t>informed</a:t>
            </a:r>
            <a:r>
              <a:rPr lang="en-PH" sz="2800" dirty="0"/>
              <a:t>; to read </a:t>
            </a:r>
            <a:r>
              <a:rPr lang="en-PH" sz="2800" b="1" dirty="0">
                <a:solidFill>
                  <a:schemeClr val="accent1"/>
                </a:solidFill>
              </a:rPr>
              <a:t>fiction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is to be </a:t>
            </a:r>
            <a:r>
              <a:rPr lang="en-PH" sz="2800" b="1" dirty="0">
                <a:solidFill>
                  <a:schemeClr val="accent1"/>
                </a:solidFill>
              </a:rPr>
              <a:t>moved</a:t>
            </a:r>
            <a:r>
              <a:rPr lang="en-PH" sz="2800" dirty="0"/>
              <a:t>.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214" y1="12546" x2="29705" y2="3137"/>
                        <a14:foregroundMark x1="1476" y1="14760" x2="1292" y2="51661"/>
                        <a14:foregroundMark x1="3690" y1="34317" x2="32841" y2="30996"/>
                        <a14:foregroundMark x1="97601" y1="14576" x2="98155" y2="30443"/>
                        <a14:foregroundMark x1="97786" y1="14576" x2="98155" y2="20111"/>
                        <a14:foregroundMark x1="11070" y1="24908" x2="33026" y2="249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" b="71"/>
          <a:stretch/>
        </p:blipFill>
        <p:spPr>
          <a:xfrm>
            <a:off x="2418472" y="1750276"/>
            <a:ext cx="4324012" cy="4313412"/>
          </a:xfrm>
        </p:spPr>
      </p:pic>
      <p:sp>
        <p:nvSpPr>
          <p:cNvPr id="5" name="TextBox 4"/>
          <p:cNvSpPr txBox="1"/>
          <p:nvPr/>
        </p:nvSpPr>
        <p:spPr>
          <a:xfrm>
            <a:off x="1485900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Scholastic Corporation / J.K. Rowling / Harry Potter (1997-2007)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76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713</Words>
  <Application>Microsoft Office PowerPoint</Application>
  <PresentationFormat>Custom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Corbel</vt:lpstr>
      <vt:lpstr>Wingdings</vt:lpstr>
      <vt:lpstr>Chalkboard 16x9</vt:lpstr>
      <vt:lpstr>Recognizing Reader’s Affect Using EEG Data</vt:lpstr>
      <vt:lpstr>Outline of the Presentation</vt:lpstr>
      <vt:lpstr>Overview of the Current State of Technology</vt:lpstr>
      <vt:lpstr>Emotion Theory</vt:lpstr>
      <vt:lpstr>Emotional Intelligence</vt:lpstr>
      <vt:lpstr>Affective Computing</vt:lpstr>
      <vt:lpstr>Emotion Detection and Recognition</vt:lpstr>
      <vt:lpstr>Electroencephalography</vt:lpstr>
      <vt:lpstr>Reading Fiction</vt:lpstr>
      <vt:lpstr>There is no current work that has studied brainwave patterns and their association to affect while a person is reading literary fiction.</vt:lpstr>
      <vt:lpstr>Objectives / Scope and Limitations</vt:lpstr>
      <vt:lpstr>To build an affect model that associates the EEG signals collected from readers (while they are reading stories) to specific emotions.</vt:lpstr>
      <vt:lpstr>Specific Objective #1</vt:lpstr>
      <vt:lpstr>Specific Objective #2</vt:lpstr>
      <vt:lpstr>Specific Objective #3</vt:lpstr>
      <vt:lpstr>Specific Objective #4</vt:lpstr>
      <vt:lpstr>Specific Objective #5</vt:lpstr>
      <vt:lpstr>Specific Objective #6</vt:lpstr>
      <vt:lpstr>Research Significance</vt:lpstr>
      <vt:lpstr>Affective Computing</vt:lpstr>
      <vt:lpstr>Methodology and Experiments</vt:lpstr>
      <vt:lpstr>Affect-Related Systems</vt:lpstr>
      <vt:lpstr>Beyond Computer Science…</vt:lpstr>
      <vt:lpstr>Thank you for listening!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2016-03-03T00:29:40Z</dcterms:created>
  <dcterms:modified xsi:type="dcterms:W3CDTF">2016-04-18T04:07:03Z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