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79" r:id="rId4"/>
    <p:sldId id="258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4" r:id="rId22"/>
    <p:sldId id="282" r:id="rId23"/>
    <p:sldId id="283" r:id="rId24"/>
    <p:sldId id="287" r:id="rId25"/>
    <p:sldId id="285" r:id="rId26"/>
    <p:sldId id="288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86" d="100"/>
          <a:sy n="86" d="100"/>
        </p:scale>
        <p:origin x="485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C2097-8C37-476F-A277-DAF4F53957A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D3DFC-F148-4563-BBBD-2F0D83ADA898}">
      <dgm:prSet phldrT="[Text]"/>
      <dgm:spPr/>
      <dgm:t>
        <a:bodyPr/>
        <a:lstStyle/>
        <a:p>
          <a:r>
            <a:rPr lang="en-PH" b="1" dirty="0">
              <a:solidFill>
                <a:schemeClr val="bg1"/>
              </a:solidFill>
            </a:rPr>
            <a:t>Affective Computing</a:t>
          </a:r>
          <a:endParaRPr lang="en-US" b="1" dirty="0">
            <a:solidFill>
              <a:schemeClr val="bg1"/>
            </a:solidFill>
          </a:endParaRPr>
        </a:p>
      </dgm:t>
    </dgm:pt>
    <dgm:pt modelId="{C1AA2BAA-CF35-4CC6-86E8-A271D7040922}" type="parTrans" cxnId="{C504C06C-CC42-416E-8244-6970B82AFBF1}">
      <dgm:prSet/>
      <dgm:spPr/>
      <dgm:t>
        <a:bodyPr/>
        <a:lstStyle/>
        <a:p>
          <a:endParaRPr lang="en-US"/>
        </a:p>
      </dgm:t>
    </dgm:pt>
    <dgm:pt modelId="{CBA95BE6-0466-4FB7-BACB-28001D35A4A3}" type="sibTrans" cxnId="{C504C06C-CC42-416E-8244-6970B82AFBF1}">
      <dgm:prSet/>
      <dgm:spPr/>
      <dgm:t>
        <a:bodyPr/>
        <a:lstStyle/>
        <a:p>
          <a:endParaRPr lang="en-US"/>
        </a:p>
      </dgm:t>
    </dgm:pt>
    <dgm:pt modelId="{904B51A1-FD0A-4DCD-9018-CB20064007F9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Wearable computing</a:t>
          </a:r>
          <a:endParaRPr lang="en-US" sz="1600" b="1" dirty="0">
            <a:solidFill>
              <a:schemeClr val="bg1"/>
            </a:solidFill>
          </a:endParaRPr>
        </a:p>
      </dgm:t>
    </dgm:pt>
    <dgm:pt modelId="{57DB1D3E-39C3-48D4-B327-D451FCD37CCA}" type="parTrans" cxnId="{F1BF208F-E9AE-40C1-8B51-94B4257CECFF}">
      <dgm:prSet/>
      <dgm:spPr/>
      <dgm:t>
        <a:bodyPr/>
        <a:lstStyle/>
        <a:p>
          <a:endParaRPr lang="en-US"/>
        </a:p>
      </dgm:t>
    </dgm:pt>
    <dgm:pt modelId="{B9505965-1B94-4C0F-B2F5-48B3F28311B4}" type="sibTrans" cxnId="{F1BF208F-E9AE-40C1-8B51-94B4257CECFF}">
      <dgm:prSet/>
      <dgm:spPr/>
      <dgm:t>
        <a:bodyPr/>
        <a:lstStyle/>
        <a:p>
          <a:endParaRPr lang="en-US"/>
        </a:p>
      </dgm:t>
    </dgm:pt>
    <dgm:pt modelId="{91EE91F3-142E-4612-986A-332E15A7A354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Computer Vision</a:t>
          </a:r>
          <a:endParaRPr lang="en-US" sz="1600" b="1" dirty="0">
            <a:solidFill>
              <a:schemeClr val="bg1"/>
            </a:solidFill>
          </a:endParaRPr>
        </a:p>
      </dgm:t>
    </dgm:pt>
    <dgm:pt modelId="{9F307276-D870-46C7-89B0-564A86D4797A}" type="parTrans" cxnId="{7F98B9C1-5854-4909-B9E7-DE6518778E31}">
      <dgm:prSet/>
      <dgm:spPr/>
      <dgm:t>
        <a:bodyPr/>
        <a:lstStyle/>
        <a:p>
          <a:endParaRPr lang="en-US"/>
        </a:p>
      </dgm:t>
    </dgm:pt>
    <dgm:pt modelId="{6110CC84-BF0C-4DF9-B63E-0F8EF14F4CBE}" type="sibTrans" cxnId="{7F98B9C1-5854-4909-B9E7-DE6518778E31}">
      <dgm:prSet/>
      <dgm:spPr/>
      <dgm:t>
        <a:bodyPr/>
        <a:lstStyle/>
        <a:p>
          <a:endParaRPr lang="en-US"/>
        </a:p>
      </dgm:t>
    </dgm:pt>
    <dgm:pt modelId="{83C9BE06-71FF-4025-B517-0DB5D1C3DB88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Pattern Recognition</a:t>
          </a:r>
          <a:endParaRPr lang="en-US" sz="1600" b="1" dirty="0">
            <a:solidFill>
              <a:schemeClr val="bg1"/>
            </a:solidFill>
          </a:endParaRPr>
        </a:p>
      </dgm:t>
    </dgm:pt>
    <dgm:pt modelId="{233E212E-4115-43AF-A64B-0C46013F2A42}" type="parTrans" cxnId="{835B3346-700B-4D32-B03B-9E6433FAE094}">
      <dgm:prSet/>
      <dgm:spPr/>
      <dgm:t>
        <a:bodyPr/>
        <a:lstStyle/>
        <a:p>
          <a:endParaRPr lang="en-US"/>
        </a:p>
      </dgm:t>
    </dgm:pt>
    <dgm:pt modelId="{A8701544-FFE1-4AF4-8222-A6D7ADA571E8}" type="sibTrans" cxnId="{835B3346-700B-4D32-B03B-9E6433FAE094}">
      <dgm:prSet/>
      <dgm:spPr/>
      <dgm:t>
        <a:bodyPr/>
        <a:lstStyle/>
        <a:p>
          <a:endParaRPr lang="en-US"/>
        </a:p>
      </dgm:t>
    </dgm:pt>
    <dgm:pt modelId="{3536C29F-8053-4680-B4CC-170A5F204502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Machine Learning</a:t>
          </a:r>
          <a:endParaRPr lang="en-US" sz="1600" b="1" dirty="0">
            <a:solidFill>
              <a:schemeClr val="bg1"/>
            </a:solidFill>
          </a:endParaRPr>
        </a:p>
      </dgm:t>
    </dgm:pt>
    <dgm:pt modelId="{8778F11E-9BAB-4BC2-AA95-001C21E23D57}" type="parTrans" cxnId="{03ED8A3F-6B1D-4984-9DBA-35F49EB7050F}">
      <dgm:prSet/>
      <dgm:spPr/>
      <dgm:t>
        <a:bodyPr/>
        <a:lstStyle/>
        <a:p>
          <a:endParaRPr lang="en-US"/>
        </a:p>
      </dgm:t>
    </dgm:pt>
    <dgm:pt modelId="{E9CB7111-6005-4A3C-9991-AD64E720CFEC}" type="sibTrans" cxnId="{03ED8A3F-6B1D-4984-9DBA-35F49EB7050F}">
      <dgm:prSet/>
      <dgm:spPr/>
      <dgm:t>
        <a:bodyPr/>
        <a:lstStyle/>
        <a:p>
          <a:endParaRPr lang="en-US"/>
        </a:p>
      </dgm:t>
    </dgm:pt>
    <dgm:pt modelId="{FB8E6BEB-2422-4080-8D8D-CBBF02B6DE17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Digital Signal Processing</a:t>
          </a:r>
        </a:p>
      </dgm:t>
    </dgm:pt>
    <dgm:pt modelId="{C39F1EEC-08BD-489B-B50B-F21706FCB8BA}" type="parTrans" cxnId="{234E5F4A-0CC6-44C2-894D-13EE08660323}">
      <dgm:prSet/>
      <dgm:spPr/>
      <dgm:t>
        <a:bodyPr/>
        <a:lstStyle/>
        <a:p>
          <a:endParaRPr lang="en-US"/>
        </a:p>
      </dgm:t>
    </dgm:pt>
    <dgm:pt modelId="{CD392B6E-B058-4154-8C1E-5541E7FE7626}" type="sibTrans" cxnId="{234E5F4A-0CC6-44C2-894D-13EE08660323}">
      <dgm:prSet/>
      <dgm:spPr/>
      <dgm:t>
        <a:bodyPr/>
        <a:lstStyle/>
        <a:p>
          <a:endParaRPr lang="en-US"/>
        </a:p>
      </dgm:t>
    </dgm:pt>
    <dgm:pt modelId="{83ED10C3-E436-44D0-9B6A-E71FFF363C43}">
      <dgm:prSet phldrT="[Text]" custT="1"/>
      <dgm:spPr/>
      <dgm:t>
        <a:bodyPr/>
        <a:lstStyle/>
        <a:p>
          <a:r>
            <a:rPr lang="en-PH" sz="1600" b="1" dirty="0">
              <a:solidFill>
                <a:schemeClr val="bg1"/>
              </a:solidFill>
            </a:rPr>
            <a:t>Human-Computer Interaction</a:t>
          </a:r>
          <a:endParaRPr lang="en-US" sz="1600" b="1" dirty="0">
            <a:solidFill>
              <a:schemeClr val="bg1"/>
            </a:solidFill>
          </a:endParaRPr>
        </a:p>
      </dgm:t>
    </dgm:pt>
    <dgm:pt modelId="{67DC2336-AA6A-4D66-89C0-E9C7BE075B66}" type="parTrans" cxnId="{B7C29EF3-B623-49F5-940B-97C24C42919B}">
      <dgm:prSet/>
      <dgm:spPr/>
      <dgm:t>
        <a:bodyPr/>
        <a:lstStyle/>
        <a:p>
          <a:endParaRPr lang="en-US"/>
        </a:p>
      </dgm:t>
    </dgm:pt>
    <dgm:pt modelId="{75844511-4FCB-42CF-B818-15A2749BC60F}" type="sibTrans" cxnId="{B7C29EF3-B623-49F5-940B-97C24C42919B}">
      <dgm:prSet/>
      <dgm:spPr/>
      <dgm:t>
        <a:bodyPr/>
        <a:lstStyle/>
        <a:p>
          <a:endParaRPr lang="en-US"/>
        </a:p>
      </dgm:t>
    </dgm:pt>
    <dgm:pt modelId="{A5C930CA-CCAA-43A5-A0CE-A256EB84D5A8}" type="pres">
      <dgm:prSet presAssocID="{6F1C2097-8C37-476F-A277-DAF4F53957A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B38630-C4DE-4439-9F8C-8CDD61CC262A}" type="pres">
      <dgm:prSet presAssocID="{26AD3DFC-F148-4563-BBBD-2F0D83ADA898}" presName="centerShape" presStyleLbl="node0" presStyleIdx="0" presStyleCnt="1"/>
      <dgm:spPr/>
      <dgm:t>
        <a:bodyPr/>
        <a:lstStyle/>
        <a:p>
          <a:endParaRPr lang="en-US"/>
        </a:p>
      </dgm:t>
    </dgm:pt>
    <dgm:pt modelId="{92E93CCA-89E1-46D3-8B16-10EAD5F86C0B}" type="pres">
      <dgm:prSet presAssocID="{904B51A1-FD0A-4DCD-9018-CB20064007F9}" presName="node" presStyleLbl="node1" presStyleIdx="0" presStyleCnt="6" custScaleX="180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B1861-AEB7-4401-A662-B482EFF9FC18}" type="pres">
      <dgm:prSet presAssocID="{904B51A1-FD0A-4DCD-9018-CB20064007F9}" presName="dummy" presStyleCnt="0"/>
      <dgm:spPr/>
    </dgm:pt>
    <dgm:pt modelId="{B35D8750-0FA5-4342-9B9A-8EBEF9AD5430}" type="pres">
      <dgm:prSet presAssocID="{B9505965-1B94-4C0F-B2F5-48B3F28311B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C476F50-3626-4159-AB8E-C97E67696ECA}" type="pres">
      <dgm:prSet presAssocID="{FB8E6BEB-2422-4080-8D8D-CBBF02B6DE17}" presName="node" presStyleLbl="node1" presStyleIdx="1" presStyleCnt="6" custScaleX="180431" custRadScaleRad="130453" custRadScaleInc="37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3420-FEEE-4AA9-9FF3-DA6A1DB2C7D0}" type="pres">
      <dgm:prSet presAssocID="{FB8E6BEB-2422-4080-8D8D-CBBF02B6DE17}" presName="dummy" presStyleCnt="0"/>
      <dgm:spPr/>
    </dgm:pt>
    <dgm:pt modelId="{ED0996ED-6965-4A7B-8C77-DCF36F3D20D7}" type="pres">
      <dgm:prSet presAssocID="{CD392B6E-B058-4154-8C1E-5541E7FE762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F3E20A4-7A0A-41CA-8319-94E9DA1AC02B}" type="pres">
      <dgm:prSet presAssocID="{91EE91F3-142E-4612-986A-332E15A7A354}" presName="node" presStyleLbl="node1" presStyleIdx="2" presStyleCnt="6" custScaleX="180431" custRadScaleRad="130453" custRadScaleInc="-37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645AF-4FCF-4FA2-AB3F-F520CDF8C067}" type="pres">
      <dgm:prSet presAssocID="{91EE91F3-142E-4612-986A-332E15A7A354}" presName="dummy" presStyleCnt="0"/>
      <dgm:spPr/>
    </dgm:pt>
    <dgm:pt modelId="{2A22BA89-D939-42B9-B192-CB528AF14BED}" type="pres">
      <dgm:prSet presAssocID="{6110CC84-BF0C-4DF9-B63E-0F8EF14F4CBE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BEE8C60-1411-4A9A-B7B0-6642B9007332}" type="pres">
      <dgm:prSet presAssocID="{83C9BE06-71FF-4025-B517-0DB5D1C3DB88}" presName="node" presStyleLbl="node1" presStyleIdx="3" presStyleCnt="6" custScaleX="180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474B6-D98C-491A-BEEC-1FC4A821700C}" type="pres">
      <dgm:prSet presAssocID="{83C9BE06-71FF-4025-B517-0DB5D1C3DB88}" presName="dummy" presStyleCnt="0"/>
      <dgm:spPr/>
    </dgm:pt>
    <dgm:pt modelId="{23627E80-C7D5-4EBA-9155-D5F262B6021B}" type="pres">
      <dgm:prSet presAssocID="{A8701544-FFE1-4AF4-8222-A6D7ADA571E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09ED884-14C3-4A9E-ADF4-BA566FA651C7}" type="pres">
      <dgm:prSet presAssocID="{3536C29F-8053-4680-B4CC-170A5F204502}" presName="node" presStyleLbl="node1" presStyleIdx="4" presStyleCnt="6" custScaleX="180431" custRadScaleRad="131665" custRadScaleInc="3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29058-1F77-4A3B-A204-AAA292F2F79D}" type="pres">
      <dgm:prSet presAssocID="{3536C29F-8053-4680-B4CC-170A5F204502}" presName="dummy" presStyleCnt="0"/>
      <dgm:spPr/>
    </dgm:pt>
    <dgm:pt modelId="{C86A91BF-DB72-49F3-B672-99CFC22ACE7C}" type="pres">
      <dgm:prSet presAssocID="{E9CB7111-6005-4A3C-9991-AD64E720CFEC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D98ECA2-3E3F-4FFB-B3FF-A048260D18C4}" type="pres">
      <dgm:prSet presAssocID="{83ED10C3-E436-44D0-9B6A-E71FFF363C43}" presName="node" presStyleLbl="node1" presStyleIdx="5" presStyleCnt="6" custScaleX="180431" custRadScaleRad="131665" custRadScaleInc="-3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DFC14-0059-457D-907A-A814FC607014}" type="pres">
      <dgm:prSet presAssocID="{83ED10C3-E436-44D0-9B6A-E71FFF363C43}" presName="dummy" presStyleCnt="0"/>
      <dgm:spPr/>
    </dgm:pt>
    <dgm:pt modelId="{3FFFB4AE-B0D5-4EA9-9AFA-DFEDD86C05E7}" type="pres">
      <dgm:prSet presAssocID="{75844511-4FCB-42CF-B818-15A2749BC60F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ADF64C3-39B9-421C-9E34-644B2DBCFD58}" type="presOf" srcId="{E9CB7111-6005-4A3C-9991-AD64E720CFEC}" destId="{C86A91BF-DB72-49F3-B672-99CFC22ACE7C}" srcOrd="0" destOrd="0" presId="urn:microsoft.com/office/officeart/2005/8/layout/radial6"/>
    <dgm:cxn modelId="{234E5F4A-0CC6-44C2-894D-13EE08660323}" srcId="{26AD3DFC-F148-4563-BBBD-2F0D83ADA898}" destId="{FB8E6BEB-2422-4080-8D8D-CBBF02B6DE17}" srcOrd="1" destOrd="0" parTransId="{C39F1EEC-08BD-489B-B50B-F21706FCB8BA}" sibTransId="{CD392B6E-B058-4154-8C1E-5541E7FE7626}"/>
    <dgm:cxn modelId="{B7C29EF3-B623-49F5-940B-97C24C42919B}" srcId="{26AD3DFC-F148-4563-BBBD-2F0D83ADA898}" destId="{83ED10C3-E436-44D0-9B6A-E71FFF363C43}" srcOrd="5" destOrd="0" parTransId="{67DC2336-AA6A-4D66-89C0-E9C7BE075B66}" sibTransId="{75844511-4FCB-42CF-B818-15A2749BC60F}"/>
    <dgm:cxn modelId="{6A9077AD-3655-444B-BD1A-5EB0377568CD}" type="presOf" srcId="{A8701544-FFE1-4AF4-8222-A6D7ADA571E8}" destId="{23627E80-C7D5-4EBA-9155-D5F262B6021B}" srcOrd="0" destOrd="0" presId="urn:microsoft.com/office/officeart/2005/8/layout/radial6"/>
    <dgm:cxn modelId="{DC34AB92-74EE-4DB0-B1A2-4F62955E4AE2}" type="presOf" srcId="{FB8E6BEB-2422-4080-8D8D-CBBF02B6DE17}" destId="{8C476F50-3626-4159-AB8E-C97E67696ECA}" srcOrd="0" destOrd="0" presId="urn:microsoft.com/office/officeart/2005/8/layout/radial6"/>
    <dgm:cxn modelId="{033718EC-254A-4D78-9B22-86E8BDA73CD4}" type="presOf" srcId="{B9505965-1B94-4C0F-B2F5-48B3F28311B4}" destId="{B35D8750-0FA5-4342-9B9A-8EBEF9AD5430}" srcOrd="0" destOrd="0" presId="urn:microsoft.com/office/officeart/2005/8/layout/radial6"/>
    <dgm:cxn modelId="{CA2E2135-1710-4AC0-9A2F-AF57A9BB9A73}" type="presOf" srcId="{83ED10C3-E436-44D0-9B6A-E71FFF363C43}" destId="{BD98ECA2-3E3F-4FFB-B3FF-A048260D18C4}" srcOrd="0" destOrd="0" presId="urn:microsoft.com/office/officeart/2005/8/layout/radial6"/>
    <dgm:cxn modelId="{F1BF208F-E9AE-40C1-8B51-94B4257CECFF}" srcId="{26AD3DFC-F148-4563-BBBD-2F0D83ADA898}" destId="{904B51A1-FD0A-4DCD-9018-CB20064007F9}" srcOrd="0" destOrd="0" parTransId="{57DB1D3E-39C3-48D4-B327-D451FCD37CCA}" sibTransId="{B9505965-1B94-4C0F-B2F5-48B3F28311B4}"/>
    <dgm:cxn modelId="{DA866A37-6E8D-4AB0-B150-95275B3689DA}" type="presOf" srcId="{904B51A1-FD0A-4DCD-9018-CB20064007F9}" destId="{92E93CCA-89E1-46D3-8B16-10EAD5F86C0B}" srcOrd="0" destOrd="0" presId="urn:microsoft.com/office/officeart/2005/8/layout/radial6"/>
    <dgm:cxn modelId="{FD7D6654-B115-4D02-AB3D-CA920E226567}" type="presOf" srcId="{6110CC84-BF0C-4DF9-B63E-0F8EF14F4CBE}" destId="{2A22BA89-D939-42B9-B192-CB528AF14BED}" srcOrd="0" destOrd="0" presId="urn:microsoft.com/office/officeart/2005/8/layout/radial6"/>
    <dgm:cxn modelId="{7A476078-E2BD-435F-BB50-205F1A805BBC}" type="presOf" srcId="{75844511-4FCB-42CF-B818-15A2749BC60F}" destId="{3FFFB4AE-B0D5-4EA9-9AFA-DFEDD86C05E7}" srcOrd="0" destOrd="0" presId="urn:microsoft.com/office/officeart/2005/8/layout/radial6"/>
    <dgm:cxn modelId="{F9F18BF5-C39D-435C-904F-00AEA4CC9D65}" type="presOf" srcId="{3536C29F-8053-4680-B4CC-170A5F204502}" destId="{509ED884-14C3-4A9E-ADF4-BA566FA651C7}" srcOrd="0" destOrd="0" presId="urn:microsoft.com/office/officeart/2005/8/layout/radial6"/>
    <dgm:cxn modelId="{A144059D-DB0D-4FCA-AE2D-CE9B3881EB7A}" type="presOf" srcId="{6F1C2097-8C37-476F-A277-DAF4F53957AB}" destId="{A5C930CA-CCAA-43A5-A0CE-A256EB84D5A8}" srcOrd="0" destOrd="0" presId="urn:microsoft.com/office/officeart/2005/8/layout/radial6"/>
    <dgm:cxn modelId="{D6074119-F722-4F52-8298-CE1D733705E0}" type="presOf" srcId="{CD392B6E-B058-4154-8C1E-5541E7FE7626}" destId="{ED0996ED-6965-4A7B-8C77-DCF36F3D20D7}" srcOrd="0" destOrd="0" presId="urn:microsoft.com/office/officeart/2005/8/layout/radial6"/>
    <dgm:cxn modelId="{E00C4A9B-F812-45A1-B5AB-B61D8FFE542C}" type="presOf" srcId="{83C9BE06-71FF-4025-B517-0DB5D1C3DB88}" destId="{1BEE8C60-1411-4A9A-B7B0-6642B9007332}" srcOrd="0" destOrd="0" presId="urn:microsoft.com/office/officeart/2005/8/layout/radial6"/>
    <dgm:cxn modelId="{7F98B9C1-5854-4909-B9E7-DE6518778E31}" srcId="{26AD3DFC-F148-4563-BBBD-2F0D83ADA898}" destId="{91EE91F3-142E-4612-986A-332E15A7A354}" srcOrd="2" destOrd="0" parTransId="{9F307276-D870-46C7-89B0-564A86D4797A}" sibTransId="{6110CC84-BF0C-4DF9-B63E-0F8EF14F4CBE}"/>
    <dgm:cxn modelId="{03ED8A3F-6B1D-4984-9DBA-35F49EB7050F}" srcId="{26AD3DFC-F148-4563-BBBD-2F0D83ADA898}" destId="{3536C29F-8053-4680-B4CC-170A5F204502}" srcOrd="4" destOrd="0" parTransId="{8778F11E-9BAB-4BC2-AA95-001C21E23D57}" sibTransId="{E9CB7111-6005-4A3C-9991-AD64E720CFEC}"/>
    <dgm:cxn modelId="{49E6F7E0-6514-4D02-83E9-CD69C87823CD}" type="presOf" srcId="{26AD3DFC-F148-4563-BBBD-2F0D83ADA898}" destId="{01B38630-C4DE-4439-9F8C-8CDD61CC262A}" srcOrd="0" destOrd="0" presId="urn:microsoft.com/office/officeart/2005/8/layout/radial6"/>
    <dgm:cxn modelId="{227742C6-C349-4576-BFF5-B391DBE8D7F7}" type="presOf" srcId="{91EE91F3-142E-4612-986A-332E15A7A354}" destId="{5F3E20A4-7A0A-41CA-8319-94E9DA1AC02B}" srcOrd="0" destOrd="0" presId="urn:microsoft.com/office/officeart/2005/8/layout/radial6"/>
    <dgm:cxn modelId="{835B3346-700B-4D32-B03B-9E6433FAE094}" srcId="{26AD3DFC-F148-4563-BBBD-2F0D83ADA898}" destId="{83C9BE06-71FF-4025-B517-0DB5D1C3DB88}" srcOrd="3" destOrd="0" parTransId="{233E212E-4115-43AF-A64B-0C46013F2A42}" sibTransId="{A8701544-FFE1-4AF4-8222-A6D7ADA571E8}"/>
    <dgm:cxn modelId="{C504C06C-CC42-416E-8244-6970B82AFBF1}" srcId="{6F1C2097-8C37-476F-A277-DAF4F53957AB}" destId="{26AD3DFC-F148-4563-BBBD-2F0D83ADA898}" srcOrd="0" destOrd="0" parTransId="{C1AA2BAA-CF35-4CC6-86E8-A271D7040922}" sibTransId="{CBA95BE6-0466-4FB7-BACB-28001D35A4A3}"/>
    <dgm:cxn modelId="{1285DC8E-504D-4310-A95B-3C0249D64694}" type="presParOf" srcId="{A5C930CA-CCAA-43A5-A0CE-A256EB84D5A8}" destId="{01B38630-C4DE-4439-9F8C-8CDD61CC262A}" srcOrd="0" destOrd="0" presId="urn:microsoft.com/office/officeart/2005/8/layout/radial6"/>
    <dgm:cxn modelId="{446B59D7-A0FB-4DE1-A643-E69A8BB07BBE}" type="presParOf" srcId="{A5C930CA-CCAA-43A5-A0CE-A256EB84D5A8}" destId="{92E93CCA-89E1-46D3-8B16-10EAD5F86C0B}" srcOrd="1" destOrd="0" presId="urn:microsoft.com/office/officeart/2005/8/layout/radial6"/>
    <dgm:cxn modelId="{9D2A9F0C-92C6-4971-8252-974E459D08BB}" type="presParOf" srcId="{A5C930CA-CCAA-43A5-A0CE-A256EB84D5A8}" destId="{937B1861-AEB7-4401-A662-B482EFF9FC18}" srcOrd="2" destOrd="0" presId="urn:microsoft.com/office/officeart/2005/8/layout/radial6"/>
    <dgm:cxn modelId="{45D01AE8-F602-40C4-82BF-E42D1A30EA37}" type="presParOf" srcId="{A5C930CA-CCAA-43A5-A0CE-A256EB84D5A8}" destId="{B35D8750-0FA5-4342-9B9A-8EBEF9AD5430}" srcOrd="3" destOrd="0" presId="urn:microsoft.com/office/officeart/2005/8/layout/radial6"/>
    <dgm:cxn modelId="{5EDBFB83-388F-42BF-9B36-F46ACD242EB4}" type="presParOf" srcId="{A5C930CA-CCAA-43A5-A0CE-A256EB84D5A8}" destId="{8C476F50-3626-4159-AB8E-C97E67696ECA}" srcOrd="4" destOrd="0" presId="urn:microsoft.com/office/officeart/2005/8/layout/radial6"/>
    <dgm:cxn modelId="{623EF7D4-B700-4378-A23E-743C0751990D}" type="presParOf" srcId="{A5C930CA-CCAA-43A5-A0CE-A256EB84D5A8}" destId="{EE3E3420-FEEE-4AA9-9FF3-DA6A1DB2C7D0}" srcOrd="5" destOrd="0" presId="urn:microsoft.com/office/officeart/2005/8/layout/radial6"/>
    <dgm:cxn modelId="{CE722C27-1174-4535-82D7-EDC5399E315A}" type="presParOf" srcId="{A5C930CA-CCAA-43A5-A0CE-A256EB84D5A8}" destId="{ED0996ED-6965-4A7B-8C77-DCF36F3D20D7}" srcOrd="6" destOrd="0" presId="urn:microsoft.com/office/officeart/2005/8/layout/radial6"/>
    <dgm:cxn modelId="{7A36CBF4-9E64-419C-A4E1-7A99F60B149B}" type="presParOf" srcId="{A5C930CA-CCAA-43A5-A0CE-A256EB84D5A8}" destId="{5F3E20A4-7A0A-41CA-8319-94E9DA1AC02B}" srcOrd="7" destOrd="0" presId="urn:microsoft.com/office/officeart/2005/8/layout/radial6"/>
    <dgm:cxn modelId="{E881E044-E2BD-4578-9D4E-E26992E4FF16}" type="presParOf" srcId="{A5C930CA-CCAA-43A5-A0CE-A256EB84D5A8}" destId="{B3B645AF-4FCF-4FA2-AB3F-F520CDF8C067}" srcOrd="8" destOrd="0" presId="urn:microsoft.com/office/officeart/2005/8/layout/radial6"/>
    <dgm:cxn modelId="{D22DA92A-7591-4BDD-BFD8-547AB2C4A41F}" type="presParOf" srcId="{A5C930CA-CCAA-43A5-A0CE-A256EB84D5A8}" destId="{2A22BA89-D939-42B9-B192-CB528AF14BED}" srcOrd="9" destOrd="0" presId="urn:microsoft.com/office/officeart/2005/8/layout/radial6"/>
    <dgm:cxn modelId="{7DBA5AE8-3444-4E5C-BD9B-C5E02786F009}" type="presParOf" srcId="{A5C930CA-CCAA-43A5-A0CE-A256EB84D5A8}" destId="{1BEE8C60-1411-4A9A-B7B0-6642B9007332}" srcOrd="10" destOrd="0" presId="urn:microsoft.com/office/officeart/2005/8/layout/radial6"/>
    <dgm:cxn modelId="{485C2B1D-483A-4E5D-8FC7-7E82615DA310}" type="presParOf" srcId="{A5C930CA-CCAA-43A5-A0CE-A256EB84D5A8}" destId="{20C474B6-D98C-491A-BEEC-1FC4A821700C}" srcOrd="11" destOrd="0" presId="urn:microsoft.com/office/officeart/2005/8/layout/radial6"/>
    <dgm:cxn modelId="{90066F2B-EA97-4043-9E38-93D7CA3D48AE}" type="presParOf" srcId="{A5C930CA-CCAA-43A5-A0CE-A256EB84D5A8}" destId="{23627E80-C7D5-4EBA-9155-D5F262B6021B}" srcOrd="12" destOrd="0" presId="urn:microsoft.com/office/officeart/2005/8/layout/radial6"/>
    <dgm:cxn modelId="{2CA1D27E-9091-472C-B90F-380FEF0AA490}" type="presParOf" srcId="{A5C930CA-CCAA-43A5-A0CE-A256EB84D5A8}" destId="{509ED884-14C3-4A9E-ADF4-BA566FA651C7}" srcOrd="13" destOrd="0" presId="urn:microsoft.com/office/officeart/2005/8/layout/radial6"/>
    <dgm:cxn modelId="{1F445C44-20B3-475F-8F5D-F82294D26C19}" type="presParOf" srcId="{A5C930CA-CCAA-43A5-A0CE-A256EB84D5A8}" destId="{E7429058-1F77-4A3B-A204-AAA292F2F79D}" srcOrd="14" destOrd="0" presId="urn:microsoft.com/office/officeart/2005/8/layout/radial6"/>
    <dgm:cxn modelId="{502156BF-70D3-44AA-AE65-6859282BC708}" type="presParOf" srcId="{A5C930CA-CCAA-43A5-A0CE-A256EB84D5A8}" destId="{C86A91BF-DB72-49F3-B672-99CFC22ACE7C}" srcOrd="15" destOrd="0" presId="urn:microsoft.com/office/officeart/2005/8/layout/radial6"/>
    <dgm:cxn modelId="{F1771CB8-A3FA-4D71-AE82-D59CAB540A2B}" type="presParOf" srcId="{A5C930CA-CCAA-43A5-A0CE-A256EB84D5A8}" destId="{BD98ECA2-3E3F-4FFB-B3FF-A048260D18C4}" srcOrd="16" destOrd="0" presId="urn:microsoft.com/office/officeart/2005/8/layout/radial6"/>
    <dgm:cxn modelId="{7B6E6D42-BFC3-45CB-8D32-D022C0A89398}" type="presParOf" srcId="{A5C930CA-CCAA-43A5-A0CE-A256EB84D5A8}" destId="{192DFC14-0059-457D-907A-A814FC607014}" srcOrd="17" destOrd="0" presId="urn:microsoft.com/office/officeart/2005/8/layout/radial6"/>
    <dgm:cxn modelId="{E2D3A772-E9DA-4436-884C-ECE027C890DD}" type="presParOf" srcId="{A5C930CA-CCAA-43A5-A0CE-A256EB84D5A8}" destId="{3FFFB4AE-B0D5-4EA9-9AFA-DFEDD86C05E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C2097-8C37-476F-A277-DAF4F53957A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F16902-97B8-46E6-84B4-A590D075BE15}">
      <dgm:prSet/>
      <dgm:spPr/>
      <dgm:t>
        <a:bodyPr/>
        <a:lstStyle/>
        <a:p>
          <a:r>
            <a:rPr lang="en-PH" b="1" dirty="0">
              <a:solidFill>
                <a:schemeClr val="bg1"/>
              </a:solidFill>
            </a:rPr>
            <a:t>Data Collection</a:t>
          </a:r>
          <a:endParaRPr lang="en-US" b="1" dirty="0">
            <a:solidFill>
              <a:schemeClr val="bg1"/>
            </a:solidFill>
          </a:endParaRPr>
        </a:p>
      </dgm:t>
    </dgm:pt>
    <dgm:pt modelId="{EC431461-8753-4654-85D2-22230031AF56}" type="parTrans" cxnId="{5497AF90-C75A-4E5E-A644-86AFF652F096}">
      <dgm:prSet/>
      <dgm:spPr/>
      <dgm:t>
        <a:bodyPr/>
        <a:lstStyle/>
        <a:p>
          <a:endParaRPr lang="en-US"/>
        </a:p>
      </dgm:t>
    </dgm:pt>
    <dgm:pt modelId="{26423538-CC34-46EC-9E36-5C9CB8F0FB49}" type="sibTrans" cxnId="{5497AF90-C75A-4E5E-A644-86AFF652F096}">
      <dgm:prSet/>
      <dgm:spPr/>
      <dgm:t>
        <a:bodyPr/>
        <a:lstStyle/>
        <a:p>
          <a:endParaRPr lang="en-US"/>
        </a:p>
      </dgm:t>
    </dgm:pt>
    <dgm:pt modelId="{A27CA64A-D0AD-421E-923B-ED584FFD1C1B}">
      <dgm:prSet/>
      <dgm:spPr/>
      <dgm:t>
        <a:bodyPr/>
        <a:lstStyle/>
        <a:p>
          <a:r>
            <a:rPr lang="en-PH" b="1" dirty="0">
              <a:solidFill>
                <a:schemeClr val="bg1"/>
              </a:solidFill>
            </a:rPr>
            <a:t>Data Preparation</a:t>
          </a:r>
          <a:endParaRPr lang="en-US" b="1" dirty="0">
            <a:solidFill>
              <a:schemeClr val="bg1"/>
            </a:solidFill>
          </a:endParaRPr>
        </a:p>
      </dgm:t>
    </dgm:pt>
    <dgm:pt modelId="{4D63A4FA-4205-4035-BCC9-05A1DA734BB9}" type="parTrans" cxnId="{2D42EDA5-8A62-407B-888E-AB09C0D888CA}">
      <dgm:prSet/>
      <dgm:spPr/>
      <dgm:t>
        <a:bodyPr/>
        <a:lstStyle/>
        <a:p>
          <a:endParaRPr lang="en-US"/>
        </a:p>
      </dgm:t>
    </dgm:pt>
    <dgm:pt modelId="{16CE1D7E-F9C9-4B80-B028-AD09407DC735}" type="sibTrans" cxnId="{2D42EDA5-8A62-407B-888E-AB09C0D888CA}">
      <dgm:prSet/>
      <dgm:spPr/>
      <dgm:t>
        <a:bodyPr/>
        <a:lstStyle/>
        <a:p>
          <a:endParaRPr lang="en-US"/>
        </a:p>
      </dgm:t>
    </dgm:pt>
    <dgm:pt modelId="{255D50AB-36DA-45C3-B156-99875FB9A411}">
      <dgm:prSet custT="1"/>
      <dgm:spPr/>
      <dgm:t>
        <a:bodyPr/>
        <a:lstStyle/>
        <a:p>
          <a:r>
            <a:rPr lang="en-PH" sz="2400" b="1" dirty="0">
              <a:solidFill>
                <a:schemeClr val="bg1"/>
              </a:solidFill>
            </a:rPr>
            <a:t>Pre-processing</a:t>
          </a:r>
          <a:endParaRPr lang="en-US" sz="2400" b="1" dirty="0">
            <a:solidFill>
              <a:schemeClr val="bg1"/>
            </a:solidFill>
          </a:endParaRPr>
        </a:p>
      </dgm:t>
    </dgm:pt>
    <dgm:pt modelId="{7D11B3A5-6A5C-4B59-BD93-581FE8A78889}" type="parTrans" cxnId="{B465DD3E-1E0A-4B0C-B20D-3DF2757A286E}">
      <dgm:prSet/>
      <dgm:spPr/>
      <dgm:t>
        <a:bodyPr/>
        <a:lstStyle/>
        <a:p>
          <a:endParaRPr lang="en-US"/>
        </a:p>
      </dgm:t>
    </dgm:pt>
    <dgm:pt modelId="{95C0734B-0D75-4E3A-B584-C2D190B76BF2}" type="sibTrans" cxnId="{B465DD3E-1E0A-4B0C-B20D-3DF2757A286E}">
      <dgm:prSet/>
      <dgm:spPr/>
      <dgm:t>
        <a:bodyPr/>
        <a:lstStyle/>
        <a:p>
          <a:endParaRPr lang="en-US"/>
        </a:p>
      </dgm:t>
    </dgm:pt>
    <dgm:pt modelId="{1EDA74BB-57F8-4376-B4EE-D0A12CDBC40C}">
      <dgm:prSet/>
      <dgm:spPr/>
      <dgm:t>
        <a:bodyPr/>
        <a:lstStyle/>
        <a:p>
          <a:r>
            <a:rPr lang="en-PH" b="1" dirty="0">
              <a:solidFill>
                <a:schemeClr val="bg1"/>
              </a:solidFill>
            </a:rPr>
            <a:t>Classification</a:t>
          </a:r>
          <a:endParaRPr lang="en-US" b="1" dirty="0">
            <a:solidFill>
              <a:schemeClr val="bg1"/>
            </a:solidFill>
          </a:endParaRPr>
        </a:p>
      </dgm:t>
    </dgm:pt>
    <dgm:pt modelId="{621B7D77-FB99-48EB-8CFA-F3C5D09D2F44}" type="parTrans" cxnId="{570D5A2E-BE16-42DD-8CC8-935588C7668A}">
      <dgm:prSet/>
      <dgm:spPr/>
      <dgm:t>
        <a:bodyPr/>
        <a:lstStyle/>
        <a:p>
          <a:endParaRPr lang="en-US"/>
        </a:p>
      </dgm:t>
    </dgm:pt>
    <dgm:pt modelId="{0F80B4F0-F060-4889-B22A-E758783BC1A2}" type="sibTrans" cxnId="{570D5A2E-BE16-42DD-8CC8-935588C7668A}">
      <dgm:prSet/>
      <dgm:spPr/>
      <dgm:t>
        <a:bodyPr/>
        <a:lstStyle/>
        <a:p>
          <a:endParaRPr lang="en-US"/>
        </a:p>
      </dgm:t>
    </dgm:pt>
    <dgm:pt modelId="{06343BEF-9F10-47BF-B65A-CD897D48420D}" type="pres">
      <dgm:prSet presAssocID="{6F1C2097-8C37-476F-A277-DAF4F53957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250160-E4CF-43A0-97D6-9A913ADD7662}" type="pres">
      <dgm:prSet presAssocID="{5AF16902-97B8-46E6-84B4-A590D075BE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62DC8-ED04-4D91-B463-355DADC0C185}" type="pres">
      <dgm:prSet presAssocID="{26423538-CC34-46EC-9E36-5C9CB8F0FB4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258C5AAD-745F-43AE-A7E6-53F81A7283A4}" type="pres">
      <dgm:prSet presAssocID="{26423538-CC34-46EC-9E36-5C9CB8F0FB49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5985CD30-7E42-4141-8310-E52C85277182}" type="pres">
      <dgm:prSet presAssocID="{A27CA64A-D0AD-421E-923B-ED584FFD1C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D7E82-6AB7-4ED3-81A3-F9C230882F13}" type="pres">
      <dgm:prSet presAssocID="{16CE1D7E-F9C9-4B80-B028-AD09407DC735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00339A0-17EB-443A-9CEC-CD5479CD084E}" type="pres">
      <dgm:prSet presAssocID="{16CE1D7E-F9C9-4B80-B028-AD09407DC735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AA3C1ABB-E9E0-499C-AADD-8E2904ACBB1D}" type="pres">
      <dgm:prSet presAssocID="{255D50AB-36DA-45C3-B156-99875FB9A41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19155-5102-4892-BCD2-A84D5B73C94E}" type="pres">
      <dgm:prSet presAssocID="{95C0734B-0D75-4E3A-B584-C2D190B76BF2}" presName="sibTrans" presStyleLbl="sibTrans1D1" presStyleIdx="2" presStyleCnt="3"/>
      <dgm:spPr/>
      <dgm:t>
        <a:bodyPr/>
        <a:lstStyle/>
        <a:p>
          <a:endParaRPr lang="en-US"/>
        </a:p>
      </dgm:t>
    </dgm:pt>
    <dgm:pt modelId="{B2297DD0-11EF-4568-A0B2-045CAD75D5F5}" type="pres">
      <dgm:prSet presAssocID="{95C0734B-0D75-4E3A-B584-C2D190B76BF2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6DA043FC-A2F6-431E-958F-CB0EFE317F7D}" type="pres">
      <dgm:prSet presAssocID="{1EDA74BB-57F8-4376-B4EE-D0A12CDBC40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5DD3E-1E0A-4B0C-B20D-3DF2757A286E}" srcId="{6F1C2097-8C37-476F-A277-DAF4F53957AB}" destId="{255D50AB-36DA-45C3-B156-99875FB9A411}" srcOrd="2" destOrd="0" parTransId="{7D11B3A5-6A5C-4B59-BD93-581FE8A78889}" sibTransId="{95C0734B-0D75-4E3A-B584-C2D190B76BF2}"/>
    <dgm:cxn modelId="{64692F30-EE6E-43E1-B303-4266D2C2FC13}" type="presOf" srcId="{255D50AB-36DA-45C3-B156-99875FB9A411}" destId="{AA3C1ABB-E9E0-499C-AADD-8E2904ACBB1D}" srcOrd="0" destOrd="0" presId="urn:microsoft.com/office/officeart/2005/8/layout/bProcess3"/>
    <dgm:cxn modelId="{EB93163E-DCAA-4E81-805C-6265D391ACB4}" type="presOf" srcId="{16CE1D7E-F9C9-4B80-B028-AD09407DC735}" destId="{A00339A0-17EB-443A-9CEC-CD5479CD084E}" srcOrd="1" destOrd="0" presId="urn:microsoft.com/office/officeart/2005/8/layout/bProcess3"/>
    <dgm:cxn modelId="{DE2DA865-3D6B-43EE-A095-DDDB6006CFB5}" type="presOf" srcId="{26423538-CC34-46EC-9E36-5C9CB8F0FB49}" destId="{258C5AAD-745F-43AE-A7E6-53F81A7283A4}" srcOrd="1" destOrd="0" presId="urn:microsoft.com/office/officeart/2005/8/layout/bProcess3"/>
    <dgm:cxn modelId="{92F50B3A-5A31-4863-9946-87B286ED46F9}" type="presOf" srcId="{1EDA74BB-57F8-4376-B4EE-D0A12CDBC40C}" destId="{6DA043FC-A2F6-431E-958F-CB0EFE317F7D}" srcOrd="0" destOrd="0" presId="urn:microsoft.com/office/officeart/2005/8/layout/bProcess3"/>
    <dgm:cxn modelId="{14E69C58-887E-423B-BB82-8CAA6B6E9D17}" type="presOf" srcId="{95C0734B-0D75-4E3A-B584-C2D190B76BF2}" destId="{27B19155-5102-4892-BCD2-A84D5B73C94E}" srcOrd="0" destOrd="0" presId="urn:microsoft.com/office/officeart/2005/8/layout/bProcess3"/>
    <dgm:cxn modelId="{1D382D4E-EE81-4866-8EF7-F7559D55BCFE}" type="presOf" srcId="{16CE1D7E-F9C9-4B80-B028-AD09407DC735}" destId="{10BD7E82-6AB7-4ED3-81A3-F9C230882F13}" srcOrd="0" destOrd="0" presId="urn:microsoft.com/office/officeart/2005/8/layout/bProcess3"/>
    <dgm:cxn modelId="{3FF52FCA-75B2-495A-BB30-AB37676CACE0}" type="presOf" srcId="{5AF16902-97B8-46E6-84B4-A590D075BE15}" destId="{48250160-E4CF-43A0-97D6-9A913ADD7662}" srcOrd="0" destOrd="0" presId="urn:microsoft.com/office/officeart/2005/8/layout/bProcess3"/>
    <dgm:cxn modelId="{2D42EDA5-8A62-407B-888E-AB09C0D888CA}" srcId="{6F1C2097-8C37-476F-A277-DAF4F53957AB}" destId="{A27CA64A-D0AD-421E-923B-ED584FFD1C1B}" srcOrd="1" destOrd="0" parTransId="{4D63A4FA-4205-4035-BCC9-05A1DA734BB9}" sibTransId="{16CE1D7E-F9C9-4B80-B028-AD09407DC735}"/>
    <dgm:cxn modelId="{5497AF90-C75A-4E5E-A644-86AFF652F096}" srcId="{6F1C2097-8C37-476F-A277-DAF4F53957AB}" destId="{5AF16902-97B8-46E6-84B4-A590D075BE15}" srcOrd="0" destOrd="0" parTransId="{EC431461-8753-4654-85D2-22230031AF56}" sibTransId="{26423538-CC34-46EC-9E36-5C9CB8F0FB49}"/>
    <dgm:cxn modelId="{91011037-1B7F-47D4-8862-126852C479DF}" type="presOf" srcId="{6F1C2097-8C37-476F-A277-DAF4F53957AB}" destId="{06343BEF-9F10-47BF-B65A-CD897D48420D}" srcOrd="0" destOrd="0" presId="urn:microsoft.com/office/officeart/2005/8/layout/bProcess3"/>
    <dgm:cxn modelId="{8338E3E8-572D-4873-AE11-BF1C9AC6E862}" type="presOf" srcId="{26423538-CC34-46EC-9E36-5C9CB8F0FB49}" destId="{41962DC8-ED04-4D91-B463-355DADC0C185}" srcOrd="0" destOrd="0" presId="urn:microsoft.com/office/officeart/2005/8/layout/bProcess3"/>
    <dgm:cxn modelId="{079F4410-993C-4AD6-B267-4B3CF313FD49}" type="presOf" srcId="{95C0734B-0D75-4E3A-B584-C2D190B76BF2}" destId="{B2297DD0-11EF-4568-A0B2-045CAD75D5F5}" srcOrd="1" destOrd="0" presId="urn:microsoft.com/office/officeart/2005/8/layout/bProcess3"/>
    <dgm:cxn modelId="{83F05929-6F99-4830-B427-E172DB741905}" type="presOf" srcId="{A27CA64A-D0AD-421E-923B-ED584FFD1C1B}" destId="{5985CD30-7E42-4141-8310-E52C85277182}" srcOrd="0" destOrd="0" presId="urn:microsoft.com/office/officeart/2005/8/layout/bProcess3"/>
    <dgm:cxn modelId="{570D5A2E-BE16-42DD-8CC8-935588C7668A}" srcId="{6F1C2097-8C37-476F-A277-DAF4F53957AB}" destId="{1EDA74BB-57F8-4376-B4EE-D0A12CDBC40C}" srcOrd="3" destOrd="0" parTransId="{621B7D77-FB99-48EB-8CFA-F3C5D09D2F44}" sibTransId="{0F80B4F0-F060-4889-B22A-E758783BC1A2}"/>
    <dgm:cxn modelId="{46A7E0DD-7AF5-4F4F-B60C-04AC5C51517F}" type="presParOf" srcId="{06343BEF-9F10-47BF-B65A-CD897D48420D}" destId="{48250160-E4CF-43A0-97D6-9A913ADD7662}" srcOrd="0" destOrd="0" presId="urn:microsoft.com/office/officeart/2005/8/layout/bProcess3"/>
    <dgm:cxn modelId="{2EBF2187-6A56-4ACA-B8F8-54A07BF26E53}" type="presParOf" srcId="{06343BEF-9F10-47BF-B65A-CD897D48420D}" destId="{41962DC8-ED04-4D91-B463-355DADC0C185}" srcOrd="1" destOrd="0" presId="urn:microsoft.com/office/officeart/2005/8/layout/bProcess3"/>
    <dgm:cxn modelId="{E1E71136-9CC0-40D5-8520-AE5989687E1A}" type="presParOf" srcId="{41962DC8-ED04-4D91-B463-355DADC0C185}" destId="{258C5AAD-745F-43AE-A7E6-53F81A7283A4}" srcOrd="0" destOrd="0" presId="urn:microsoft.com/office/officeart/2005/8/layout/bProcess3"/>
    <dgm:cxn modelId="{B4FE358C-A844-41D7-B609-1794F0041AAB}" type="presParOf" srcId="{06343BEF-9F10-47BF-B65A-CD897D48420D}" destId="{5985CD30-7E42-4141-8310-E52C85277182}" srcOrd="2" destOrd="0" presId="urn:microsoft.com/office/officeart/2005/8/layout/bProcess3"/>
    <dgm:cxn modelId="{98D24ADD-6D34-4861-AB4C-2675E92E04BD}" type="presParOf" srcId="{06343BEF-9F10-47BF-B65A-CD897D48420D}" destId="{10BD7E82-6AB7-4ED3-81A3-F9C230882F13}" srcOrd="3" destOrd="0" presId="urn:microsoft.com/office/officeart/2005/8/layout/bProcess3"/>
    <dgm:cxn modelId="{14432E8C-CDA7-48C8-8558-3EE9DDC1DFC6}" type="presParOf" srcId="{10BD7E82-6AB7-4ED3-81A3-F9C230882F13}" destId="{A00339A0-17EB-443A-9CEC-CD5479CD084E}" srcOrd="0" destOrd="0" presId="urn:microsoft.com/office/officeart/2005/8/layout/bProcess3"/>
    <dgm:cxn modelId="{1779D4A4-0CB4-42D2-BD1A-48BFE6D78FF9}" type="presParOf" srcId="{06343BEF-9F10-47BF-B65A-CD897D48420D}" destId="{AA3C1ABB-E9E0-499C-AADD-8E2904ACBB1D}" srcOrd="4" destOrd="0" presId="urn:microsoft.com/office/officeart/2005/8/layout/bProcess3"/>
    <dgm:cxn modelId="{F0BC4448-C5D6-49A8-BBC9-E2FCCC9CAE19}" type="presParOf" srcId="{06343BEF-9F10-47BF-B65A-CD897D48420D}" destId="{27B19155-5102-4892-BCD2-A84D5B73C94E}" srcOrd="5" destOrd="0" presId="urn:microsoft.com/office/officeart/2005/8/layout/bProcess3"/>
    <dgm:cxn modelId="{ED2F730A-9F17-4031-A9C7-B4CFD8FCD82C}" type="presParOf" srcId="{27B19155-5102-4892-BCD2-A84D5B73C94E}" destId="{B2297DD0-11EF-4568-A0B2-045CAD75D5F5}" srcOrd="0" destOrd="0" presId="urn:microsoft.com/office/officeart/2005/8/layout/bProcess3"/>
    <dgm:cxn modelId="{9E098961-7A55-4C5A-89CD-9C784DFAC11F}" type="presParOf" srcId="{06343BEF-9F10-47BF-B65A-CD897D48420D}" destId="{6DA043FC-A2F6-431E-958F-CB0EFE317F7D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C79D18-2171-494D-B564-AAA4057813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59BD0-E12F-4233-B178-100105FF922C}">
      <dgm:prSet phldrT="[Text]" custT="1"/>
      <dgm:spPr/>
      <dgm:t>
        <a:bodyPr/>
        <a:lstStyle/>
        <a:p>
          <a:r>
            <a:rPr lang="en-US" sz="3200" dirty="0"/>
            <a:t>Emotions of Literary Response</a:t>
          </a:r>
        </a:p>
      </dgm:t>
    </dgm:pt>
    <dgm:pt modelId="{B836C8DD-C26A-48A7-AF8E-F6B131D10869}" type="parTrans" cxnId="{3CFEEC46-21E1-4022-A980-37E5435E90F5}">
      <dgm:prSet/>
      <dgm:spPr/>
      <dgm:t>
        <a:bodyPr/>
        <a:lstStyle/>
        <a:p>
          <a:endParaRPr lang="en-US" sz="2400"/>
        </a:p>
      </dgm:t>
    </dgm:pt>
    <dgm:pt modelId="{FDA1B3E1-825F-4163-BA12-986216D3310B}" type="sibTrans" cxnId="{3CFEEC46-21E1-4022-A980-37E5435E90F5}">
      <dgm:prSet/>
      <dgm:spPr/>
      <dgm:t>
        <a:bodyPr/>
        <a:lstStyle/>
        <a:p>
          <a:endParaRPr lang="en-US" sz="2400"/>
        </a:p>
      </dgm:t>
    </dgm:pt>
    <dgm:pt modelId="{18D74910-D495-42BC-93D2-568853B74F9A}">
      <dgm:prSet phldrT="[Text]" custT="1"/>
      <dgm:spPr/>
      <dgm:t>
        <a:bodyPr/>
        <a:lstStyle/>
        <a:p>
          <a:r>
            <a:rPr lang="en-US" sz="2000" dirty="0"/>
            <a:t>Resulting from accommodation of schema, from dishabituation, new connections, insights</a:t>
          </a:r>
        </a:p>
      </dgm:t>
    </dgm:pt>
    <dgm:pt modelId="{7A032A3B-7CBE-415C-872D-69728373DAFE}" type="parTrans" cxnId="{A518F4EC-0332-4A63-B960-6858C17D1CE3}">
      <dgm:prSet/>
      <dgm:spPr/>
      <dgm:t>
        <a:bodyPr/>
        <a:lstStyle/>
        <a:p>
          <a:endParaRPr lang="en-US" sz="2400"/>
        </a:p>
      </dgm:t>
    </dgm:pt>
    <dgm:pt modelId="{6B454863-D9C0-490E-AE1C-53ED07D500C0}" type="sibTrans" cxnId="{A518F4EC-0332-4A63-B960-6858C17D1CE3}">
      <dgm:prSet/>
      <dgm:spPr/>
      <dgm:t>
        <a:bodyPr/>
        <a:lstStyle/>
        <a:p>
          <a:endParaRPr lang="en-US" sz="2400"/>
        </a:p>
      </dgm:t>
    </dgm:pt>
    <dgm:pt modelId="{FD28DDD3-B7C5-4E29-A51A-DD3104716C99}">
      <dgm:prSet phldrT="[Text]" custT="1"/>
      <dgm:spPr/>
      <dgm:t>
        <a:bodyPr/>
        <a:lstStyle/>
        <a:p>
          <a:r>
            <a:rPr lang="en-US" sz="2000" dirty="0"/>
            <a:t>Resulting from assimilation to schema, e.g. curiosity about what will happen next</a:t>
          </a:r>
        </a:p>
      </dgm:t>
    </dgm:pt>
    <dgm:pt modelId="{88AC4992-8046-43A2-966C-47CB95AECCE8}" type="parTrans" cxnId="{4D6851F8-7F11-4F7C-81EF-D440C66B65FC}">
      <dgm:prSet/>
      <dgm:spPr/>
      <dgm:t>
        <a:bodyPr/>
        <a:lstStyle/>
        <a:p>
          <a:endParaRPr lang="en-US" sz="2400"/>
        </a:p>
      </dgm:t>
    </dgm:pt>
    <dgm:pt modelId="{43D7EA66-BE64-41D4-A2FC-969F85B16874}" type="sibTrans" cxnId="{4D6851F8-7F11-4F7C-81EF-D440C66B65FC}">
      <dgm:prSet/>
      <dgm:spPr/>
      <dgm:t>
        <a:bodyPr/>
        <a:lstStyle/>
        <a:p>
          <a:endParaRPr lang="en-US" sz="2400"/>
        </a:p>
      </dgm:t>
    </dgm:pt>
    <dgm:pt modelId="{5BA92FE0-7DCA-4736-9950-B39B1E1735DB}">
      <dgm:prSet phldrT="[Text]" custT="1"/>
      <dgm:spPr/>
      <dgm:t>
        <a:bodyPr/>
        <a:lstStyle/>
        <a:p>
          <a:r>
            <a:rPr lang="en-US" sz="2000" dirty="0"/>
            <a:t>Emotions of Sympathy</a:t>
          </a:r>
        </a:p>
      </dgm:t>
    </dgm:pt>
    <dgm:pt modelId="{B5DCE682-AAA7-4571-848D-B7CFB22620D3}" type="parTrans" cxnId="{4B206DC2-93BF-4783-8EA7-6140BC13BE0C}">
      <dgm:prSet/>
      <dgm:spPr/>
      <dgm:t>
        <a:bodyPr/>
        <a:lstStyle/>
        <a:p>
          <a:endParaRPr lang="en-US" sz="2400"/>
        </a:p>
      </dgm:t>
    </dgm:pt>
    <dgm:pt modelId="{90F31917-7FD3-43CD-B676-65A46DF2962B}" type="sibTrans" cxnId="{4B206DC2-93BF-4783-8EA7-6140BC13BE0C}">
      <dgm:prSet/>
      <dgm:spPr/>
      <dgm:t>
        <a:bodyPr/>
        <a:lstStyle/>
        <a:p>
          <a:endParaRPr lang="en-US" sz="2400"/>
        </a:p>
      </dgm:t>
    </dgm:pt>
    <dgm:pt modelId="{E275877F-8B22-45E4-89D1-AD507CA7E6DD}">
      <dgm:prSet phldrT="[Text]" custT="1"/>
      <dgm:spPr/>
      <dgm:t>
        <a:bodyPr/>
        <a:lstStyle/>
        <a:p>
          <a:r>
            <a:rPr lang="en-US" sz="2000" dirty="0"/>
            <a:t>Emotion memories</a:t>
          </a:r>
        </a:p>
        <a:p>
          <a:r>
            <a:rPr lang="en-US" sz="1800" dirty="0"/>
            <a:t>(relived/remembered)</a:t>
          </a:r>
        </a:p>
      </dgm:t>
    </dgm:pt>
    <dgm:pt modelId="{AF6801E3-2459-497D-910E-68AE1B607553}" type="parTrans" cxnId="{7F0E52DB-A94C-49FE-A24C-2935E4A1F04C}">
      <dgm:prSet/>
      <dgm:spPr/>
      <dgm:t>
        <a:bodyPr/>
        <a:lstStyle/>
        <a:p>
          <a:endParaRPr lang="en-US" sz="2400"/>
        </a:p>
      </dgm:t>
    </dgm:pt>
    <dgm:pt modelId="{F174E1DA-0426-430C-90AF-3E75D25AF90C}" type="sibTrans" cxnId="{7F0E52DB-A94C-49FE-A24C-2935E4A1F04C}">
      <dgm:prSet/>
      <dgm:spPr/>
      <dgm:t>
        <a:bodyPr/>
        <a:lstStyle/>
        <a:p>
          <a:endParaRPr lang="en-US" sz="2400"/>
        </a:p>
      </dgm:t>
    </dgm:pt>
    <dgm:pt modelId="{A7E450ED-EAA4-4465-ACFB-DC9F8A7DBCE6}">
      <dgm:prSet phldrT="[Text]" custT="1"/>
      <dgm:spPr/>
      <dgm:t>
        <a:bodyPr/>
        <a:lstStyle/>
        <a:p>
          <a:r>
            <a:rPr lang="en-US" sz="2000" dirty="0"/>
            <a:t>Emotions of Identification</a:t>
          </a:r>
        </a:p>
      </dgm:t>
    </dgm:pt>
    <dgm:pt modelId="{410A7922-8F53-47FA-A8F1-B2429E6A07BF}" type="parTrans" cxnId="{D756E019-4F52-4263-9195-8E0AF16FB15C}">
      <dgm:prSet/>
      <dgm:spPr/>
      <dgm:t>
        <a:bodyPr/>
        <a:lstStyle/>
        <a:p>
          <a:endParaRPr lang="en-US" sz="2400"/>
        </a:p>
      </dgm:t>
    </dgm:pt>
    <dgm:pt modelId="{B0DE3EBB-B7D1-4B9C-8875-CE2A712A6B2D}" type="sibTrans" cxnId="{D756E019-4F52-4263-9195-8E0AF16FB15C}">
      <dgm:prSet/>
      <dgm:spPr/>
      <dgm:t>
        <a:bodyPr/>
        <a:lstStyle/>
        <a:p>
          <a:endParaRPr lang="en-US" sz="2400"/>
        </a:p>
      </dgm:t>
    </dgm:pt>
    <dgm:pt modelId="{4A88F833-FA3C-4C04-BE23-B7B4D93D771F}" type="pres">
      <dgm:prSet presAssocID="{05C79D18-2171-494D-B564-AAA4057813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E22F89-4FD9-4E8A-8E34-5892E0577016}" type="pres">
      <dgm:prSet presAssocID="{6F059BD0-E12F-4233-B178-100105FF922C}" presName="hierRoot1" presStyleCnt="0"/>
      <dgm:spPr/>
    </dgm:pt>
    <dgm:pt modelId="{F4879230-E0DA-4E86-A107-2F6AF9FF5BAE}" type="pres">
      <dgm:prSet presAssocID="{6F059BD0-E12F-4233-B178-100105FF922C}" presName="composite" presStyleCnt="0"/>
      <dgm:spPr/>
    </dgm:pt>
    <dgm:pt modelId="{3C95338E-9784-416D-B36B-6CFCB29207E9}" type="pres">
      <dgm:prSet presAssocID="{6F059BD0-E12F-4233-B178-100105FF922C}" presName="background" presStyleLbl="node0" presStyleIdx="0" presStyleCnt="1"/>
      <dgm:spPr/>
    </dgm:pt>
    <dgm:pt modelId="{07DFF7D2-957F-42DC-BF7B-3C1AF77DB8D0}" type="pres">
      <dgm:prSet presAssocID="{6F059BD0-E12F-4233-B178-100105FF922C}" presName="text" presStyleLbl="fgAcc0" presStyleIdx="0" presStyleCnt="1" custScaleX="457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DCA69-243C-4F51-9CA2-E477D301366E}" type="pres">
      <dgm:prSet presAssocID="{6F059BD0-E12F-4233-B178-100105FF922C}" presName="hierChild2" presStyleCnt="0"/>
      <dgm:spPr/>
    </dgm:pt>
    <dgm:pt modelId="{C9D72B39-2CFF-419B-9E4C-16D6E8DBBFCA}" type="pres">
      <dgm:prSet presAssocID="{88AC4992-8046-43A2-966C-47CB95AECCE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039472F-D68C-4DBB-B865-102B7E76F3C4}" type="pres">
      <dgm:prSet presAssocID="{FD28DDD3-B7C5-4E29-A51A-DD3104716C99}" presName="hierRoot2" presStyleCnt="0"/>
      <dgm:spPr/>
    </dgm:pt>
    <dgm:pt modelId="{BC2AC996-E2EF-47D6-A007-864E504A249B}" type="pres">
      <dgm:prSet presAssocID="{FD28DDD3-B7C5-4E29-A51A-DD3104716C99}" presName="composite2" presStyleCnt="0"/>
      <dgm:spPr/>
    </dgm:pt>
    <dgm:pt modelId="{54DBF6CE-DA6F-4BEE-8A5F-0850CC4A80AF}" type="pres">
      <dgm:prSet presAssocID="{FD28DDD3-B7C5-4E29-A51A-DD3104716C99}" presName="background2" presStyleLbl="node2" presStyleIdx="0" presStyleCnt="2"/>
      <dgm:spPr/>
    </dgm:pt>
    <dgm:pt modelId="{E5F5A445-1A67-4FA2-B198-4A4A9B5EE51F}" type="pres">
      <dgm:prSet presAssocID="{FD28DDD3-B7C5-4E29-A51A-DD3104716C99}" presName="text2" presStyleLbl="fgAcc2" presStyleIdx="0" presStyleCnt="2" custScaleX="330789" custScaleY="149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6E56F-030C-4EDC-84C7-6F28F0D09727}" type="pres">
      <dgm:prSet presAssocID="{FD28DDD3-B7C5-4E29-A51A-DD3104716C99}" presName="hierChild3" presStyleCnt="0"/>
      <dgm:spPr/>
    </dgm:pt>
    <dgm:pt modelId="{C7071223-E7A4-417F-898A-ED63E0F8534D}" type="pres">
      <dgm:prSet presAssocID="{B5DCE682-AAA7-4571-848D-B7CFB22620D3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16F5544-5ADB-4C0A-8975-E30DC6362E30}" type="pres">
      <dgm:prSet presAssocID="{5BA92FE0-7DCA-4736-9950-B39B1E1735DB}" presName="hierRoot3" presStyleCnt="0"/>
      <dgm:spPr/>
    </dgm:pt>
    <dgm:pt modelId="{CF8B2DEB-A2BC-4D9B-8F00-A3E2AE9FF5F8}" type="pres">
      <dgm:prSet presAssocID="{5BA92FE0-7DCA-4736-9950-B39B1E1735DB}" presName="composite3" presStyleCnt="0"/>
      <dgm:spPr/>
    </dgm:pt>
    <dgm:pt modelId="{52411C5A-65B4-40E8-A245-4B2C77CAC8A7}" type="pres">
      <dgm:prSet presAssocID="{5BA92FE0-7DCA-4736-9950-B39B1E1735DB}" presName="background3" presStyleLbl="node3" presStyleIdx="0" presStyleCnt="3"/>
      <dgm:spPr/>
    </dgm:pt>
    <dgm:pt modelId="{F7370349-9215-4F61-A36D-2D469B57B935}" type="pres">
      <dgm:prSet presAssocID="{5BA92FE0-7DCA-4736-9950-B39B1E1735DB}" presName="text3" presStyleLbl="fgAcc3" presStyleIdx="0" presStyleCnt="3" custScaleX="170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5853FF-22C3-41E2-BB96-33BFFFA601AB}" type="pres">
      <dgm:prSet presAssocID="{5BA92FE0-7DCA-4736-9950-B39B1E1735DB}" presName="hierChild4" presStyleCnt="0"/>
      <dgm:spPr/>
    </dgm:pt>
    <dgm:pt modelId="{9E892A7A-36D6-4D37-B532-6B73E5D04F7F}" type="pres">
      <dgm:prSet presAssocID="{AF6801E3-2459-497D-910E-68AE1B60755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7B0B93A-3AE2-4FFC-AFD5-55533623C18D}" type="pres">
      <dgm:prSet presAssocID="{E275877F-8B22-45E4-89D1-AD507CA7E6DD}" presName="hierRoot3" presStyleCnt="0"/>
      <dgm:spPr/>
    </dgm:pt>
    <dgm:pt modelId="{889A02AE-18BE-4BE2-9FFA-E2CAF7291155}" type="pres">
      <dgm:prSet presAssocID="{E275877F-8B22-45E4-89D1-AD507CA7E6DD}" presName="composite3" presStyleCnt="0"/>
      <dgm:spPr/>
    </dgm:pt>
    <dgm:pt modelId="{9CDF4770-761C-42B4-932A-80AB5260262C}" type="pres">
      <dgm:prSet presAssocID="{E275877F-8B22-45E4-89D1-AD507CA7E6DD}" presName="background3" presStyleLbl="node3" presStyleIdx="1" presStyleCnt="3"/>
      <dgm:spPr/>
    </dgm:pt>
    <dgm:pt modelId="{F7D659D5-4A0E-4EF2-A693-140EB97BFF74}" type="pres">
      <dgm:prSet presAssocID="{E275877F-8B22-45E4-89D1-AD507CA7E6DD}" presName="text3" presStyleLbl="fgAcc3" presStyleIdx="1" presStyleCnt="3" custScaleX="170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89E43-29C5-45DF-8B15-905333326673}" type="pres">
      <dgm:prSet presAssocID="{E275877F-8B22-45E4-89D1-AD507CA7E6DD}" presName="hierChild4" presStyleCnt="0"/>
      <dgm:spPr/>
    </dgm:pt>
    <dgm:pt modelId="{F0189B61-1EE1-4754-9035-9C3B567BE9DF}" type="pres">
      <dgm:prSet presAssocID="{410A7922-8F53-47FA-A8F1-B2429E6A07B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90B7D30-9715-4BA1-8673-D4B48F678195}" type="pres">
      <dgm:prSet presAssocID="{A7E450ED-EAA4-4465-ACFB-DC9F8A7DBCE6}" presName="hierRoot3" presStyleCnt="0"/>
      <dgm:spPr/>
    </dgm:pt>
    <dgm:pt modelId="{817A9D6E-D51F-4C8D-AE45-9804F71A05D6}" type="pres">
      <dgm:prSet presAssocID="{A7E450ED-EAA4-4465-ACFB-DC9F8A7DBCE6}" presName="composite3" presStyleCnt="0"/>
      <dgm:spPr/>
    </dgm:pt>
    <dgm:pt modelId="{527A2A8A-DE95-422A-96FE-057B75A6E652}" type="pres">
      <dgm:prSet presAssocID="{A7E450ED-EAA4-4465-ACFB-DC9F8A7DBCE6}" presName="background3" presStyleLbl="node3" presStyleIdx="2" presStyleCnt="3"/>
      <dgm:spPr/>
    </dgm:pt>
    <dgm:pt modelId="{ADA13509-970D-46AF-9870-99747EA32A90}" type="pres">
      <dgm:prSet presAssocID="{A7E450ED-EAA4-4465-ACFB-DC9F8A7DBCE6}" presName="text3" presStyleLbl="fgAcc3" presStyleIdx="2" presStyleCnt="3" custScaleX="170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D184C-5341-48EB-9BF5-DE62543EABF6}" type="pres">
      <dgm:prSet presAssocID="{A7E450ED-EAA4-4465-ACFB-DC9F8A7DBCE6}" presName="hierChild4" presStyleCnt="0"/>
      <dgm:spPr/>
    </dgm:pt>
    <dgm:pt modelId="{66F0FD0C-34C5-4BBD-B2FD-67008F0A18B6}" type="pres">
      <dgm:prSet presAssocID="{7A032A3B-7CBE-415C-872D-69728373DAF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E7ED24D-BD2D-4528-B837-E149AEF2227E}" type="pres">
      <dgm:prSet presAssocID="{18D74910-D495-42BC-93D2-568853B74F9A}" presName="hierRoot2" presStyleCnt="0"/>
      <dgm:spPr/>
    </dgm:pt>
    <dgm:pt modelId="{D5095B72-E9A9-4049-8EDC-2F4B129044ED}" type="pres">
      <dgm:prSet presAssocID="{18D74910-D495-42BC-93D2-568853B74F9A}" presName="composite2" presStyleCnt="0"/>
      <dgm:spPr/>
    </dgm:pt>
    <dgm:pt modelId="{C199F435-1975-45CF-8CCF-2123020A6AF8}" type="pres">
      <dgm:prSet presAssocID="{18D74910-D495-42BC-93D2-568853B74F9A}" presName="background2" presStyleLbl="node2" presStyleIdx="1" presStyleCnt="2"/>
      <dgm:spPr/>
    </dgm:pt>
    <dgm:pt modelId="{43DF757B-8A1D-4CCE-86D6-B912A25C4D31}" type="pres">
      <dgm:prSet presAssocID="{18D74910-D495-42BC-93D2-568853B74F9A}" presName="text2" presStyleLbl="fgAcc2" presStyleIdx="1" presStyleCnt="2" custScaleX="330789" custScaleY="149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74535-3D99-488D-8D2F-9131A4D82BB4}" type="pres">
      <dgm:prSet presAssocID="{18D74910-D495-42BC-93D2-568853B74F9A}" presName="hierChild3" presStyleCnt="0"/>
      <dgm:spPr/>
    </dgm:pt>
  </dgm:ptLst>
  <dgm:cxnLst>
    <dgm:cxn modelId="{0A07E8EE-67FA-4C64-9670-9B529652B74F}" type="presOf" srcId="{5BA92FE0-7DCA-4736-9950-B39B1E1735DB}" destId="{F7370349-9215-4F61-A36D-2D469B57B935}" srcOrd="0" destOrd="0" presId="urn:microsoft.com/office/officeart/2005/8/layout/hierarchy1"/>
    <dgm:cxn modelId="{29727386-9705-4800-AB5D-3B64FBC5DCD4}" type="presOf" srcId="{FD28DDD3-B7C5-4E29-A51A-DD3104716C99}" destId="{E5F5A445-1A67-4FA2-B198-4A4A9B5EE51F}" srcOrd="0" destOrd="0" presId="urn:microsoft.com/office/officeart/2005/8/layout/hierarchy1"/>
    <dgm:cxn modelId="{672D5A03-E6F4-48AB-8C8F-8F86A66CA444}" type="presOf" srcId="{6F059BD0-E12F-4233-B178-100105FF922C}" destId="{07DFF7D2-957F-42DC-BF7B-3C1AF77DB8D0}" srcOrd="0" destOrd="0" presId="urn:microsoft.com/office/officeart/2005/8/layout/hierarchy1"/>
    <dgm:cxn modelId="{D756E019-4F52-4263-9195-8E0AF16FB15C}" srcId="{FD28DDD3-B7C5-4E29-A51A-DD3104716C99}" destId="{A7E450ED-EAA4-4465-ACFB-DC9F8A7DBCE6}" srcOrd="2" destOrd="0" parTransId="{410A7922-8F53-47FA-A8F1-B2429E6A07BF}" sibTransId="{B0DE3EBB-B7D1-4B9C-8875-CE2A712A6B2D}"/>
    <dgm:cxn modelId="{A518F4EC-0332-4A63-B960-6858C17D1CE3}" srcId="{6F059BD0-E12F-4233-B178-100105FF922C}" destId="{18D74910-D495-42BC-93D2-568853B74F9A}" srcOrd="1" destOrd="0" parTransId="{7A032A3B-7CBE-415C-872D-69728373DAFE}" sibTransId="{6B454863-D9C0-490E-AE1C-53ED07D500C0}"/>
    <dgm:cxn modelId="{4D6851F8-7F11-4F7C-81EF-D440C66B65FC}" srcId="{6F059BD0-E12F-4233-B178-100105FF922C}" destId="{FD28DDD3-B7C5-4E29-A51A-DD3104716C99}" srcOrd="0" destOrd="0" parTransId="{88AC4992-8046-43A2-966C-47CB95AECCE8}" sibTransId="{43D7EA66-BE64-41D4-A2FC-969F85B16874}"/>
    <dgm:cxn modelId="{CFFC2F05-E1A1-4DD3-8DB1-13E80E7E3CEF}" type="presOf" srcId="{A7E450ED-EAA4-4465-ACFB-DC9F8A7DBCE6}" destId="{ADA13509-970D-46AF-9870-99747EA32A90}" srcOrd="0" destOrd="0" presId="urn:microsoft.com/office/officeart/2005/8/layout/hierarchy1"/>
    <dgm:cxn modelId="{9CF1968D-C0E4-4E53-9D85-7429ABABCC72}" type="presOf" srcId="{410A7922-8F53-47FA-A8F1-B2429E6A07BF}" destId="{F0189B61-1EE1-4754-9035-9C3B567BE9DF}" srcOrd="0" destOrd="0" presId="urn:microsoft.com/office/officeart/2005/8/layout/hierarchy1"/>
    <dgm:cxn modelId="{B8F8A823-48A1-4903-B8AF-48917F83D95B}" type="presOf" srcId="{E275877F-8B22-45E4-89D1-AD507CA7E6DD}" destId="{F7D659D5-4A0E-4EF2-A693-140EB97BFF74}" srcOrd="0" destOrd="0" presId="urn:microsoft.com/office/officeart/2005/8/layout/hierarchy1"/>
    <dgm:cxn modelId="{61E05DD8-8BD0-45EF-82DF-DC83B8EA40D9}" type="presOf" srcId="{05C79D18-2171-494D-B564-AAA405781356}" destId="{4A88F833-FA3C-4C04-BE23-B7B4D93D771F}" srcOrd="0" destOrd="0" presId="urn:microsoft.com/office/officeart/2005/8/layout/hierarchy1"/>
    <dgm:cxn modelId="{EDEAEA4E-6B6F-46E0-941B-A40EBE9ADD39}" type="presOf" srcId="{B5DCE682-AAA7-4571-848D-B7CFB22620D3}" destId="{C7071223-E7A4-417F-898A-ED63E0F8534D}" srcOrd="0" destOrd="0" presId="urn:microsoft.com/office/officeart/2005/8/layout/hierarchy1"/>
    <dgm:cxn modelId="{4B206DC2-93BF-4783-8EA7-6140BC13BE0C}" srcId="{FD28DDD3-B7C5-4E29-A51A-DD3104716C99}" destId="{5BA92FE0-7DCA-4736-9950-B39B1E1735DB}" srcOrd="0" destOrd="0" parTransId="{B5DCE682-AAA7-4571-848D-B7CFB22620D3}" sibTransId="{90F31917-7FD3-43CD-B676-65A46DF2962B}"/>
    <dgm:cxn modelId="{3CFEEC46-21E1-4022-A980-37E5435E90F5}" srcId="{05C79D18-2171-494D-B564-AAA405781356}" destId="{6F059BD0-E12F-4233-B178-100105FF922C}" srcOrd="0" destOrd="0" parTransId="{B836C8DD-C26A-48A7-AF8E-F6B131D10869}" sibTransId="{FDA1B3E1-825F-4163-BA12-986216D3310B}"/>
    <dgm:cxn modelId="{4E19B189-DBC6-48D9-BBBB-079EA1750CD6}" type="presOf" srcId="{AF6801E3-2459-497D-910E-68AE1B607553}" destId="{9E892A7A-36D6-4D37-B532-6B73E5D04F7F}" srcOrd="0" destOrd="0" presId="urn:microsoft.com/office/officeart/2005/8/layout/hierarchy1"/>
    <dgm:cxn modelId="{7CB1B973-AE78-4A32-B313-A57958094E25}" type="presOf" srcId="{88AC4992-8046-43A2-966C-47CB95AECCE8}" destId="{C9D72B39-2CFF-419B-9E4C-16D6E8DBBFCA}" srcOrd="0" destOrd="0" presId="urn:microsoft.com/office/officeart/2005/8/layout/hierarchy1"/>
    <dgm:cxn modelId="{D98255DF-C9FD-4AEE-AA60-5497ADC907AF}" type="presOf" srcId="{18D74910-D495-42BC-93D2-568853B74F9A}" destId="{43DF757B-8A1D-4CCE-86D6-B912A25C4D31}" srcOrd="0" destOrd="0" presId="urn:microsoft.com/office/officeart/2005/8/layout/hierarchy1"/>
    <dgm:cxn modelId="{7F0E52DB-A94C-49FE-A24C-2935E4A1F04C}" srcId="{FD28DDD3-B7C5-4E29-A51A-DD3104716C99}" destId="{E275877F-8B22-45E4-89D1-AD507CA7E6DD}" srcOrd="1" destOrd="0" parTransId="{AF6801E3-2459-497D-910E-68AE1B607553}" sibTransId="{F174E1DA-0426-430C-90AF-3E75D25AF90C}"/>
    <dgm:cxn modelId="{4C5F65F1-58AD-4352-AD44-7512996A6B07}" type="presOf" srcId="{7A032A3B-7CBE-415C-872D-69728373DAFE}" destId="{66F0FD0C-34C5-4BBD-B2FD-67008F0A18B6}" srcOrd="0" destOrd="0" presId="urn:microsoft.com/office/officeart/2005/8/layout/hierarchy1"/>
    <dgm:cxn modelId="{13C520D0-0630-42EA-8499-F51F853F1948}" type="presParOf" srcId="{4A88F833-FA3C-4C04-BE23-B7B4D93D771F}" destId="{5FE22F89-4FD9-4E8A-8E34-5892E0577016}" srcOrd="0" destOrd="0" presId="urn:microsoft.com/office/officeart/2005/8/layout/hierarchy1"/>
    <dgm:cxn modelId="{D0387722-952B-4633-84BF-86EB4080F39B}" type="presParOf" srcId="{5FE22F89-4FD9-4E8A-8E34-5892E0577016}" destId="{F4879230-E0DA-4E86-A107-2F6AF9FF5BAE}" srcOrd="0" destOrd="0" presId="urn:microsoft.com/office/officeart/2005/8/layout/hierarchy1"/>
    <dgm:cxn modelId="{5B1E1763-5C9E-44CC-975E-1631B1C437D9}" type="presParOf" srcId="{F4879230-E0DA-4E86-A107-2F6AF9FF5BAE}" destId="{3C95338E-9784-416D-B36B-6CFCB29207E9}" srcOrd="0" destOrd="0" presId="urn:microsoft.com/office/officeart/2005/8/layout/hierarchy1"/>
    <dgm:cxn modelId="{1BC4D1C0-FE2B-4887-B345-17318B592996}" type="presParOf" srcId="{F4879230-E0DA-4E86-A107-2F6AF9FF5BAE}" destId="{07DFF7D2-957F-42DC-BF7B-3C1AF77DB8D0}" srcOrd="1" destOrd="0" presId="urn:microsoft.com/office/officeart/2005/8/layout/hierarchy1"/>
    <dgm:cxn modelId="{145ED4F9-A6CE-4AFA-8E64-7639EC18BB67}" type="presParOf" srcId="{5FE22F89-4FD9-4E8A-8E34-5892E0577016}" destId="{7D1DCA69-243C-4F51-9CA2-E477D301366E}" srcOrd="1" destOrd="0" presId="urn:microsoft.com/office/officeart/2005/8/layout/hierarchy1"/>
    <dgm:cxn modelId="{EE901ECC-F6DC-4F4E-B223-77A454D27E51}" type="presParOf" srcId="{7D1DCA69-243C-4F51-9CA2-E477D301366E}" destId="{C9D72B39-2CFF-419B-9E4C-16D6E8DBBFCA}" srcOrd="0" destOrd="0" presId="urn:microsoft.com/office/officeart/2005/8/layout/hierarchy1"/>
    <dgm:cxn modelId="{994ADE63-6E38-4C36-AF87-F7538F761808}" type="presParOf" srcId="{7D1DCA69-243C-4F51-9CA2-E477D301366E}" destId="{D039472F-D68C-4DBB-B865-102B7E76F3C4}" srcOrd="1" destOrd="0" presId="urn:microsoft.com/office/officeart/2005/8/layout/hierarchy1"/>
    <dgm:cxn modelId="{66F88762-9EDB-4029-BF3A-FD2602D51A96}" type="presParOf" srcId="{D039472F-D68C-4DBB-B865-102B7E76F3C4}" destId="{BC2AC996-E2EF-47D6-A007-864E504A249B}" srcOrd="0" destOrd="0" presId="urn:microsoft.com/office/officeart/2005/8/layout/hierarchy1"/>
    <dgm:cxn modelId="{9FF4D16E-9007-41EC-BA3F-048CD1548121}" type="presParOf" srcId="{BC2AC996-E2EF-47D6-A007-864E504A249B}" destId="{54DBF6CE-DA6F-4BEE-8A5F-0850CC4A80AF}" srcOrd="0" destOrd="0" presId="urn:microsoft.com/office/officeart/2005/8/layout/hierarchy1"/>
    <dgm:cxn modelId="{69922589-4C77-424B-9A3A-EAE705FDBC10}" type="presParOf" srcId="{BC2AC996-E2EF-47D6-A007-864E504A249B}" destId="{E5F5A445-1A67-4FA2-B198-4A4A9B5EE51F}" srcOrd="1" destOrd="0" presId="urn:microsoft.com/office/officeart/2005/8/layout/hierarchy1"/>
    <dgm:cxn modelId="{D3531344-DF3B-4AD8-93F9-77A1A01E0AB5}" type="presParOf" srcId="{D039472F-D68C-4DBB-B865-102B7E76F3C4}" destId="{67D6E56F-030C-4EDC-84C7-6F28F0D09727}" srcOrd="1" destOrd="0" presId="urn:microsoft.com/office/officeart/2005/8/layout/hierarchy1"/>
    <dgm:cxn modelId="{B78E4CA8-B6AC-44F3-ADC8-F7F5FDB42B61}" type="presParOf" srcId="{67D6E56F-030C-4EDC-84C7-6F28F0D09727}" destId="{C7071223-E7A4-417F-898A-ED63E0F8534D}" srcOrd="0" destOrd="0" presId="urn:microsoft.com/office/officeart/2005/8/layout/hierarchy1"/>
    <dgm:cxn modelId="{9E0A10AF-B985-49C4-96EC-A9EBDF9D6D79}" type="presParOf" srcId="{67D6E56F-030C-4EDC-84C7-6F28F0D09727}" destId="{216F5544-5ADB-4C0A-8975-E30DC6362E30}" srcOrd="1" destOrd="0" presId="urn:microsoft.com/office/officeart/2005/8/layout/hierarchy1"/>
    <dgm:cxn modelId="{DA5C3B99-788B-4479-91A2-C188B4E7C464}" type="presParOf" srcId="{216F5544-5ADB-4C0A-8975-E30DC6362E30}" destId="{CF8B2DEB-A2BC-4D9B-8F00-A3E2AE9FF5F8}" srcOrd="0" destOrd="0" presId="urn:microsoft.com/office/officeart/2005/8/layout/hierarchy1"/>
    <dgm:cxn modelId="{56A367A9-8049-465B-BFAE-9283F959BD87}" type="presParOf" srcId="{CF8B2DEB-A2BC-4D9B-8F00-A3E2AE9FF5F8}" destId="{52411C5A-65B4-40E8-A245-4B2C77CAC8A7}" srcOrd="0" destOrd="0" presId="urn:microsoft.com/office/officeart/2005/8/layout/hierarchy1"/>
    <dgm:cxn modelId="{4463A7AE-625D-4C36-87DB-F59A9E9CA143}" type="presParOf" srcId="{CF8B2DEB-A2BC-4D9B-8F00-A3E2AE9FF5F8}" destId="{F7370349-9215-4F61-A36D-2D469B57B935}" srcOrd="1" destOrd="0" presId="urn:microsoft.com/office/officeart/2005/8/layout/hierarchy1"/>
    <dgm:cxn modelId="{4ECF9F5B-7123-4C0B-BBE4-C81A7D2D2222}" type="presParOf" srcId="{216F5544-5ADB-4C0A-8975-E30DC6362E30}" destId="{1C5853FF-22C3-41E2-BB96-33BFFFA601AB}" srcOrd="1" destOrd="0" presId="urn:microsoft.com/office/officeart/2005/8/layout/hierarchy1"/>
    <dgm:cxn modelId="{5A96A078-0C6E-49AE-931B-3D202CB99D07}" type="presParOf" srcId="{67D6E56F-030C-4EDC-84C7-6F28F0D09727}" destId="{9E892A7A-36D6-4D37-B532-6B73E5D04F7F}" srcOrd="2" destOrd="0" presId="urn:microsoft.com/office/officeart/2005/8/layout/hierarchy1"/>
    <dgm:cxn modelId="{877DBD38-E221-42B7-84A0-85DEF71462F0}" type="presParOf" srcId="{67D6E56F-030C-4EDC-84C7-6F28F0D09727}" destId="{87B0B93A-3AE2-4FFC-AFD5-55533623C18D}" srcOrd="3" destOrd="0" presId="urn:microsoft.com/office/officeart/2005/8/layout/hierarchy1"/>
    <dgm:cxn modelId="{20A92F53-60E8-4ED0-81FD-B2391B106A8B}" type="presParOf" srcId="{87B0B93A-3AE2-4FFC-AFD5-55533623C18D}" destId="{889A02AE-18BE-4BE2-9FFA-E2CAF7291155}" srcOrd="0" destOrd="0" presId="urn:microsoft.com/office/officeart/2005/8/layout/hierarchy1"/>
    <dgm:cxn modelId="{3FF303D6-B8DB-4414-82D5-40C1F090955C}" type="presParOf" srcId="{889A02AE-18BE-4BE2-9FFA-E2CAF7291155}" destId="{9CDF4770-761C-42B4-932A-80AB5260262C}" srcOrd="0" destOrd="0" presId="urn:microsoft.com/office/officeart/2005/8/layout/hierarchy1"/>
    <dgm:cxn modelId="{A7FB65BE-B388-40C3-A7F3-18C77AE6651B}" type="presParOf" srcId="{889A02AE-18BE-4BE2-9FFA-E2CAF7291155}" destId="{F7D659D5-4A0E-4EF2-A693-140EB97BFF74}" srcOrd="1" destOrd="0" presId="urn:microsoft.com/office/officeart/2005/8/layout/hierarchy1"/>
    <dgm:cxn modelId="{5DF1B648-9FE7-4B9A-925F-07A4D4556EB4}" type="presParOf" srcId="{87B0B93A-3AE2-4FFC-AFD5-55533623C18D}" destId="{72B89E43-29C5-45DF-8B15-905333326673}" srcOrd="1" destOrd="0" presId="urn:microsoft.com/office/officeart/2005/8/layout/hierarchy1"/>
    <dgm:cxn modelId="{A16509BE-0D0C-44E4-BD08-CF4E4EB77FBF}" type="presParOf" srcId="{67D6E56F-030C-4EDC-84C7-6F28F0D09727}" destId="{F0189B61-1EE1-4754-9035-9C3B567BE9DF}" srcOrd="4" destOrd="0" presId="urn:microsoft.com/office/officeart/2005/8/layout/hierarchy1"/>
    <dgm:cxn modelId="{874FB4AB-8CF3-4E07-A5ED-4A5BEB3966AD}" type="presParOf" srcId="{67D6E56F-030C-4EDC-84C7-6F28F0D09727}" destId="{390B7D30-9715-4BA1-8673-D4B48F678195}" srcOrd="5" destOrd="0" presId="urn:microsoft.com/office/officeart/2005/8/layout/hierarchy1"/>
    <dgm:cxn modelId="{0046FE0C-9E7F-4578-A4FF-E94F82EC31BD}" type="presParOf" srcId="{390B7D30-9715-4BA1-8673-D4B48F678195}" destId="{817A9D6E-D51F-4C8D-AE45-9804F71A05D6}" srcOrd="0" destOrd="0" presId="urn:microsoft.com/office/officeart/2005/8/layout/hierarchy1"/>
    <dgm:cxn modelId="{43085394-4834-4F5A-8968-72A53CC4C7C7}" type="presParOf" srcId="{817A9D6E-D51F-4C8D-AE45-9804F71A05D6}" destId="{527A2A8A-DE95-422A-96FE-057B75A6E652}" srcOrd="0" destOrd="0" presId="urn:microsoft.com/office/officeart/2005/8/layout/hierarchy1"/>
    <dgm:cxn modelId="{9358252E-9BEC-4C93-B404-772218424212}" type="presParOf" srcId="{817A9D6E-D51F-4C8D-AE45-9804F71A05D6}" destId="{ADA13509-970D-46AF-9870-99747EA32A90}" srcOrd="1" destOrd="0" presId="urn:microsoft.com/office/officeart/2005/8/layout/hierarchy1"/>
    <dgm:cxn modelId="{D5F07501-98B9-4137-99FB-B0A8339DF241}" type="presParOf" srcId="{390B7D30-9715-4BA1-8673-D4B48F678195}" destId="{4EFD184C-5341-48EB-9BF5-DE62543EABF6}" srcOrd="1" destOrd="0" presId="urn:microsoft.com/office/officeart/2005/8/layout/hierarchy1"/>
    <dgm:cxn modelId="{B7EE7314-6DB1-4E81-A220-016893445028}" type="presParOf" srcId="{7D1DCA69-243C-4F51-9CA2-E477D301366E}" destId="{66F0FD0C-34C5-4BBD-B2FD-67008F0A18B6}" srcOrd="2" destOrd="0" presId="urn:microsoft.com/office/officeart/2005/8/layout/hierarchy1"/>
    <dgm:cxn modelId="{6E7AC95D-2348-42E4-B333-74C932EDA2F2}" type="presParOf" srcId="{7D1DCA69-243C-4F51-9CA2-E477D301366E}" destId="{7E7ED24D-BD2D-4528-B837-E149AEF2227E}" srcOrd="3" destOrd="0" presId="urn:microsoft.com/office/officeart/2005/8/layout/hierarchy1"/>
    <dgm:cxn modelId="{A1CB0854-F9DD-4D0B-A38A-EBBC1D0665C7}" type="presParOf" srcId="{7E7ED24D-BD2D-4528-B837-E149AEF2227E}" destId="{D5095B72-E9A9-4049-8EDC-2F4B129044ED}" srcOrd="0" destOrd="0" presId="urn:microsoft.com/office/officeart/2005/8/layout/hierarchy1"/>
    <dgm:cxn modelId="{606B0CE3-10A8-4D9C-B30E-1CB896CC8B8A}" type="presParOf" srcId="{D5095B72-E9A9-4049-8EDC-2F4B129044ED}" destId="{C199F435-1975-45CF-8CCF-2123020A6AF8}" srcOrd="0" destOrd="0" presId="urn:microsoft.com/office/officeart/2005/8/layout/hierarchy1"/>
    <dgm:cxn modelId="{AC600D37-0497-445D-B873-8DEC150C572C}" type="presParOf" srcId="{D5095B72-E9A9-4049-8EDC-2F4B129044ED}" destId="{43DF757B-8A1D-4CCE-86D6-B912A25C4D31}" srcOrd="1" destOrd="0" presId="urn:microsoft.com/office/officeart/2005/8/layout/hierarchy1"/>
    <dgm:cxn modelId="{AA9F467A-A62F-4D62-80DC-3A454C6AD62D}" type="presParOf" srcId="{7E7ED24D-BD2D-4528-B837-E149AEF2227E}" destId="{08074535-3D99-488D-8D2F-9131A4D82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FB4AE-B0D5-4EA9-9AFA-DFEDD86C05E7}">
      <dsp:nvSpPr>
        <dsp:cNvPr id="0" name=""/>
        <dsp:cNvSpPr/>
      </dsp:nvSpPr>
      <dsp:spPr>
        <a:xfrm>
          <a:off x="776651" y="373422"/>
          <a:ext cx="3127724" cy="3127724"/>
        </a:xfrm>
        <a:prstGeom prst="blockArc">
          <a:avLst>
            <a:gd name="adj1" fmla="val 12390575"/>
            <a:gd name="adj2" fmla="val 17331238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A91BF-DB72-49F3-B672-99CFC22ACE7C}">
      <dsp:nvSpPr>
        <dsp:cNvPr id="0" name=""/>
        <dsp:cNvSpPr/>
      </dsp:nvSpPr>
      <dsp:spPr>
        <a:xfrm>
          <a:off x="732574" y="455437"/>
          <a:ext cx="3127724" cy="3127724"/>
        </a:xfrm>
        <a:prstGeom prst="blockArc">
          <a:avLst>
            <a:gd name="adj1" fmla="val 8999992"/>
            <a:gd name="adj2" fmla="val 12600008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27E80-C7D5-4EBA-9155-D5F262B6021B}">
      <dsp:nvSpPr>
        <dsp:cNvPr id="0" name=""/>
        <dsp:cNvSpPr/>
      </dsp:nvSpPr>
      <dsp:spPr>
        <a:xfrm>
          <a:off x="776651" y="537452"/>
          <a:ext cx="3127724" cy="3127724"/>
        </a:xfrm>
        <a:prstGeom prst="blockArc">
          <a:avLst>
            <a:gd name="adj1" fmla="val 4268762"/>
            <a:gd name="adj2" fmla="val 9209425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2BA89-D939-42B9-B192-CB528AF14BED}">
      <dsp:nvSpPr>
        <dsp:cNvPr id="0" name=""/>
        <dsp:cNvSpPr/>
      </dsp:nvSpPr>
      <dsp:spPr>
        <a:xfrm>
          <a:off x="1747425" y="531705"/>
          <a:ext cx="3127724" cy="3127724"/>
        </a:xfrm>
        <a:prstGeom prst="blockArc">
          <a:avLst>
            <a:gd name="adj1" fmla="val 1605058"/>
            <a:gd name="adj2" fmla="val 6490539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996ED-6965-4A7B-8C77-DCF36F3D20D7}">
      <dsp:nvSpPr>
        <dsp:cNvPr id="0" name=""/>
        <dsp:cNvSpPr/>
      </dsp:nvSpPr>
      <dsp:spPr>
        <a:xfrm>
          <a:off x="1788622" y="455437"/>
          <a:ext cx="3127724" cy="3127724"/>
        </a:xfrm>
        <a:prstGeom prst="blockArc">
          <a:avLst>
            <a:gd name="adj1" fmla="val 19799966"/>
            <a:gd name="adj2" fmla="val 1800034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D8750-0FA5-4342-9B9A-8EBEF9AD5430}">
      <dsp:nvSpPr>
        <dsp:cNvPr id="0" name=""/>
        <dsp:cNvSpPr/>
      </dsp:nvSpPr>
      <dsp:spPr>
        <a:xfrm>
          <a:off x="1747425" y="379169"/>
          <a:ext cx="3127724" cy="3127724"/>
        </a:xfrm>
        <a:prstGeom prst="blockArc">
          <a:avLst>
            <a:gd name="adj1" fmla="val 15109461"/>
            <a:gd name="adj2" fmla="val 19994942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38630-C4DE-4439-9F8C-8CDD61CC262A}">
      <dsp:nvSpPr>
        <dsp:cNvPr id="0" name=""/>
        <dsp:cNvSpPr/>
      </dsp:nvSpPr>
      <dsp:spPr>
        <a:xfrm>
          <a:off x="2134164" y="1318983"/>
          <a:ext cx="1400632" cy="140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500" b="1" kern="1200" dirty="0">
              <a:solidFill>
                <a:schemeClr val="bg1"/>
              </a:solidFill>
            </a:rPr>
            <a:t>Affective Computing</a:t>
          </a:r>
          <a:endParaRPr lang="en-US" sz="1500" b="1" kern="1200" dirty="0">
            <a:solidFill>
              <a:schemeClr val="bg1"/>
            </a:solidFill>
          </a:endParaRPr>
        </a:p>
      </dsp:txBody>
      <dsp:txXfrm>
        <a:off x="2339282" y="1524101"/>
        <a:ext cx="990396" cy="990396"/>
      </dsp:txXfrm>
    </dsp:sp>
    <dsp:sp modelId="{92E93CCA-89E1-46D3-8B16-10EAD5F86C0B}">
      <dsp:nvSpPr>
        <dsp:cNvPr id="0" name=""/>
        <dsp:cNvSpPr/>
      </dsp:nvSpPr>
      <dsp:spPr>
        <a:xfrm>
          <a:off x="1949969" y="51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Wearable computing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209036" y="144094"/>
        <a:ext cx="1250888" cy="693278"/>
      </dsp:txXfrm>
    </dsp:sp>
    <dsp:sp modelId="{8C476F50-3626-4159-AB8E-C97E67696ECA}">
      <dsp:nvSpPr>
        <dsp:cNvPr id="0" name=""/>
        <dsp:cNvSpPr/>
      </dsp:nvSpPr>
      <dsp:spPr>
        <a:xfrm>
          <a:off x="3791743" y="76478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Digital Signal Processing</a:t>
          </a:r>
        </a:p>
      </dsp:txBody>
      <dsp:txXfrm>
        <a:off x="4050810" y="908364"/>
        <a:ext cx="1250888" cy="693278"/>
      </dsp:txXfrm>
    </dsp:sp>
    <dsp:sp modelId="{5F3E20A4-7A0A-41CA-8319-94E9DA1AC02B}">
      <dsp:nvSpPr>
        <dsp:cNvPr id="0" name=""/>
        <dsp:cNvSpPr/>
      </dsp:nvSpPr>
      <dsp:spPr>
        <a:xfrm>
          <a:off x="3791743" y="229337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Computer Vision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050810" y="2436957"/>
        <a:ext cx="1250888" cy="693278"/>
      </dsp:txXfrm>
    </dsp:sp>
    <dsp:sp modelId="{1BEE8C60-1411-4A9A-B7B0-6642B9007332}">
      <dsp:nvSpPr>
        <dsp:cNvPr id="0" name=""/>
        <dsp:cNvSpPr/>
      </dsp:nvSpPr>
      <dsp:spPr>
        <a:xfrm>
          <a:off x="1949969" y="305764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Pattern Recognition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209036" y="3201227"/>
        <a:ext cx="1250888" cy="693278"/>
      </dsp:txXfrm>
    </dsp:sp>
    <dsp:sp modelId="{509ED884-14C3-4A9E-ADF4-BA566FA651C7}">
      <dsp:nvSpPr>
        <dsp:cNvPr id="0" name=""/>
        <dsp:cNvSpPr/>
      </dsp:nvSpPr>
      <dsp:spPr>
        <a:xfrm>
          <a:off x="88150" y="2293365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Machine Learning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7217" y="2436947"/>
        <a:ext cx="1250888" cy="693278"/>
      </dsp:txXfrm>
    </dsp:sp>
    <dsp:sp modelId="{BD98ECA2-3E3F-4FFB-B3FF-A048260D18C4}">
      <dsp:nvSpPr>
        <dsp:cNvPr id="0" name=""/>
        <dsp:cNvSpPr/>
      </dsp:nvSpPr>
      <dsp:spPr>
        <a:xfrm>
          <a:off x="88150" y="764792"/>
          <a:ext cx="1769022" cy="980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600" b="1" kern="1200" dirty="0">
              <a:solidFill>
                <a:schemeClr val="bg1"/>
              </a:solidFill>
            </a:rPr>
            <a:t>Human-Computer Interaction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7217" y="908374"/>
        <a:ext cx="1250888" cy="693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62DC8-ED04-4D91-B463-355DADC0C185}">
      <dsp:nvSpPr>
        <dsp:cNvPr id="0" name=""/>
        <dsp:cNvSpPr/>
      </dsp:nvSpPr>
      <dsp:spPr>
        <a:xfrm>
          <a:off x="2540458" y="919036"/>
          <a:ext cx="55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2769" y="961834"/>
        <a:ext cx="29222" cy="5844"/>
      </dsp:txXfrm>
    </dsp:sp>
    <dsp:sp modelId="{48250160-E4CF-43A0-97D6-9A913ADD7662}">
      <dsp:nvSpPr>
        <dsp:cNvPr id="0" name=""/>
        <dsp:cNvSpPr/>
      </dsp:nvSpPr>
      <dsp:spPr>
        <a:xfrm>
          <a:off x="1190" y="202436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900" b="1" kern="1200" dirty="0">
              <a:solidFill>
                <a:schemeClr val="bg1"/>
              </a:solidFill>
            </a:rPr>
            <a:t>Data Collection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1190" y="202436"/>
        <a:ext cx="2541067" cy="1524640"/>
      </dsp:txXfrm>
    </dsp:sp>
    <dsp:sp modelId="{10BD7E82-6AB7-4ED3-81A3-F9C230882F13}">
      <dsp:nvSpPr>
        <dsp:cNvPr id="0" name=""/>
        <dsp:cNvSpPr/>
      </dsp:nvSpPr>
      <dsp:spPr>
        <a:xfrm>
          <a:off x="1271724" y="1725277"/>
          <a:ext cx="3125513" cy="553845"/>
        </a:xfrm>
        <a:custGeom>
          <a:avLst/>
          <a:gdLst/>
          <a:ahLst/>
          <a:cxnLst/>
          <a:rect l="0" t="0" r="0" b="0"/>
          <a:pathLst>
            <a:path>
              <a:moveTo>
                <a:pt x="3125513" y="0"/>
              </a:moveTo>
              <a:lnTo>
                <a:pt x="3125513" y="294022"/>
              </a:lnTo>
              <a:lnTo>
                <a:pt x="0" y="294022"/>
              </a:lnTo>
              <a:lnTo>
                <a:pt x="0" y="5538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4988" y="1999277"/>
        <a:ext cx="158984" cy="5844"/>
      </dsp:txXfrm>
    </dsp:sp>
    <dsp:sp modelId="{5985CD30-7E42-4141-8310-E52C85277182}">
      <dsp:nvSpPr>
        <dsp:cNvPr id="0" name=""/>
        <dsp:cNvSpPr/>
      </dsp:nvSpPr>
      <dsp:spPr>
        <a:xfrm>
          <a:off x="3126703" y="202436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900" b="1" kern="1200" dirty="0">
              <a:solidFill>
                <a:schemeClr val="bg1"/>
              </a:solidFill>
            </a:rPr>
            <a:t>Data Preparation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3126703" y="202436"/>
        <a:ext cx="2541067" cy="1524640"/>
      </dsp:txXfrm>
    </dsp:sp>
    <dsp:sp modelId="{27B19155-5102-4892-BCD2-A84D5B73C94E}">
      <dsp:nvSpPr>
        <dsp:cNvPr id="0" name=""/>
        <dsp:cNvSpPr/>
      </dsp:nvSpPr>
      <dsp:spPr>
        <a:xfrm>
          <a:off x="2540458" y="3028123"/>
          <a:ext cx="55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2769" y="3070920"/>
        <a:ext cx="29222" cy="5844"/>
      </dsp:txXfrm>
    </dsp:sp>
    <dsp:sp modelId="{AA3C1ABB-E9E0-499C-AADD-8E2904ACBB1D}">
      <dsp:nvSpPr>
        <dsp:cNvPr id="0" name=""/>
        <dsp:cNvSpPr/>
      </dsp:nvSpPr>
      <dsp:spPr>
        <a:xfrm>
          <a:off x="1190" y="2311522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b="1" kern="1200" dirty="0">
              <a:solidFill>
                <a:schemeClr val="bg1"/>
              </a:solidFill>
            </a:rPr>
            <a:t>Pre-processing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1190" y="2311522"/>
        <a:ext cx="2541067" cy="1524640"/>
      </dsp:txXfrm>
    </dsp:sp>
    <dsp:sp modelId="{6DA043FC-A2F6-431E-958F-CB0EFE317F7D}">
      <dsp:nvSpPr>
        <dsp:cNvPr id="0" name=""/>
        <dsp:cNvSpPr/>
      </dsp:nvSpPr>
      <dsp:spPr>
        <a:xfrm>
          <a:off x="3126703" y="2311522"/>
          <a:ext cx="2541067" cy="1524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900" b="1" kern="1200" dirty="0">
              <a:solidFill>
                <a:schemeClr val="bg1"/>
              </a:solidFill>
            </a:rPr>
            <a:t>Classification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3126703" y="2311522"/>
        <a:ext cx="2541067" cy="152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0FD0C-34C5-4BBD-B2FD-67008F0A18B6}">
      <dsp:nvSpPr>
        <dsp:cNvPr id="0" name=""/>
        <dsp:cNvSpPr/>
      </dsp:nvSpPr>
      <dsp:spPr>
        <a:xfrm>
          <a:off x="6184453" y="1287146"/>
          <a:ext cx="2399703" cy="39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57"/>
              </a:lnTo>
              <a:lnTo>
                <a:pt x="2399703" y="269457"/>
              </a:lnTo>
              <a:lnTo>
                <a:pt x="2399703" y="395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89B61-1EE1-4754-9035-9C3B567BE9DF}">
      <dsp:nvSpPr>
        <dsp:cNvPr id="0" name=""/>
        <dsp:cNvSpPr/>
      </dsp:nvSpPr>
      <dsp:spPr>
        <a:xfrm>
          <a:off x="3784750" y="2969541"/>
          <a:ext cx="2619606" cy="395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57"/>
              </a:lnTo>
              <a:lnTo>
                <a:pt x="2619606" y="269457"/>
              </a:lnTo>
              <a:lnTo>
                <a:pt x="2619606" y="395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92A7A-36D6-4D37-B532-6B73E5D04F7F}">
      <dsp:nvSpPr>
        <dsp:cNvPr id="0" name=""/>
        <dsp:cNvSpPr/>
      </dsp:nvSpPr>
      <dsp:spPr>
        <a:xfrm>
          <a:off x="3739030" y="2969541"/>
          <a:ext cx="91440" cy="3954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71223-E7A4-417F-898A-ED63E0F8534D}">
      <dsp:nvSpPr>
        <dsp:cNvPr id="0" name=""/>
        <dsp:cNvSpPr/>
      </dsp:nvSpPr>
      <dsp:spPr>
        <a:xfrm>
          <a:off x="1165143" y="2969541"/>
          <a:ext cx="2619606" cy="395405"/>
        </a:xfrm>
        <a:custGeom>
          <a:avLst/>
          <a:gdLst/>
          <a:ahLst/>
          <a:cxnLst/>
          <a:rect l="0" t="0" r="0" b="0"/>
          <a:pathLst>
            <a:path>
              <a:moveTo>
                <a:pt x="2619606" y="0"/>
              </a:moveTo>
              <a:lnTo>
                <a:pt x="2619606" y="269457"/>
              </a:lnTo>
              <a:lnTo>
                <a:pt x="0" y="269457"/>
              </a:lnTo>
              <a:lnTo>
                <a:pt x="0" y="3954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72B39-2CFF-419B-9E4C-16D6E8DBBFCA}">
      <dsp:nvSpPr>
        <dsp:cNvPr id="0" name=""/>
        <dsp:cNvSpPr/>
      </dsp:nvSpPr>
      <dsp:spPr>
        <a:xfrm>
          <a:off x="3784750" y="1287146"/>
          <a:ext cx="2399703" cy="395405"/>
        </a:xfrm>
        <a:custGeom>
          <a:avLst/>
          <a:gdLst/>
          <a:ahLst/>
          <a:cxnLst/>
          <a:rect l="0" t="0" r="0" b="0"/>
          <a:pathLst>
            <a:path>
              <a:moveTo>
                <a:pt x="2399703" y="0"/>
              </a:moveTo>
              <a:lnTo>
                <a:pt x="2399703" y="269457"/>
              </a:lnTo>
              <a:lnTo>
                <a:pt x="0" y="269457"/>
              </a:lnTo>
              <a:lnTo>
                <a:pt x="0" y="395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5338E-9784-416D-B36B-6CFCB29207E9}">
      <dsp:nvSpPr>
        <dsp:cNvPr id="0" name=""/>
        <dsp:cNvSpPr/>
      </dsp:nvSpPr>
      <dsp:spPr>
        <a:xfrm>
          <a:off x="3072891" y="423824"/>
          <a:ext cx="6223122" cy="863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F7D2-957F-42DC-BF7B-3C1AF77DB8D0}">
      <dsp:nvSpPr>
        <dsp:cNvPr id="0" name=""/>
        <dsp:cNvSpPr/>
      </dsp:nvSpPr>
      <dsp:spPr>
        <a:xfrm>
          <a:off x="3223954" y="567334"/>
          <a:ext cx="6223122" cy="863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Emotions of Literary Response</a:t>
          </a:r>
        </a:p>
      </dsp:txBody>
      <dsp:txXfrm>
        <a:off x="3249240" y="592620"/>
        <a:ext cx="6172550" cy="812749"/>
      </dsp:txXfrm>
    </dsp:sp>
    <dsp:sp modelId="{54DBF6CE-DA6F-4BEE-8A5F-0850CC4A80AF}">
      <dsp:nvSpPr>
        <dsp:cNvPr id="0" name=""/>
        <dsp:cNvSpPr/>
      </dsp:nvSpPr>
      <dsp:spPr>
        <a:xfrm>
          <a:off x="1536109" y="1682552"/>
          <a:ext cx="4497281" cy="128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5A445-1A67-4FA2-B198-4A4A9B5EE51F}">
      <dsp:nvSpPr>
        <dsp:cNvPr id="0" name=""/>
        <dsp:cNvSpPr/>
      </dsp:nvSpPr>
      <dsp:spPr>
        <a:xfrm>
          <a:off x="1687172" y="1826061"/>
          <a:ext cx="4497281" cy="1286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Resulting from assimilation to schema, e.g. curiosity about what will happen next</a:t>
          </a:r>
        </a:p>
      </dsp:txBody>
      <dsp:txXfrm>
        <a:off x="1724867" y="1863756"/>
        <a:ext cx="4421891" cy="1211598"/>
      </dsp:txXfrm>
    </dsp:sp>
    <dsp:sp modelId="{52411C5A-65B4-40E8-A245-4B2C77CAC8A7}">
      <dsp:nvSpPr>
        <dsp:cNvPr id="0" name=""/>
        <dsp:cNvSpPr/>
      </dsp:nvSpPr>
      <dsp:spPr>
        <a:xfrm>
          <a:off x="6402" y="3364946"/>
          <a:ext cx="2317482" cy="863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0349-9215-4F61-A36D-2D469B57B935}">
      <dsp:nvSpPr>
        <dsp:cNvPr id="0" name=""/>
        <dsp:cNvSpPr/>
      </dsp:nvSpPr>
      <dsp:spPr>
        <a:xfrm>
          <a:off x="157464" y="3508456"/>
          <a:ext cx="2317482" cy="863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Emotions of Sympathy</a:t>
          </a:r>
        </a:p>
      </dsp:txBody>
      <dsp:txXfrm>
        <a:off x="182750" y="3533742"/>
        <a:ext cx="2266910" cy="812749"/>
      </dsp:txXfrm>
    </dsp:sp>
    <dsp:sp modelId="{9CDF4770-761C-42B4-932A-80AB5260262C}">
      <dsp:nvSpPr>
        <dsp:cNvPr id="0" name=""/>
        <dsp:cNvSpPr/>
      </dsp:nvSpPr>
      <dsp:spPr>
        <a:xfrm>
          <a:off x="2626009" y="3364946"/>
          <a:ext cx="2317482" cy="863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59D5-4A0E-4EF2-A693-140EB97BFF74}">
      <dsp:nvSpPr>
        <dsp:cNvPr id="0" name=""/>
        <dsp:cNvSpPr/>
      </dsp:nvSpPr>
      <dsp:spPr>
        <a:xfrm>
          <a:off x="2777071" y="3508456"/>
          <a:ext cx="2317482" cy="863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Emotion memories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(relived/remembered)</a:t>
          </a:r>
        </a:p>
      </dsp:txBody>
      <dsp:txXfrm>
        <a:off x="2802357" y="3533742"/>
        <a:ext cx="2266910" cy="812749"/>
      </dsp:txXfrm>
    </dsp:sp>
    <dsp:sp modelId="{527A2A8A-DE95-422A-96FE-057B75A6E652}">
      <dsp:nvSpPr>
        <dsp:cNvPr id="0" name=""/>
        <dsp:cNvSpPr/>
      </dsp:nvSpPr>
      <dsp:spPr>
        <a:xfrm>
          <a:off x="5245616" y="3364946"/>
          <a:ext cx="2317482" cy="863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13509-970D-46AF-9870-99747EA32A90}">
      <dsp:nvSpPr>
        <dsp:cNvPr id="0" name=""/>
        <dsp:cNvSpPr/>
      </dsp:nvSpPr>
      <dsp:spPr>
        <a:xfrm>
          <a:off x="5396678" y="3508456"/>
          <a:ext cx="2317482" cy="863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Emotions of Identification</a:t>
          </a:r>
        </a:p>
      </dsp:txBody>
      <dsp:txXfrm>
        <a:off x="5421964" y="3533742"/>
        <a:ext cx="2266910" cy="812749"/>
      </dsp:txXfrm>
    </dsp:sp>
    <dsp:sp modelId="{C199F435-1975-45CF-8CCF-2123020A6AF8}">
      <dsp:nvSpPr>
        <dsp:cNvPr id="0" name=""/>
        <dsp:cNvSpPr/>
      </dsp:nvSpPr>
      <dsp:spPr>
        <a:xfrm>
          <a:off x="6335515" y="1682552"/>
          <a:ext cx="4497281" cy="128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F757B-8A1D-4CCE-86D6-B912A25C4D31}">
      <dsp:nvSpPr>
        <dsp:cNvPr id="0" name=""/>
        <dsp:cNvSpPr/>
      </dsp:nvSpPr>
      <dsp:spPr>
        <a:xfrm>
          <a:off x="6486578" y="1826061"/>
          <a:ext cx="4497281" cy="1286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Resulting from accommodation of schema, from dishabituation, new connections, insights</a:t>
          </a:r>
        </a:p>
      </dsp:txBody>
      <dsp:txXfrm>
        <a:off x="6524273" y="1863756"/>
        <a:ext cx="4421891" cy="1211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Recognizing </a:t>
            </a:r>
            <a:r>
              <a:rPr lang="en-US" b="1" dirty="0">
                <a:solidFill>
                  <a:schemeClr val="accent1"/>
                </a:solidFill>
              </a:rPr>
              <a:t>Reader’s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Affect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1"/>
                </a:solidFill>
              </a:rPr>
              <a:t>EEG</a:t>
            </a:r>
            <a:r>
              <a:rPr lang="en-US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Researcher: Kristine Kalaw</a:t>
            </a:r>
          </a:p>
          <a:p>
            <a:r>
              <a:rPr lang="en-US" dirty="0"/>
              <a:t>Adviser: Ms. Ethel 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4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determine</a:t>
            </a:r>
            <a:r>
              <a:rPr lang="en-PH" sz="2800" dirty="0"/>
              <a:t> which elements of a story affects the reader's emotional state;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study will attempt to determine which element of the story </a:t>
            </a:r>
            <a:r>
              <a:rPr lang="en-PH" b="1" dirty="0">
                <a:solidFill>
                  <a:schemeClr val="accent1"/>
                </a:solidFill>
              </a:rPr>
              <a:t>triggered</a:t>
            </a:r>
            <a:r>
              <a:rPr lang="en-PH" dirty="0">
                <a:solidFill>
                  <a:schemeClr val="accent1"/>
                </a:solidFill>
              </a:rPr>
              <a:t> </a:t>
            </a:r>
            <a:r>
              <a:rPr lang="en-PH" dirty="0"/>
              <a:t>the reader to evoke that emotion.</a:t>
            </a:r>
          </a:p>
          <a:p>
            <a:pPr lvl="1"/>
            <a:r>
              <a:rPr lang="en-PH" dirty="0"/>
              <a:t>character traits and </a:t>
            </a:r>
            <a:r>
              <a:rPr lang="en-PH" dirty="0" err="1"/>
              <a:t>behavior</a:t>
            </a:r>
            <a:endParaRPr lang="en-PH" dirty="0"/>
          </a:p>
          <a:p>
            <a:pPr lvl="1"/>
            <a:r>
              <a:rPr lang="en-PH" dirty="0"/>
              <a:t>reader's empathy to the character</a:t>
            </a:r>
          </a:p>
          <a:p>
            <a:pPr lvl="1"/>
            <a:r>
              <a:rPr lang="en-PH" dirty="0"/>
              <a:t>the story plot or casual chain of story events</a:t>
            </a:r>
          </a:p>
          <a:p>
            <a:pPr lvl="1"/>
            <a:r>
              <a:rPr lang="en-PH" dirty="0"/>
              <a:t>lexical choices and sentence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5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implement</a:t>
            </a:r>
            <a:r>
              <a:rPr lang="en-PH" sz="2800" dirty="0"/>
              <a:t> supervised and unsupervised machine learning algorithms for classifying the emotion based on the EEG signals;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PH" dirty="0"/>
              <a:t>A review of related literature </a:t>
            </a:r>
            <a:r>
              <a:rPr lang="en-PH" b="1" dirty="0">
                <a:solidFill>
                  <a:schemeClr val="accent1"/>
                </a:solidFill>
              </a:rPr>
              <a:t>to identify</a:t>
            </a:r>
            <a:r>
              <a:rPr lang="en-PH" dirty="0"/>
              <a:t> unsupervised or supervised classification techniques </a:t>
            </a:r>
            <a:r>
              <a:rPr lang="en-PH" b="1" dirty="0">
                <a:solidFill>
                  <a:schemeClr val="accent1"/>
                </a:solidFill>
              </a:rPr>
              <a:t>best suited</a:t>
            </a:r>
            <a:r>
              <a:rPr lang="en-PH" dirty="0"/>
              <a:t> </a:t>
            </a:r>
            <a:r>
              <a:rPr lang="en-US" dirty="0"/>
              <a:t>for the data</a:t>
            </a:r>
          </a:p>
        </p:txBody>
      </p:sp>
    </p:spTree>
    <p:extLst>
      <p:ext uri="{BB962C8B-B14F-4D97-AF65-F5344CB8AC3E}">
        <p14:creationId xmlns:p14="http://schemas.microsoft.com/office/powerpoint/2010/main" val="17621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6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define</a:t>
            </a:r>
            <a:r>
              <a:rPr lang="en-PH" sz="2800" dirty="0"/>
              <a:t> evaluation metrics for assessing the performance of the model;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Precision</a:t>
            </a:r>
          </a:p>
          <a:p>
            <a:r>
              <a:rPr lang="en-US" sz="2800" dirty="0"/>
              <a:t>Recall</a:t>
            </a:r>
          </a:p>
          <a:p>
            <a:r>
              <a:rPr lang="en-US" sz="2800" dirty="0"/>
              <a:t>F-measure</a:t>
            </a:r>
          </a:p>
        </p:txBody>
      </p:sp>
    </p:spTree>
    <p:extLst>
      <p:ext uri="{BB962C8B-B14F-4D97-AF65-F5344CB8AC3E}">
        <p14:creationId xmlns:p14="http://schemas.microsoft.com/office/powerpoint/2010/main" val="22663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Significance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Affective Computing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03288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Explore the </a:t>
            </a:r>
            <a:r>
              <a:rPr lang="en-PH" sz="2800" b="1" dirty="0">
                <a:solidFill>
                  <a:schemeClr val="accent1"/>
                </a:solidFill>
              </a:rPr>
              <a:t>feasibility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and </a:t>
            </a:r>
            <a:r>
              <a:rPr lang="en-PH" sz="2800" b="1" dirty="0">
                <a:solidFill>
                  <a:schemeClr val="accent1"/>
                </a:solidFill>
              </a:rPr>
              <a:t>application</a:t>
            </a:r>
            <a:r>
              <a:rPr lang="en-PH" sz="2800" dirty="0">
                <a:solidFill>
                  <a:schemeClr val="accent1"/>
                </a:solidFill>
              </a:rPr>
              <a:t> </a:t>
            </a:r>
            <a:r>
              <a:rPr lang="en-PH" sz="2800" dirty="0"/>
              <a:t>of these existing areas on an </a:t>
            </a:r>
            <a:r>
              <a:rPr lang="en-PH" sz="2800" b="1" dirty="0">
                <a:solidFill>
                  <a:schemeClr val="accent1"/>
                </a:solidFill>
              </a:rPr>
              <a:t>unexplored domain</a:t>
            </a:r>
            <a:r>
              <a:rPr lang="en-PH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1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Methodology and Experiments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12791"/>
              </p:ext>
            </p:extLst>
          </p:nvPr>
        </p:nvGraphicFramePr>
        <p:xfrm>
          <a:off x="4710113" y="1905000"/>
          <a:ext cx="566896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PH" sz="2800" dirty="0"/>
              <a:t>Serve as </a:t>
            </a:r>
            <a:r>
              <a:rPr lang="en-PH" sz="2800" b="1" dirty="0">
                <a:solidFill>
                  <a:schemeClr val="accent1"/>
                </a:solidFill>
              </a:rPr>
              <a:t>basis and reference </a:t>
            </a:r>
            <a:r>
              <a:rPr lang="en-PH" sz="2800" dirty="0"/>
              <a:t>for related future studies.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49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Affect-Related Systems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1700808"/>
            <a:ext cx="2743200" cy="4471392"/>
          </a:xfrm>
        </p:spPr>
        <p:txBody>
          <a:bodyPr>
            <a:noAutofit/>
          </a:bodyPr>
          <a:lstStyle/>
          <a:p>
            <a:r>
              <a:rPr lang="en-PH" sz="2800" dirty="0"/>
              <a:t>Results of this study can be further utilized in </a:t>
            </a:r>
            <a:r>
              <a:rPr lang="en-PH" sz="2800" b="1" dirty="0">
                <a:solidFill>
                  <a:schemeClr val="accent1"/>
                </a:solidFill>
              </a:rPr>
              <a:t>intelligent tutoring systems </a:t>
            </a:r>
            <a:r>
              <a:rPr lang="en-PH" sz="2800" dirty="0"/>
              <a:t>(ITS) or </a:t>
            </a:r>
            <a:r>
              <a:rPr lang="en-PH" sz="2800" b="1" dirty="0">
                <a:solidFill>
                  <a:schemeClr val="accent1"/>
                </a:solidFill>
              </a:rPr>
              <a:t>embodied conversational agents </a:t>
            </a:r>
            <a:r>
              <a:rPr lang="en-PH" sz="2800" dirty="0"/>
              <a:t>(ECA).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46" y="1971328"/>
            <a:ext cx="5918096" cy="3905944"/>
          </a:xfrm>
        </p:spPr>
      </p:pic>
      <p:sp>
        <p:nvSpPr>
          <p:cNvPr id="7" name="TextBox 6"/>
          <p:cNvSpPr txBox="1"/>
          <p:nvPr/>
        </p:nvSpPr>
        <p:spPr>
          <a:xfrm>
            <a:off x="4438228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</a:t>
            </a:r>
            <a:r>
              <a:rPr lang="en-PH" sz="1400" i="1" dirty="0" err="1"/>
              <a:t>ArticuLab</a:t>
            </a:r>
            <a:r>
              <a:rPr lang="en-PH" sz="1400" i="1" dirty="0"/>
              <a:t> / Carnegie Mellon University / Project Alex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497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Beyond Computer Science…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2413" y="1700808"/>
            <a:ext cx="2743200" cy="4471392"/>
          </a:xfrm>
        </p:spPr>
        <p:txBody>
          <a:bodyPr>
            <a:noAutofit/>
          </a:bodyPr>
          <a:lstStyle/>
          <a:p>
            <a:r>
              <a:rPr lang="en-PH" sz="2800" dirty="0"/>
              <a:t>The findings of this work may be informative to </a:t>
            </a:r>
            <a:r>
              <a:rPr lang="en-PH" sz="2800" b="1" dirty="0">
                <a:solidFill>
                  <a:schemeClr val="accent1"/>
                </a:solidFill>
              </a:rPr>
              <a:t>affective science</a:t>
            </a:r>
            <a:r>
              <a:rPr lang="en-PH" sz="2800" dirty="0"/>
              <a:t>, </a:t>
            </a:r>
            <a:r>
              <a:rPr lang="en-PH" sz="2800" b="1" dirty="0">
                <a:solidFill>
                  <a:schemeClr val="accent1"/>
                </a:solidFill>
              </a:rPr>
              <a:t>psychology</a:t>
            </a:r>
            <a:r>
              <a:rPr lang="en-PH" sz="2800" dirty="0"/>
              <a:t>, and other related fields.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28" y="6239112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Open University</a:t>
            </a:r>
            <a:endParaRPr lang="en-US" sz="1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6" y="1971328"/>
            <a:ext cx="5858916" cy="3905944"/>
          </a:xfrm>
        </p:spPr>
      </p:pic>
    </p:spTree>
    <p:extLst>
      <p:ext uri="{BB962C8B-B14F-4D97-AF65-F5344CB8AC3E}">
        <p14:creationId xmlns:p14="http://schemas.microsoft.com/office/powerpoint/2010/main" val="349608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Review of Related Literature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Emotions and Computing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3200" dirty="0"/>
              <a:t>Definition of emotions (</a:t>
            </a:r>
            <a:r>
              <a:rPr lang="de-DE" sz="3200" dirty="0"/>
              <a:t>Kleinginna Jr. and Kleinginna, 1981)</a:t>
            </a:r>
          </a:p>
          <a:p>
            <a:r>
              <a:rPr lang="de-DE" sz="3200" dirty="0"/>
              <a:t>Relevance of emotions as proven in neurology (</a:t>
            </a:r>
            <a:r>
              <a:rPr lang="en-PH" sz="3200" dirty="0" err="1"/>
              <a:t>Bechara</a:t>
            </a:r>
            <a:r>
              <a:rPr lang="en-PH" sz="3200" dirty="0"/>
              <a:t> et al., 2000)</a:t>
            </a:r>
            <a:r>
              <a:rPr lang="de-DE" sz="3200" dirty="0"/>
              <a:t> and social psychology (</a:t>
            </a:r>
            <a:r>
              <a:rPr lang="en-PH" sz="3200" dirty="0"/>
              <a:t>Schwarz, 2000)</a:t>
            </a:r>
            <a:endParaRPr lang="de-DE" sz="3200" dirty="0"/>
          </a:p>
          <a:p>
            <a:r>
              <a:rPr lang="de-DE" sz="3200" dirty="0"/>
              <a:t>Emotional intelligence (</a:t>
            </a:r>
            <a:r>
              <a:rPr lang="en-PH" sz="3200" dirty="0" err="1"/>
              <a:t>Salovey</a:t>
            </a:r>
            <a:r>
              <a:rPr lang="en-PH" sz="3200" dirty="0"/>
              <a:t> and Mayer, 1990</a:t>
            </a:r>
            <a:r>
              <a:rPr lang="de-DE" sz="3200" dirty="0"/>
              <a:t>)</a:t>
            </a:r>
          </a:p>
          <a:p>
            <a:r>
              <a:rPr lang="de-DE" sz="3200" dirty="0"/>
              <a:t>Affective computing, affect recognition, and challenges in affective computing (Picard, 1997;2000;2003)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7668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 of the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82453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Research Description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Review of Related Literature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Research Methodology</a:t>
            </a:r>
          </a:p>
        </p:txBody>
      </p:sp>
    </p:spTree>
    <p:extLst>
      <p:ext uri="{BB962C8B-B14F-4D97-AF65-F5344CB8AC3E}">
        <p14:creationId xmlns:p14="http://schemas.microsoft.com/office/powerpoint/2010/main" val="29464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/>
              <a:t>Five Factors on Obtaining</a:t>
            </a:r>
            <a:br>
              <a:rPr lang="en-PH" sz="4000" dirty="0"/>
            </a:br>
            <a:r>
              <a:rPr lang="en-PH" sz="4000" dirty="0"/>
              <a:t>Good Affect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682872"/>
              </p:ext>
            </p:extLst>
          </p:nvPr>
        </p:nvGraphicFramePr>
        <p:xfrm>
          <a:off x="837828" y="1905000"/>
          <a:ext cx="10513170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6585">
                  <a:extLst>
                    <a:ext uri="{9D8B030D-6E8A-4147-A177-3AD203B41FA5}">
                      <a16:colId xmlns:a16="http://schemas.microsoft.com/office/drawing/2014/main" xmlns="" val="3561597775"/>
                    </a:ext>
                  </a:extLst>
                </a:gridCol>
                <a:gridCol w="5256585">
                  <a:extLst>
                    <a:ext uri="{9D8B030D-6E8A-4147-A177-3AD203B41FA5}">
                      <a16:colId xmlns:a16="http://schemas.microsoft.com/office/drawing/2014/main" xmlns="" val="209143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Subject-elicited vs. </a:t>
                      </a:r>
                      <a:r>
                        <a:rPr lang="en-PH" sz="24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event-elicited</a:t>
                      </a:r>
                      <a:endParaRPr lang="en-PH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subject purposefully elicit emotion or is it elicited by a stimulus or situation outside the subject's efforts?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1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 setting vs. </a:t>
                      </a:r>
                      <a:r>
                        <a:rPr lang="en-PH" sz="24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real-world</a:t>
                      </a:r>
                      <a:endParaRPr lang="en-PH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subject in a lab or in a special room that is not their usual environment?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46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vs. </a:t>
                      </a:r>
                      <a:r>
                        <a:rPr lang="en-PH" sz="24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feeling</a:t>
                      </a:r>
                      <a:endParaRPr lang="en-PH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emphasis on external expression or on internal feeling?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873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Open-recording vs. </a:t>
                      </a:r>
                      <a:r>
                        <a:rPr lang="en-PH" sz="24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hidden-recording</a:t>
                      </a:r>
                      <a:endParaRPr lang="en-PH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subject know that anything is being recorded?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70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Emotion-purpose vs. </a:t>
                      </a:r>
                      <a:r>
                        <a:rPr lang="en-PH" sz="2400" b="0" i="0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other-purpose</a:t>
                      </a:r>
                      <a:endParaRPr lang="en-PH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subject know that the experiment is about emotion?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917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828" y="6420855"/>
            <a:ext cx="61926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Picard (2000)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058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Emotions and Brainwaves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3200" dirty="0" err="1"/>
              <a:t>Azcarraga</a:t>
            </a:r>
            <a:r>
              <a:rPr lang="en-PH" sz="3200" dirty="0"/>
              <a:t> and Suarez (2013)</a:t>
            </a:r>
          </a:p>
          <a:p>
            <a:pPr lvl="1"/>
            <a:r>
              <a:rPr lang="en-PH" sz="2800" dirty="0"/>
              <a:t>confidence, excitement, frustration, and interest</a:t>
            </a:r>
          </a:p>
          <a:p>
            <a:pPr lvl="1"/>
            <a:r>
              <a:rPr lang="en-PH" sz="2800" dirty="0"/>
              <a:t>event-elicited, lab-setting, feeling, open-recorded, emotion-purpose</a:t>
            </a:r>
          </a:p>
          <a:p>
            <a:pPr lvl="1"/>
            <a:r>
              <a:rPr lang="en-PH" sz="2800" dirty="0"/>
              <a:t>Multi-Layered Perceptron (</a:t>
            </a:r>
            <a:r>
              <a:rPr lang="en-PH" sz="2800" dirty="0" err="1"/>
              <a:t>MLP</a:t>
            </a:r>
            <a:r>
              <a:rPr lang="en-PH" sz="2800" dirty="0"/>
              <a:t>) and Support Vector Machines (</a:t>
            </a:r>
            <a:r>
              <a:rPr lang="en-PH" sz="2800" dirty="0" err="1"/>
              <a:t>SVM</a:t>
            </a:r>
            <a:r>
              <a:rPr lang="en-PH" sz="2800" dirty="0"/>
              <a:t>)</a:t>
            </a:r>
          </a:p>
          <a:p>
            <a:pPr lvl="1"/>
            <a:r>
              <a:rPr lang="en-PH" sz="2800" dirty="0"/>
              <a:t>precision, accuracy, F-measure</a:t>
            </a:r>
          </a:p>
        </p:txBody>
      </p:sp>
    </p:spTree>
    <p:extLst>
      <p:ext uri="{BB962C8B-B14F-4D97-AF65-F5344CB8AC3E}">
        <p14:creationId xmlns:p14="http://schemas.microsoft.com/office/powerpoint/2010/main" val="6109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Emotions and Reading Fiction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The act of reading and its importance (Freire &amp; </a:t>
            </a:r>
            <a:r>
              <a:rPr lang="en-PH" sz="3200" dirty="0" err="1"/>
              <a:t>Slover</a:t>
            </a:r>
            <a:r>
              <a:rPr lang="en-PH" sz="3200" dirty="0"/>
              <a:t>, 1983; Mar et al., 2009; Kidd and </a:t>
            </a:r>
            <a:r>
              <a:rPr lang="en-PH" sz="3200" dirty="0" err="1"/>
              <a:t>Castano</a:t>
            </a:r>
            <a:r>
              <a:rPr lang="en-PH" sz="3200" dirty="0"/>
              <a:t>, 2013; </a:t>
            </a:r>
            <a:r>
              <a:rPr lang="en-PH" sz="3200" dirty="0" err="1"/>
              <a:t>Vezzali</a:t>
            </a:r>
            <a:r>
              <a:rPr lang="en-PH" sz="3200" dirty="0"/>
              <a:t> et al., 2015)</a:t>
            </a:r>
          </a:p>
          <a:p>
            <a:r>
              <a:rPr lang="en-PH" sz="3200" dirty="0"/>
              <a:t>Reader-response criticism (Tompkins, 1980)</a:t>
            </a:r>
          </a:p>
          <a:p>
            <a:r>
              <a:rPr lang="en-PH" sz="3200" dirty="0"/>
              <a:t>Taxonomy of narrative emotions (</a:t>
            </a:r>
            <a:r>
              <a:rPr lang="en-PH" sz="3200" dirty="0" err="1"/>
              <a:t>Oatley</a:t>
            </a:r>
            <a:r>
              <a:rPr lang="en-PH" sz="3200" dirty="0"/>
              <a:t>, 1995; Mar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39603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Taxonomy of Emotions</a:t>
            </a:r>
            <a:endParaRPr lang="en-US" sz="40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778133"/>
              </p:ext>
            </p:extLst>
          </p:nvPr>
        </p:nvGraphicFramePr>
        <p:xfrm>
          <a:off x="684033" y="1700808"/>
          <a:ext cx="10990262" cy="479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607646" y="5085690"/>
            <a:ext cx="2317482" cy="86332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8758708" y="5229200"/>
            <a:ext cx="2317482" cy="863321"/>
            <a:chOff x="5396678" y="3508456"/>
            <a:chExt cx="2317482" cy="863321"/>
          </a:xfrm>
        </p:grpSpPr>
        <p:sp>
          <p:nvSpPr>
            <p:cNvPr id="8" name="Rounded Rectangle 7"/>
            <p:cNvSpPr/>
            <p:nvPr/>
          </p:nvSpPr>
          <p:spPr>
            <a:xfrm>
              <a:off x="5396678" y="3508456"/>
              <a:ext cx="2317482" cy="8633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5"/>
            <p:cNvSpPr txBox="1"/>
            <p:nvPr/>
          </p:nvSpPr>
          <p:spPr>
            <a:xfrm>
              <a:off x="5423376" y="3534662"/>
              <a:ext cx="2267501" cy="812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Emotions of Empathy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0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Emotions and Reading Fiction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3600" dirty="0" err="1"/>
              <a:t>Miall</a:t>
            </a:r>
            <a:r>
              <a:rPr lang="en-PH" sz="3600" dirty="0"/>
              <a:t> and </a:t>
            </a:r>
            <a:r>
              <a:rPr lang="en-PH" sz="3600" dirty="0" err="1"/>
              <a:t>Kuiken</a:t>
            </a:r>
            <a:r>
              <a:rPr lang="en-PH" sz="3600" dirty="0"/>
              <a:t> (1994)</a:t>
            </a:r>
          </a:p>
          <a:p>
            <a:pPr lvl="1"/>
            <a:r>
              <a:rPr lang="en-PH" sz="2800" dirty="0"/>
              <a:t>3 literary stories divided roughly into equal segments using phrase and sentence divisions while still retaining meaningful units as far as possible (approx. 77-86 segments per story).</a:t>
            </a:r>
          </a:p>
          <a:p>
            <a:pPr lvl="1"/>
            <a:r>
              <a:rPr lang="en-PH" sz="2800" dirty="0"/>
              <a:t>Employed 1</a:t>
            </a:r>
            <a:r>
              <a:rPr lang="en-PH" sz="2800" baseline="30000" dirty="0"/>
              <a:t>st</a:t>
            </a:r>
            <a:r>
              <a:rPr lang="en-PH" sz="2800" dirty="0"/>
              <a:t> and 2</a:t>
            </a:r>
            <a:r>
              <a:rPr lang="en-PH" sz="2800" baseline="30000" dirty="0"/>
              <a:t>nd</a:t>
            </a:r>
            <a:r>
              <a:rPr lang="en-PH" sz="2800" dirty="0"/>
              <a:t> reading</a:t>
            </a:r>
          </a:p>
          <a:p>
            <a:pPr lvl="1"/>
            <a:r>
              <a:rPr lang="en-PH" sz="2800" dirty="0"/>
              <a:t>2nd reading: story segments are presented again one at a time, with reference to the two previous and succeeding segments, then rate the segments based on </a:t>
            </a:r>
            <a:r>
              <a:rPr lang="en-PH" sz="2800" dirty="0" err="1"/>
              <a:t>strikingness</a:t>
            </a:r>
            <a:r>
              <a:rPr lang="en-PH" sz="2800" dirty="0"/>
              <a:t> (1 to 5 scale) and affect (no feeling to strong feeling).</a:t>
            </a:r>
          </a:p>
          <a:p>
            <a:pPr lvl="1"/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6912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Research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995012"/>
              </p:ext>
            </p:extLst>
          </p:nvPr>
        </p:nvGraphicFramePr>
        <p:xfrm>
          <a:off x="189758" y="1905000"/>
          <a:ext cx="11809317" cy="224726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08409">
                  <a:extLst>
                    <a:ext uri="{9D8B030D-6E8A-4147-A177-3AD203B41FA5}">
                      <a16:colId xmlns:a16="http://schemas.microsoft.com/office/drawing/2014/main" xmlns="" val="3875199981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1904464642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2717976014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1105609113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210674218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3510727317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2668290732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670491005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2710552353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4010485035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937326398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3115234300"/>
                    </a:ext>
                  </a:extLst>
                </a:gridCol>
                <a:gridCol w="908409">
                  <a:extLst>
                    <a:ext uri="{9D8B030D-6E8A-4147-A177-3AD203B41FA5}">
                      <a16:colId xmlns:a16="http://schemas.microsoft.com/office/drawing/2014/main" xmlns="" val="76359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Activities</a:t>
                      </a:r>
                      <a:endParaRPr lang="en-PH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JAN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FEB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APR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MAY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JUN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JUL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AUG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SEP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NOV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DEC</a:t>
                      </a:r>
                      <a:endParaRPr lang="en-PH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75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0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760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0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312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0" dirty="0">
                          <a:solidFill>
                            <a:schemeClr val="bg1"/>
                          </a:solidFill>
                        </a:rPr>
                        <a:t>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37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0" dirty="0">
                          <a:solidFill>
                            <a:schemeClr val="bg1"/>
                          </a:solidFill>
                        </a:rPr>
                        <a:t>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81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0" dirty="0">
                          <a:solidFill>
                            <a:schemeClr val="bg1"/>
                          </a:solidFill>
                        </a:rPr>
                        <a:t>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_***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****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*_</a:t>
                      </a:r>
                      <a:r>
                        <a:rPr lang="en-PH" sz="2400" b="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_ _</a:t>
                      </a:r>
                      <a:endParaRPr lang="en-PH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71302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22414" y="4293096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8670" lvl="1" indent="-514350">
              <a:buFont typeface="+mj-lt"/>
              <a:buAutoNum type="arabicParenR"/>
            </a:pPr>
            <a:r>
              <a:rPr lang="en-PH" sz="2800" dirty="0"/>
              <a:t>Concept Formulation and Review of Related Literature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PH" sz="2800" dirty="0"/>
              <a:t>Development of Data Collector Tool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PH" sz="2800" dirty="0"/>
              <a:t>Data Collection and Corpus Building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PH" sz="2800" dirty="0"/>
              <a:t>Training and Evaluation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PH" sz="28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636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dirty="0"/>
              <a:t>Introduction</a:t>
            </a:r>
            <a:endParaRPr 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48281" y1="51163" x2="48281" y2="51163"/>
                        <a14:backgroundMark x1="71406" y1="56744" x2="71406" y2="56744"/>
                        <a14:backgroundMark x1="24688" y1="60698" x2="24688" y2="60698"/>
                        <a14:backgroundMark x1="32813" y1="77209" x2="32813" y2="77209"/>
                        <a14:backgroundMark x1="45625" y1="24419" x2="45625" y2="24419"/>
                        <a14:backgroundMark x1="32813" y1="36279" x2="32813" y2="36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3067"/>
          <a:stretch/>
        </p:blipFill>
        <p:spPr>
          <a:xfrm>
            <a:off x="333772" y="1988840"/>
            <a:ext cx="3417242" cy="3108260"/>
          </a:xfrm>
        </p:spPr>
      </p:pic>
      <p:sp>
        <p:nvSpPr>
          <p:cNvPr id="3" name="TextBox 2"/>
          <p:cNvSpPr txBox="1"/>
          <p:nvPr/>
        </p:nvSpPr>
        <p:spPr>
          <a:xfrm>
            <a:off x="333772" y="6237312"/>
            <a:ext cx="1173730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PH" sz="1400" i="1" dirty="0"/>
              <a:t>© Walt Disney Pictures / Pixar Animation Studios / Inside Out (2015), </a:t>
            </a:r>
            <a:r>
              <a:rPr lang="en-PH" sz="1400" i="1" dirty="0" err="1"/>
              <a:t>Azcaraga</a:t>
            </a:r>
            <a:r>
              <a:rPr lang="en-PH" sz="1400" i="1" dirty="0"/>
              <a:t> &amp; Suarez (2013) , Scholastic Corporation / </a:t>
            </a:r>
            <a:r>
              <a:rPr lang="en-PH" sz="1400" i="1" dirty="0" err="1"/>
              <a:t>J.K</a:t>
            </a:r>
            <a:r>
              <a:rPr lang="en-PH" sz="1400" i="1" dirty="0"/>
              <a:t>. Rowling / Harry Potter (1997-2007)</a:t>
            </a:r>
            <a:endParaRPr lang="en-US" sz="1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642" y="2480918"/>
            <a:ext cx="4596042" cy="2124104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214" y1="12546" x2="29705" y2="3137"/>
                        <a14:foregroundMark x1="1476" y1="14760" x2="1292" y2="51661"/>
                        <a14:foregroundMark x1="3690" y1="34317" x2="32841" y2="30996"/>
                        <a14:foregroundMark x1="97601" y1="14576" x2="98155" y2="30443"/>
                        <a14:foregroundMark x1="97786" y1="14576" x2="98155" y2="20111"/>
                        <a14:foregroundMark x1="11070" y1="24908" x2="33026" y2="249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" b="71"/>
          <a:stretch/>
        </p:blipFill>
        <p:spPr>
          <a:xfrm>
            <a:off x="8974732" y="2112318"/>
            <a:ext cx="2868334" cy="28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There </a:t>
            </a:r>
            <a:r>
              <a:rPr lang="en-PH" sz="3200" dirty="0"/>
              <a:t>is no current work that has studied </a:t>
            </a:r>
            <a:r>
              <a:rPr lang="en-PH" sz="3200" b="1" dirty="0">
                <a:solidFill>
                  <a:schemeClr val="accent1"/>
                </a:solidFill>
              </a:rPr>
              <a:t>brainwave patterns</a:t>
            </a:r>
            <a:r>
              <a:rPr lang="en-PH" sz="3200" dirty="0"/>
              <a:t> and their association to </a:t>
            </a:r>
            <a:r>
              <a:rPr lang="en-PH" sz="3200" b="1" dirty="0">
                <a:solidFill>
                  <a:schemeClr val="accent1"/>
                </a:solidFill>
              </a:rPr>
              <a:t>affect</a:t>
            </a:r>
            <a:r>
              <a:rPr lang="en-PH" sz="3200" dirty="0">
                <a:solidFill>
                  <a:schemeClr val="accent1"/>
                </a:solidFill>
              </a:rPr>
              <a:t> </a:t>
            </a:r>
            <a:r>
              <a:rPr lang="en-PH" sz="3200" dirty="0"/>
              <a:t>while a person is </a:t>
            </a:r>
            <a:r>
              <a:rPr lang="en-PH" sz="3200" b="1" dirty="0">
                <a:solidFill>
                  <a:schemeClr val="accent1"/>
                </a:solidFill>
              </a:rPr>
              <a:t>reading literary fiction</a:t>
            </a:r>
            <a:r>
              <a:rPr lang="en-PH" sz="3200" dirty="0"/>
              <a:t>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Research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Scope and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/>
              <a:t>To build an </a:t>
            </a:r>
            <a:r>
              <a:rPr lang="en-PH" sz="3600" b="1" dirty="0">
                <a:solidFill>
                  <a:schemeClr val="accent1"/>
                </a:solidFill>
              </a:rPr>
              <a:t>affect model </a:t>
            </a:r>
            <a:r>
              <a:rPr lang="en-PH" sz="3600" dirty="0"/>
              <a:t>that associates the EEG signals collected from readers (while they are reading stories) to specific emotions.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General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3600" dirty="0"/>
              <a:t>Specific</a:t>
            </a:r>
            <a:r>
              <a:rPr lang="en-PH" dirty="0"/>
              <a:t> Objective #</a:t>
            </a:r>
            <a:r>
              <a:rPr lang="en-PH" b="1" dirty="0">
                <a:solidFill>
                  <a:schemeClr val="accent1"/>
                </a:solidFill>
              </a:rPr>
              <a:t>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review</a:t>
            </a:r>
            <a:r>
              <a:rPr lang="en-PH" sz="2800" dirty="0"/>
              <a:t> the approaches, methodologies, and experiments of existing affect detection or recognition studies that uses EEG data;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A review of </a:t>
            </a:r>
            <a:r>
              <a:rPr lang="en-PH" sz="2800" b="1" dirty="0">
                <a:solidFill>
                  <a:schemeClr val="accent1"/>
                </a:solidFill>
              </a:rPr>
              <a:t>existing affect detection or recognition studies </a:t>
            </a:r>
            <a:r>
              <a:rPr lang="en-PH" sz="2800" dirty="0"/>
              <a:t>that uses EEG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2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identify</a:t>
            </a:r>
            <a:r>
              <a:rPr lang="en-PH" sz="2800" dirty="0"/>
              <a:t> the different emotions the can be elicited from the readers by </a:t>
            </a:r>
            <a:r>
              <a:rPr lang="en-US" sz="2800" dirty="0"/>
              <a:t>the stories;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review of </a:t>
            </a:r>
            <a:r>
              <a:rPr lang="en-US" sz="2800" b="1" dirty="0">
                <a:solidFill>
                  <a:schemeClr val="accent1"/>
                </a:solidFill>
              </a:rPr>
              <a:t>different </a:t>
            </a:r>
            <a:r>
              <a:rPr lang="en-PH" sz="2800" b="1" dirty="0">
                <a:solidFill>
                  <a:schemeClr val="accent1"/>
                </a:solidFill>
              </a:rPr>
              <a:t>emotion models </a:t>
            </a:r>
            <a:r>
              <a:rPr lang="en-PH" sz="2800" dirty="0"/>
              <a:t>and determine which of them is appropriate for reader affect.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62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Specific Objective #</a:t>
            </a:r>
            <a:r>
              <a:rPr lang="en-PH" sz="4000" b="1" dirty="0">
                <a:solidFill>
                  <a:schemeClr val="accent1"/>
                </a:solidFill>
              </a:rPr>
              <a:t>3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</a:t>
            </a:r>
            <a:r>
              <a:rPr lang="en-PH" sz="2800" b="1" dirty="0">
                <a:solidFill>
                  <a:schemeClr val="accent1"/>
                </a:solidFill>
              </a:rPr>
              <a:t>build</a:t>
            </a:r>
            <a:r>
              <a:rPr lang="en-PH" sz="2800" dirty="0"/>
              <a:t> a corpus of EEG signals;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Scope and Limitation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dirty="0"/>
              <a:t>The participants will be </a:t>
            </a:r>
            <a:r>
              <a:rPr lang="en-PH" dirty="0"/>
              <a:t>people of ages between 18 to 25</a:t>
            </a:r>
          </a:p>
          <a:p>
            <a:r>
              <a:rPr lang="en-PH" b="1" dirty="0">
                <a:solidFill>
                  <a:schemeClr val="accent1"/>
                </a:solidFill>
              </a:rPr>
              <a:t>They will read pre-selected short stories while an EEG sensor is attached to them</a:t>
            </a:r>
          </a:p>
          <a:p>
            <a:r>
              <a:rPr lang="en-PH" dirty="0"/>
              <a:t>The set-up of </a:t>
            </a:r>
            <a:r>
              <a:rPr lang="en-PH" dirty="0" err="1"/>
              <a:t>Miall</a:t>
            </a:r>
            <a:r>
              <a:rPr lang="en-PH" dirty="0"/>
              <a:t> and </a:t>
            </a:r>
            <a:r>
              <a:rPr lang="en-PH" dirty="0" err="1"/>
              <a:t>Kuiken</a:t>
            </a:r>
            <a:r>
              <a:rPr lang="en-PH" dirty="0"/>
              <a:t> (1994) will be used as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990</Words>
  <Application>Microsoft Office PowerPoint</Application>
  <PresentationFormat>Custom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Corbel</vt:lpstr>
      <vt:lpstr>Chalkboard 16x9</vt:lpstr>
      <vt:lpstr>Recognizing Reader’s Affect Using EEG Data</vt:lpstr>
      <vt:lpstr>Outline of the Presentation</vt:lpstr>
      <vt:lpstr>Introduction</vt:lpstr>
      <vt:lpstr>There is no current work that has studied brainwave patterns and their association to affect while a person is reading literary fiction.</vt:lpstr>
      <vt:lpstr>Objectives / Scope and Limitations</vt:lpstr>
      <vt:lpstr>To build an affect model that associates the EEG signals collected from readers (while they are reading stories) to specific emotions.</vt:lpstr>
      <vt:lpstr>Specific Objective #1</vt:lpstr>
      <vt:lpstr>Specific Objective #2</vt:lpstr>
      <vt:lpstr>Specific Objective #3</vt:lpstr>
      <vt:lpstr>Specific Objective #4</vt:lpstr>
      <vt:lpstr>Specific Objective #5</vt:lpstr>
      <vt:lpstr>Specific Objective #6</vt:lpstr>
      <vt:lpstr>Research Significance</vt:lpstr>
      <vt:lpstr>Affective Computing</vt:lpstr>
      <vt:lpstr>Methodology and Experiments</vt:lpstr>
      <vt:lpstr>Affect-Related Systems</vt:lpstr>
      <vt:lpstr>Beyond Computer Science…</vt:lpstr>
      <vt:lpstr>Review of Related Literature</vt:lpstr>
      <vt:lpstr>Emotions and Computing</vt:lpstr>
      <vt:lpstr>Five Factors on Obtaining Good Affect Data</vt:lpstr>
      <vt:lpstr>Emotions and Brainwaves</vt:lpstr>
      <vt:lpstr>Emotions and Reading Fiction</vt:lpstr>
      <vt:lpstr>Taxonomy of Emotions</vt:lpstr>
      <vt:lpstr>Emotions and Reading Fiction</vt:lpstr>
      <vt:lpstr>Research Methodology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2016-03-03T00:29:40Z</dcterms:created>
  <dcterms:modified xsi:type="dcterms:W3CDTF">2016-12-06T15:28:16Z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