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264" r:id="rId3"/>
    <p:sldId id="281" r:id="rId4"/>
    <p:sldId id="296" r:id="rId5"/>
    <p:sldId id="283" r:id="rId6"/>
    <p:sldId id="282" r:id="rId7"/>
    <p:sldId id="323" r:id="rId8"/>
    <p:sldId id="284" r:id="rId9"/>
    <p:sldId id="285" r:id="rId10"/>
    <p:sldId id="286" r:id="rId11"/>
    <p:sldId id="287" r:id="rId12"/>
    <p:sldId id="288" r:id="rId13"/>
    <p:sldId id="291" r:id="rId14"/>
    <p:sldId id="290" r:id="rId15"/>
    <p:sldId id="289" r:id="rId16"/>
    <p:sldId id="292" r:id="rId17"/>
    <p:sldId id="293" r:id="rId18"/>
    <p:sldId id="294" r:id="rId19"/>
    <p:sldId id="298" r:id="rId20"/>
    <p:sldId id="295" r:id="rId21"/>
    <p:sldId id="299" r:id="rId22"/>
    <p:sldId id="300" r:id="rId23"/>
    <p:sldId id="302" r:id="rId24"/>
    <p:sldId id="301" r:id="rId25"/>
    <p:sldId id="303" r:id="rId26"/>
    <p:sldId id="304" r:id="rId27"/>
    <p:sldId id="305" r:id="rId28"/>
    <p:sldId id="310" r:id="rId29"/>
    <p:sldId id="312" r:id="rId30"/>
    <p:sldId id="313" r:id="rId31"/>
    <p:sldId id="315" r:id="rId32"/>
    <p:sldId id="314" r:id="rId33"/>
    <p:sldId id="318" r:id="rId34"/>
    <p:sldId id="319" r:id="rId35"/>
    <p:sldId id="316" r:id="rId36"/>
    <p:sldId id="317" r:id="rId37"/>
    <p:sldId id="320" r:id="rId38"/>
    <p:sldId id="321" r:id="rId39"/>
    <p:sldId id="322" r:id="rId40"/>
    <p:sldId id="324" r:id="rId41"/>
    <p:sldId id="326" r:id="rId42"/>
    <p:sldId id="325" r:id="rId43"/>
    <p:sldId id="327"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77" autoAdjust="0"/>
  </p:normalViewPr>
  <p:slideViewPr>
    <p:cSldViewPr showGuides="1">
      <p:cViewPr varScale="1">
        <p:scale>
          <a:sx n="73" d="100"/>
          <a:sy n="73" d="100"/>
        </p:scale>
        <p:origin x="998"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26F04-3A12-4C75-9C43-4427124CF4C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39BE22F-DE21-4E64-A94B-BF3F16426378}">
      <dgm:prSet phldrT="[Text]" custT="1"/>
      <dgm:spPr/>
      <dgm:t>
        <a:bodyPr/>
        <a:lstStyle/>
        <a:p>
          <a:r>
            <a:rPr lang="en-US" sz="2800" dirty="0" smtClean="0"/>
            <a:t>Emotions of Literary Response</a:t>
          </a:r>
          <a:endParaRPr lang="en-US" sz="2800" dirty="0"/>
        </a:p>
      </dgm:t>
    </dgm:pt>
    <dgm:pt modelId="{E818D1A9-812B-49A4-957D-C47139C4A9B8}" type="parTrans" cxnId="{89A811CD-A336-41B1-A753-4711F8AF4866}">
      <dgm:prSet/>
      <dgm:spPr/>
      <dgm:t>
        <a:bodyPr/>
        <a:lstStyle/>
        <a:p>
          <a:endParaRPr lang="en-US"/>
        </a:p>
      </dgm:t>
    </dgm:pt>
    <dgm:pt modelId="{F430F7EE-C267-432E-A30B-3463047E7831}" type="sibTrans" cxnId="{89A811CD-A336-41B1-A753-4711F8AF4866}">
      <dgm:prSet/>
      <dgm:spPr/>
      <dgm:t>
        <a:bodyPr/>
        <a:lstStyle/>
        <a:p>
          <a:endParaRPr lang="en-US"/>
        </a:p>
      </dgm:t>
    </dgm:pt>
    <dgm:pt modelId="{8EBD5BCA-D11A-40C5-BE1C-827670F7F797}">
      <dgm:prSet phldrT="[Text]" custT="1"/>
      <dgm:spPr/>
      <dgm:t>
        <a:bodyPr/>
        <a:lstStyle/>
        <a:p>
          <a:r>
            <a:rPr lang="en-US" sz="2000" dirty="0" smtClean="0"/>
            <a:t>Narrative Emotions</a:t>
          </a:r>
          <a:endParaRPr lang="en-US" sz="2000" dirty="0"/>
        </a:p>
      </dgm:t>
    </dgm:pt>
    <dgm:pt modelId="{925CBB14-9387-45EE-A00F-126BE2E58026}" type="parTrans" cxnId="{A85FC089-84F1-4D4E-B84B-8D3E14094600}">
      <dgm:prSet/>
      <dgm:spPr/>
      <dgm:t>
        <a:bodyPr/>
        <a:lstStyle/>
        <a:p>
          <a:endParaRPr lang="en-US"/>
        </a:p>
      </dgm:t>
    </dgm:pt>
    <dgm:pt modelId="{5A99D397-E73A-4CCF-BC29-B2CDFF2CF410}" type="sibTrans" cxnId="{A85FC089-84F1-4D4E-B84B-8D3E14094600}">
      <dgm:prSet/>
      <dgm:spPr/>
      <dgm:t>
        <a:bodyPr/>
        <a:lstStyle/>
        <a:p>
          <a:endParaRPr lang="en-US"/>
        </a:p>
      </dgm:t>
    </dgm:pt>
    <dgm:pt modelId="{36AE608D-D5FE-4452-B084-A221179F2F41}">
      <dgm:prSet phldrT="[Text]"/>
      <dgm:spPr/>
      <dgm:t>
        <a:bodyPr/>
        <a:lstStyle/>
        <a:p>
          <a:r>
            <a:rPr lang="en-US" dirty="0" smtClean="0"/>
            <a:t>Sympathy</a:t>
          </a:r>
          <a:endParaRPr lang="en-US" dirty="0"/>
        </a:p>
      </dgm:t>
    </dgm:pt>
    <dgm:pt modelId="{A229131B-3D91-4302-A5AD-72765422475D}" type="parTrans" cxnId="{144D3D73-AAED-4A34-B887-76FD20BCA9DE}">
      <dgm:prSet/>
      <dgm:spPr/>
      <dgm:t>
        <a:bodyPr/>
        <a:lstStyle/>
        <a:p>
          <a:endParaRPr lang="en-US"/>
        </a:p>
      </dgm:t>
    </dgm:pt>
    <dgm:pt modelId="{4807A265-81DE-4384-97EF-B6583E1317AB}" type="sibTrans" cxnId="{144D3D73-AAED-4A34-B887-76FD20BCA9DE}">
      <dgm:prSet/>
      <dgm:spPr/>
      <dgm:t>
        <a:bodyPr/>
        <a:lstStyle/>
        <a:p>
          <a:endParaRPr lang="en-US"/>
        </a:p>
      </dgm:t>
    </dgm:pt>
    <dgm:pt modelId="{69A06CB6-3616-4B01-A9E0-45ED6E110770}">
      <dgm:prSet phldrT="[Text]"/>
      <dgm:spPr/>
      <dgm:t>
        <a:bodyPr/>
        <a:lstStyle/>
        <a:p>
          <a:r>
            <a:rPr lang="en-US" dirty="0" smtClean="0"/>
            <a:t>Identification</a:t>
          </a:r>
          <a:endParaRPr lang="en-US" dirty="0"/>
        </a:p>
      </dgm:t>
    </dgm:pt>
    <dgm:pt modelId="{EC7C1C90-BDF6-4D2E-AC35-5657320ABF2F}" type="parTrans" cxnId="{330CF0B8-8B21-4E51-9E97-D91E644BD3DF}">
      <dgm:prSet/>
      <dgm:spPr/>
      <dgm:t>
        <a:bodyPr/>
        <a:lstStyle/>
        <a:p>
          <a:endParaRPr lang="en-US"/>
        </a:p>
      </dgm:t>
    </dgm:pt>
    <dgm:pt modelId="{1DDDE6B8-AC7C-4BC9-8DDA-0DEB16B26EF2}" type="sibTrans" cxnId="{330CF0B8-8B21-4E51-9E97-D91E644BD3DF}">
      <dgm:prSet/>
      <dgm:spPr/>
      <dgm:t>
        <a:bodyPr/>
        <a:lstStyle/>
        <a:p>
          <a:endParaRPr lang="en-US"/>
        </a:p>
      </dgm:t>
    </dgm:pt>
    <dgm:pt modelId="{FBF0FFB5-D3CF-4B73-AA51-46418AD578B9}">
      <dgm:prSet phldrT="[Text]" custT="1"/>
      <dgm:spPr/>
      <dgm:t>
        <a:bodyPr/>
        <a:lstStyle/>
        <a:p>
          <a:r>
            <a:rPr lang="en-US" sz="2000" dirty="0" smtClean="0"/>
            <a:t>Aesthetic Emotions</a:t>
          </a:r>
          <a:endParaRPr lang="en-US" sz="2000" dirty="0"/>
        </a:p>
      </dgm:t>
    </dgm:pt>
    <dgm:pt modelId="{28085D5D-36B0-4D36-B571-BBE9156BC6C4}" type="parTrans" cxnId="{0516C490-9A9C-4919-AA67-A106CAC2F7EF}">
      <dgm:prSet/>
      <dgm:spPr/>
      <dgm:t>
        <a:bodyPr/>
        <a:lstStyle/>
        <a:p>
          <a:endParaRPr lang="en-US"/>
        </a:p>
      </dgm:t>
    </dgm:pt>
    <dgm:pt modelId="{94B50EBE-5037-4F2B-9EC5-E89664929554}" type="sibTrans" cxnId="{0516C490-9A9C-4919-AA67-A106CAC2F7EF}">
      <dgm:prSet/>
      <dgm:spPr/>
      <dgm:t>
        <a:bodyPr/>
        <a:lstStyle/>
        <a:p>
          <a:endParaRPr lang="en-US"/>
        </a:p>
      </dgm:t>
    </dgm:pt>
    <dgm:pt modelId="{AFB3FE69-950B-47AB-9C0F-A65F8CDBE525}">
      <dgm:prSet phldrT="[Text]"/>
      <dgm:spPr/>
      <dgm:t>
        <a:bodyPr/>
        <a:lstStyle/>
        <a:p>
          <a:r>
            <a:rPr lang="en-US" dirty="0" smtClean="0"/>
            <a:t>Relived Emotions</a:t>
          </a:r>
          <a:endParaRPr lang="en-US" dirty="0"/>
        </a:p>
      </dgm:t>
    </dgm:pt>
    <dgm:pt modelId="{0514D06C-1A1A-4D18-ADF6-A140B09B33C5}" type="parTrans" cxnId="{DCD40766-DE13-4B0A-A181-E13D376AB398}">
      <dgm:prSet/>
      <dgm:spPr/>
      <dgm:t>
        <a:bodyPr/>
        <a:lstStyle/>
        <a:p>
          <a:endParaRPr lang="en-US"/>
        </a:p>
      </dgm:t>
    </dgm:pt>
    <dgm:pt modelId="{383BE5E7-636C-4CD7-9FC4-945EEB0067D6}" type="sibTrans" cxnId="{DCD40766-DE13-4B0A-A181-E13D376AB398}">
      <dgm:prSet/>
      <dgm:spPr/>
      <dgm:t>
        <a:bodyPr/>
        <a:lstStyle/>
        <a:p>
          <a:endParaRPr lang="en-US"/>
        </a:p>
      </dgm:t>
    </dgm:pt>
    <dgm:pt modelId="{BF4C81EF-E10C-4E48-B6DE-FCEA77568DF7}">
      <dgm:prSet phldrT="[Text]"/>
      <dgm:spPr/>
      <dgm:t>
        <a:bodyPr/>
        <a:lstStyle/>
        <a:p>
          <a:r>
            <a:rPr lang="en-US" dirty="0" smtClean="0"/>
            <a:t>Empathy*</a:t>
          </a:r>
          <a:endParaRPr lang="en-US" dirty="0"/>
        </a:p>
      </dgm:t>
    </dgm:pt>
    <dgm:pt modelId="{6FBD98BC-7197-4E06-94FF-0E1B99BD174E}" type="parTrans" cxnId="{0E7C96C0-56D0-46FC-B161-5E550F973578}">
      <dgm:prSet/>
      <dgm:spPr/>
      <dgm:t>
        <a:bodyPr/>
        <a:lstStyle/>
        <a:p>
          <a:endParaRPr lang="en-US"/>
        </a:p>
      </dgm:t>
    </dgm:pt>
    <dgm:pt modelId="{C6278418-6663-4CCB-BF4C-040D7772AFD2}" type="sibTrans" cxnId="{0E7C96C0-56D0-46FC-B161-5E550F973578}">
      <dgm:prSet/>
      <dgm:spPr/>
      <dgm:t>
        <a:bodyPr/>
        <a:lstStyle/>
        <a:p>
          <a:endParaRPr lang="en-US"/>
        </a:p>
      </dgm:t>
    </dgm:pt>
    <dgm:pt modelId="{CF3AF854-604B-4E4F-8CF2-762A2F2E1624}">
      <dgm:prSet phldrT="[Text]"/>
      <dgm:spPr/>
      <dgm:t>
        <a:bodyPr/>
        <a:lstStyle/>
        <a:p>
          <a:r>
            <a:rPr lang="en-US" dirty="0" smtClean="0"/>
            <a:t>Remembered Emotions*</a:t>
          </a:r>
          <a:endParaRPr lang="en-US" dirty="0"/>
        </a:p>
      </dgm:t>
    </dgm:pt>
    <dgm:pt modelId="{030BE3F8-751D-49D2-A7AF-85A3FDBD98F8}" type="parTrans" cxnId="{47DFA3CA-8332-45FD-B89B-475E9BF61254}">
      <dgm:prSet/>
      <dgm:spPr/>
      <dgm:t>
        <a:bodyPr/>
        <a:lstStyle/>
        <a:p>
          <a:endParaRPr lang="en-US"/>
        </a:p>
      </dgm:t>
    </dgm:pt>
    <dgm:pt modelId="{5C2ACD3A-9501-447D-A82E-86EFE4ABB875}" type="sibTrans" cxnId="{47DFA3CA-8332-45FD-B89B-475E9BF61254}">
      <dgm:prSet/>
      <dgm:spPr/>
      <dgm:t>
        <a:bodyPr/>
        <a:lstStyle/>
        <a:p>
          <a:endParaRPr lang="en-US"/>
        </a:p>
      </dgm:t>
    </dgm:pt>
    <dgm:pt modelId="{41F1A426-42AF-454B-996B-55DA61257B81}" type="pres">
      <dgm:prSet presAssocID="{65E26F04-3A12-4C75-9C43-4427124CF4C0}" presName="hierChild1" presStyleCnt="0">
        <dgm:presLayoutVars>
          <dgm:chPref val="1"/>
          <dgm:dir/>
          <dgm:animOne val="branch"/>
          <dgm:animLvl val="lvl"/>
          <dgm:resizeHandles/>
        </dgm:presLayoutVars>
      </dgm:prSet>
      <dgm:spPr/>
      <dgm:t>
        <a:bodyPr/>
        <a:lstStyle/>
        <a:p>
          <a:endParaRPr lang="en-US"/>
        </a:p>
      </dgm:t>
    </dgm:pt>
    <dgm:pt modelId="{4BA08254-E0BD-4B3C-859A-B6E5718005C0}" type="pres">
      <dgm:prSet presAssocID="{B39BE22F-DE21-4E64-A94B-BF3F16426378}" presName="hierRoot1" presStyleCnt="0"/>
      <dgm:spPr/>
    </dgm:pt>
    <dgm:pt modelId="{FB445E9B-5AE3-4F57-BD5C-66D7F122B83A}" type="pres">
      <dgm:prSet presAssocID="{B39BE22F-DE21-4E64-A94B-BF3F16426378}" presName="composite" presStyleCnt="0"/>
      <dgm:spPr/>
    </dgm:pt>
    <dgm:pt modelId="{805CB514-5E42-4C8B-85A1-6FE1B11008D7}" type="pres">
      <dgm:prSet presAssocID="{B39BE22F-DE21-4E64-A94B-BF3F16426378}" presName="background" presStyleLbl="node0" presStyleIdx="0" presStyleCnt="1"/>
      <dgm:spPr/>
    </dgm:pt>
    <dgm:pt modelId="{1E84C510-1BBF-4EF7-9D51-3C8F5265EF3A}" type="pres">
      <dgm:prSet presAssocID="{B39BE22F-DE21-4E64-A94B-BF3F16426378}" presName="text" presStyleLbl="fgAcc0" presStyleIdx="0" presStyleCnt="1" custScaleX="350148">
        <dgm:presLayoutVars>
          <dgm:chPref val="3"/>
        </dgm:presLayoutVars>
      </dgm:prSet>
      <dgm:spPr/>
      <dgm:t>
        <a:bodyPr/>
        <a:lstStyle/>
        <a:p>
          <a:endParaRPr lang="en-US"/>
        </a:p>
      </dgm:t>
    </dgm:pt>
    <dgm:pt modelId="{14DF13B6-B4C0-458F-9BFF-7EFF4EFF32E3}" type="pres">
      <dgm:prSet presAssocID="{B39BE22F-DE21-4E64-A94B-BF3F16426378}" presName="hierChild2" presStyleCnt="0"/>
      <dgm:spPr/>
    </dgm:pt>
    <dgm:pt modelId="{48017DCA-2443-48BE-A8E2-EE52CADE0F6C}" type="pres">
      <dgm:prSet presAssocID="{925CBB14-9387-45EE-A00F-126BE2E58026}" presName="Name10" presStyleLbl="parChTrans1D2" presStyleIdx="0" presStyleCnt="2"/>
      <dgm:spPr/>
      <dgm:t>
        <a:bodyPr/>
        <a:lstStyle/>
        <a:p>
          <a:endParaRPr lang="en-US"/>
        </a:p>
      </dgm:t>
    </dgm:pt>
    <dgm:pt modelId="{5B0DFD37-9A92-46E7-B34E-E5A24AD018DF}" type="pres">
      <dgm:prSet presAssocID="{8EBD5BCA-D11A-40C5-BE1C-827670F7F797}" presName="hierRoot2" presStyleCnt="0"/>
      <dgm:spPr/>
    </dgm:pt>
    <dgm:pt modelId="{8BB81F04-9C66-43BD-8A91-3898F266A5C4}" type="pres">
      <dgm:prSet presAssocID="{8EBD5BCA-D11A-40C5-BE1C-827670F7F797}" presName="composite2" presStyleCnt="0"/>
      <dgm:spPr/>
    </dgm:pt>
    <dgm:pt modelId="{C28CA993-FFE7-41F4-BE88-00C43469852F}" type="pres">
      <dgm:prSet presAssocID="{8EBD5BCA-D11A-40C5-BE1C-827670F7F797}" presName="background2" presStyleLbl="node2" presStyleIdx="0" presStyleCnt="2"/>
      <dgm:spPr/>
    </dgm:pt>
    <dgm:pt modelId="{734B4DB9-1308-4F3E-978B-65460BFAAD3B}" type="pres">
      <dgm:prSet presAssocID="{8EBD5BCA-D11A-40C5-BE1C-827670F7F797}" presName="text2" presStyleLbl="fgAcc2" presStyleIdx="0" presStyleCnt="2" custScaleX="175074">
        <dgm:presLayoutVars>
          <dgm:chPref val="3"/>
        </dgm:presLayoutVars>
      </dgm:prSet>
      <dgm:spPr/>
      <dgm:t>
        <a:bodyPr/>
        <a:lstStyle/>
        <a:p>
          <a:endParaRPr lang="en-US"/>
        </a:p>
      </dgm:t>
    </dgm:pt>
    <dgm:pt modelId="{A458E98F-19D4-43F7-BDC9-F9C7B2B74382}" type="pres">
      <dgm:prSet presAssocID="{8EBD5BCA-D11A-40C5-BE1C-827670F7F797}" presName="hierChild3" presStyleCnt="0"/>
      <dgm:spPr/>
    </dgm:pt>
    <dgm:pt modelId="{FAD3238A-A703-43D2-8684-B35BFF38995C}" type="pres">
      <dgm:prSet presAssocID="{A229131B-3D91-4302-A5AD-72765422475D}" presName="Name17" presStyleLbl="parChTrans1D3" presStyleIdx="0" presStyleCnt="5"/>
      <dgm:spPr/>
      <dgm:t>
        <a:bodyPr/>
        <a:lstStyle/>
        <a:p>
          <a:endParaRPr lang="en-US"/>
        </a:p>
      </dgm:t>
    </dgm:pt>
    <dgm:pt modelId="{C5E79D12-6D13-418D-834B-1E6388274BE6}" type="pres">
      <dgm:prSet presAssocID="{36AE608D-D5FE-4452-B084-A221179F2F41}" presName="hierRoot3" presStyleCnt="0"/>
      <dgm:spPr/>
    </dgm:pt>
    <dgm:pt modelId="{3FD241B1-081E-4D82-A6C2-E5E8BF58D5B9}" type="pres">
      <dgm:prSet presAssocID="{36AE608D-D5FE-4452-B084-A221179F2F41}" presName="composite3" presStyleCnt="0"/>
      <dgm:spPr/>
    </dgm:pt>
    <dgm:pt modelId="{216E3F71-1B37-4803-9A70-4896ECE2B8FF}" type="pres">
      <dgm:prSet presAssocID="{36AE608D-D5FE-4452-B084-A221179F2F41}" presName="background3" presStyleLbl="node3" presStyleIdx="0" presStyleCnt="5"/>
      <dgm:spPr/>
    </dgm:pt>
    <dgm:pt modelId="{C2ADDA03-79E2-49B3-A0A6-B29CDBC63612}" type="pres">
      <dgm:prSet presAssocID="{36AE608D-D5FE-4452-B084-A221179F2F41}" presName="text3" presStyleLbl="fgAcc3" presStyleIdx="0" presStyleCnt="5">
        <dgm:presLayoutVars>
          <dgm:chPref val="3"/>
        </dgm:presLayoutVars>
      </dgm:prSet>
      <dgm:spPr/>
      <dgm:t>
        <a:bodyPr/>
        <a:lstStyle/>
        <a:p>
          <a:endParaRPr lang="en-US"/>
        </a:p>
      </dgm:t>
    </dgm:pt>
    <dgm:pt modelId="{DE92C344-DECA-4BB1-AF4F-4B6E4BD9AF80}" type="pres">
      <dgm:prSet presAssocID="{36AE608D-D5FE-4452-B084-A221179F2F41}" presName="hierChild4" presStyleCnt="0"/>
      <dgm:spPr/>
    </dgm:pt>
    <dgm:pt modelId="{E24DB705-7A91-4363-8F17-7F76194C0BFC}" type="pres">
      <dgm:prSet presAssocID="{EC7C1C90-BDF6-4D2E-AC35-5657320ABF2F}" presName="Name17" presStyleLbl="parChTrans1D3" presStyleIdx="1" presStyleCnt="5"/>
      <dgm:spPr/>
      <dgm:t>
        <a:bodyPr/>
        <a:lstStyle/>
        <a:p>
          <a:endParaRPr lang="en-US"/>
        </a:p>
      </dgm:t>
    </dgm:pt>
    <dgm:pt modelId="{4CE6134D-6851-4CD6-959E-3F5C8FD2941C}" type="pres">
      <dgm:prSet presAssocID="{69A06CB6-3616-4B01-A9E0-45ED6E110770}" presName="hierRoot3" presStyleCnt="0"/>
      <dgm:spPr/>
    </dgm:pt>
    <dgm:pt modelId="{E09E6D2A-647F-423C-AEBC-F51F24400440}" type="pres">
      <dgm:prSet presAssocID="{69A06CB6-3616-4B01-A9E0-45ED6E110770}" presName="composite3" presStyleCnt="0"/>
      <dgm:spPr/>
    </dgm:pt>
    <dgm:pt modelId="{B19BB105-ACB3-4EA0-AA4E-A81B63A16DB3}" type="pres">
      <dgm:prSet presAssocID="{69A06CB6-3616-4B01-A9E0-45ED6E110770}" presName="background3" presStyleLbl="node3" presStyleIdx="1" presStyleCnt="5"/>
      <dgm:spPr/>
    </dgm:pt>
    <dgm:pt modelId="{F576F043-4570-4251-A220-C95A4814C47C}" type="pres">
      <dgm:prSet presAssocID="{69A06CB6-3616-4B01-A9E0-45ED6E110770}" presName="text3" presStyleLbl="fgAcc3" presStyleIdx="1" presStyleCnt="5">
        <dgm:presLayoutVars>
          <dgm:chPref val="3"/>
        </dgm:presLayoutVars>
      </dgm:prSet>
      <dgm:spPr/>
      <dgm:t>
        <a:bodyPr/>
        <a:lstStyle/>
        <a:p>
          <a:endParaRPr lang="en-US"/>
        </a:p>
      </dgm:t>
    </dgm:pt>
    <dgm:pt modelId="{1C849A58-7F72-4298-99FB-ACC1718A3951}" type="pres">
      <dgm:prSet presAssocID="{69A06CB6-3616-4B01-A9E0-45ED6E110770}" presName="hierChild4" presStyleCnt="0"/>
      <dgm:spPr/>
    </dgm:pt>
    <dgm:pt modelId="{DA98B3E6-CD46-4246-909C-4F6268675B0B}" type="pres">
      <dgm:prSet presAssocID="{0514D06C-1A1A-4D18-ADF6-A140B09B33C5}" presName="Name17" presStyleLbl="parChTrans1D3" presStyleIdx="2" presStyleCnt="5"/>
      <dgm:spPr/>
      <dgm:t>
        <a:bodyPr/>
        <a:lstStyle/>
        <a:p>
          <a:endParaRPr lang="en-US"/>
        </a:p>
      </dgm:t>
    </dgm:pt>
    <dgm:pt modelId="{81340AAC-B5A9-4521-ACA5-8CF82643161C}" type="pres">
      <dgm:prSet presAssocID="{AFB3FE69-950B-47AB-9C0F-A65F8CDBE525}" presName="hierRoot3" presStyleCnt="0"/>
      <dgm:spPr/>
    </dgm:pt>
    <dgm:pt modelId="{5B5D49A7-E991-4F29-83DF-F23980D3748F}" type="pres">
      <dgm:prSet presAssocID="{AFB3FE69-950B-47AB-9C0F-A65F8CDBE525}" presName="composite3" presStyleCnt="0"/>
      <dgm:spPr/>
    </dgm:pt>
    <dgm:pt modelId="{38B9DF39-ABFF-431B-ACA2-18871C15AF5E}" type="pres">
      <dgm:prSet presAssocID="{AFB3FE69-950B-47AB-9C0F-A65F8CDBE525}" presName="background3" presStyleLbl="node3" presStyleIdx="2" presStyleCnt="5"/>
      <dgm:spPr/>
    </dgm:pt>
    <dgm:pt modelId="{18D94784-FF30-4294-BB9A-0560CC9B7196}" type="pres">
      <dgm:prSet presAssocID="{AFB3FE69-950B-47AB-9C0F-A65F8CDBE525}" presName="text3" presStyleLbl="fgAcc3" presStyleIdx="2" presStyleCnt="5">
        <dgm:presLayoutVars>
          <dgm:chPref val="3"/>
        </dgm:presLayoutVars>
      </dgm:prSet>
      <dgm:spPr/>
      <dgm:t>
        <a:bodyPr/>
        <a:lstStyle/>
        <a:p>
          <a:endParaRPr lang="en-US"/>
        </a:p>
      </dgm:t>
    </dgm:pt>
    <dgm:pt modelId="{34B64676-BF33-4788-B255-59BF94BF7F20}" type="pres">
      <dgm:prSet presAssocID="{AFB3FE69-950B-47AB-9C0F-A65F8CDBE525}" presName="hierChild4" presStyleCnt="0"/>
      <dgm:spPr/>
    </dgm:pt>
    <dgm:pt modelId="{7D3E0D6B-0CC1-40DA-ACDA-D3569BEDA75C}" type="pres">
      <dgm:prSet presAssocID="{6FBD98BC-7197-4E06-94FF-0E1B99BD174E}" presName="Name17" presStyleLbl="parChTrans1D3" presStyleIdx="3" presStyleCnt="5"/>
      <dgm:spPr/>
      <dgm:t>
        <a:bodyPr/>
        <a:lstStyle/>
        <a:p>
          <a:endParaRPr lang="en-US"/>
        </a:p>
      </dgm:t>
    </dgm:pt>
    <dgm:pt modelId="{3F4A4FFB-9E50-49D9-B986-51BADBE14181}" type="pres">
      <dgm:prSet presAssocID="{BF4C81EF-E10C-4E48-B6DE-FCEA77568DF7}" presName="hierRoot3" presStyleCnt="0"/>
      <dgm:spPr/>
    </dgm:pt>
    <dgm:pt modelId="{D644046F-1AA5-4BAF-A861-8D3E70A33D6D}" type="pres">
      <dgm:prSet presAssocID="{BF4C81EF-E10C-4E48-B6DE-FCEA77568DF7}" presName="composite3" presStyleCnt="0"/>
      <dgm:spPr/>
    </dgm:pt>
    <dgm:pt modelId="{0B833A06-D61A-4704-ABBA-8C4C7C12AF99}" type="pres">
      <dgm:prSet presAssocID="{BF4C81EF-E10C-4E48-B6DE-FCEA77568DF7}" presName="background3" presStyleLbl="node3" presStyleIdx="3" presStyleCnt="5"/>
      <dgm:spPr/>
    </dgm:pt>
    <dgm:pt modelId="{EB4AD3FD-A24F-413C-A4DB-EA8942A317D7}" type="pres">
      <dgm:prSet presAssocID="{BF4C81EF-E10C-4E48-B6DE-FCEA77568DF7}" presName="text3" presStyleLbl="fgAcc3" presStyleIdx="3" presStyleCnt="5">
        <dgm:presLayoutVars>
          <dgm:chPref val="3"/>
        </dgm:presLayoutVars>
      </dgm:prSet>
      <dgm:spPr/>
      <dgm:t>
        <a:bodyPr/>
        <a:lstStyle/>
        <a:p>
          <a:endParaRPr lang="en-US"/>
        </a:p>
      </dgm:t>
    </dgm:pt>
    <dgm:pt modelId="{80C1FB16-FE6A-48DD-85A7-9E1046A75063}" type="pres">
      <dgm:prSet presAssocID="{BF4C81EF-E10C-4E48-B6DE-FCEA77568DF7}" presName="hierChild4" presStyleCnt="0"/>
      <dgm:spPr/>
    </dgm:pt>
    <dgm:pt modelId="{4CF9E9D5-CF14-4CED-AB4C-B062119A9DEB}" type="pres">
      <dgm:prSet presAssocID="{030BE3F8-751D-49D2-A7AF-85A3FDBD98F8}" presName="Name17" presStyleLbl="parChTrans1D3" presStyleIdx="4" presStyleCnt="5"/>
      <dgm:spPr/>
      <dgm:t>
        <a:bodyPr/>
        <a:lstStyle/>
        <a:p>
          <a:endParaRPr lang="en-US"/>
        </a:p>
      </dgm:t>
    </dgm:pt>
    <dgm:pt modelId="{54B7FBEA-6181-4F2B-A67D-AD07C23FCC99}" type="pres">
      <dgm:prSet presAssocID="{CF3AF854-604B-4E4F-8CF2-762A2F2E1624}" presName="hierRoot3" presStyleCnt="0"/>
      <dgm:spPr/>
    </dgm:pt>
    <dgm:pt modelId="{9AE71067-2FB0-4643-A3C3-985BACBDB8FD}" type="pres">
      <dgm:prSet presAssocID="{CF3AF854-604B-4E4F-8CF2-762A2F2E1624}" presName="composite3" presStyleCnt="0"/>
      <dgm:spPr/>
    </dgm:pt>
    <dgm:pt modelId="{CA9F7253-B8A1-4693-9A9A-2CCCA047338B}" type="pres">
      <dgm:prSet presAssocID="{CF3AF854-604B-4E4F-8CF2-762A2F2E1624}" presName="background3" presStyleLbl="node3" presStyleIdx="4" presStyleCnt="5"/>
      <dgm:spPr/>
    </dgm:pt>
    <dgm:pt modelId="{E251003A-6C7C-4BB9-8FAE-1ADEE07716D6}" type="pres">
      <dgm:prSet presAssocID="{CF3AF854-604B-4E4F-8CF2-762A2F2E1624}" presName="text3" presStyleLbl="fgAcc3" presStyleIdx="4" presStyleCnt="5">
        <dgm:presLayoutVars>
          <dgm:chPref val="3"/>
        </dgm:presLayoutVars>
      </dgm:prSet>
      <dgm:spPr/>
      <dgm:t>
        <a:bodyPr/>
        <a:lstStyle/>
        <a:p>
          <a:endParaRPr lang="en-US"/>
        </a:p>
      </dgm:t>
    </dgm:pt>
    <dgm:pt modelId="{81F872C0-60A9-445A-944B-7E3F7680B245}" type="pres">
      <dgm:prSet presAssocID="{CF3AF854-604B-4E4F-8CF2-762A2F2E1624}" presName="hierChild4" presStyleCnt="0"/>
      <dgm:spPr/>
    </dgm:pt>
    <dgm:pt modelId="{15700F96-0702-49BB-AFE6-69C5C6DEC2C1}" type="pres">
      <dgm:prSet presAssocID="{28085D5D-36B0-4D36-B571-BBE9156BC6C4}" presName="Name10" presStyleLbl="parChTrans1D2" presStyleIdx="1" presStyleCnt="2"/>
      <dgm:spPr/>
      <dgm:t>
        <a:bodyPr/>
        <a:lstStyle/>
        <a:p>
          <a:endParaRPr lang="en-US"/>
        </a:p>
      </dgm:t>
    </dgm:pt>
    <dgm:pt modelId="{8C63F3E7-7EE8-498A-9B26-EC064828B7A0}" type="pres">
      <dgm:prSet presAssocID="{FBF0FFB5-D3CF-4B73-AA51-46418AD578B9}" presName="hierRoot2" presStyleCnt="0"/>
      <dgm:spPr/>
    </dgm:pt>
    <dgm:pt modelId="{FBE37F5A-5310-4C50-9CEC-4AE27A3CC216}" type="pres">
      <dgm:prSet presAssocID="{FBF0FFB5-D3CF-4B73-AA51-46418AD578B9}" presName="composite2" presStyleCnt="0"/>
      <dgm:spPr/>
    </dgm:pt>
    <dgm:pt modelId="{AEB16961-B2C3-43F6-A5F4-058C3A42C96B}" type="pres">
      <dgm:prSet presAssocID="{FBF0FFB5-D3CF-4B73-AA51-46418AD578B9}" presName="background2" presStyleLbl="node2" presStyleIdx="1" presStyleCnt="2"/>
      <dgm:spPr/>
    </dgm:pt>
    <dgm:pt modelId="{3023E621-FD4B-460A-9FF1-E37F6DCEF6E6}" type="pres">
      <dgm:prSet presAssocID="{FBF0FFB5-D3CF-4B73-AA51-46418AD578B9}" presName="text2" presStyleLbl="fgAcc2" presStyleIdx="1" presStyleCnt="2" custScaleX="175074">
        <dgm:presLayoutVars>
          <dgm:chPref val="3"/>
        </dgm:presLayoutVars>
      </dgm:prSet>
      <dgm:spPr/>
      <dgm:t>
        <a:bodyPr/>
        <a:lstStyle/>
        <a:p>
          <a:endParaRPr lang="en-US"/>
        </a:p>
      </dgm:t>
    </dgm:pt>
    <dgm:pt modelId="{D79A5647-1431-4EF5-852A-6734807969C6}" type="pres">
      <dgm:prSet presAssocID="{FBF0FFB5-D3CF-4B73-AA51-46418AD578B9}" presName="hierChild3" presStyleCnt="0"/>
      <dgm:spPr/>
    </dgm:pt>
  </dgm:ptLst>
  <dgm:cxnLst>
    <dgm:cxn modelId="{61CCD4C3-28AA-4F1F-9C41-FFD262B226CD}" type="presOf" srcId="{925CBB14-9387-45EE-A00F-126BE2E58026}" destId="{48017DCA-2443-48BE-A8E2-EE52CADE0F6C}" srcOrd="0" destOrd="0" presId="urn:microsoft.com/office/officeart/2005/8/layout/hierarchy1"/>
    <dgm:cxn modelId="{F5AB48D8-E29B-4E41-81D3-88FCD43143A7}" type="presOf" srcId="{EC7C1C90-BDF6-4D2E-AC35-5657320ABF2F}" destId="{E24DB705-7A91-4363-8F17-7F76194C0BFC}" srcOrd="0" destOrd="0" presId="urn:microsoft.com/office/officeart/2005/8/layout/hierarchy1"/>
    <dgm:cxn modelId="{AE7F2A07-0BF0-40AB-95E6-68086EAE2C2C}" type="presOf" srcId="{69A06CB6-3616-4B01-A9E0-45ED6E110770}" destId="{F576F043-4570-4251-A220-C95A4814C47C}" srcOrd="0" destOrd="0" presId="urn:microsoft.com/office/officeart/2005/8/layout/hierarchy1"/>
    <dgm:cxn modelId="{8FD5E070-FFC2-4875-BD0A-059418517BEF}" type="presOf" srcId="{0514D06C-1A1A-4D18-ADF6-A140B09B33C5}" destId="{DA98B3E6-CD46-4246-909C-4F6268675B0B}" srcOrd="0" destOrd="0" presId="urn:microsoft.com/office/officeart/2005/8/layout/hierarchy1"/>
    <dgm:cxn modelId="{1546C5BC-3202-4F43-8B78-7A6537391A7F}" type="presOf" srcId="{BF4C81EF-E10C-4E48-B6DE-FCEA77568DF7}" destId="{EB4AD3FD-A24F-413C-A4DB-EA8942A317D7}" srcOrd="0" destOrd="0" presId="urn:microsoft.com/office/officeart/2005/8/layout/hierarchy1"/>
    <dgm:cxn modelId="{330CF0B8-8B21-4E51-9E97-D91E644BD3DF}" srcId="{8EBD5BCA-D11A-40C5-BE1C-827670F7F797}" destId="{69A06CB6-3616-4B01-A9E0-45ED6E110770}" srcOrd="1" destOrd="0" parTransId="{EC7C1C90-BDF6-4D2E-AC35-5657320ABF2F}" sibTransId="{1DDDE6B8-AC7C-4BC9-8DDA-0DEB16B26EF2}"/>
    <dgm:cxn modelId="{144D3D73-AAED-4A34-B887-76FD20BCA9DE}" srcId="{8EBD5BCA-D11A-40C5-BE1C-827670F7F797}" destId="{36AE608D-D5FE-4452-B084-A221179F2F41}" srcOrd="0" destOrd="0" parTransId="{A229131B-3D91-4302-A5AD-72765422475D}" sibTransId="{4807A265-81DE-4384-97EF-B6583E1317AB}"/>
    <dgm:cxn modelId="{89A811CD-A336-41B1-A753-4711F8AF4866}" srcId="{65E26F04-3A12-4C75-9C43-4427124CF4C0}" destId="{B39BE22F-DE21-4E64-A94B-BF3F16426378}" srcOrd="0" destOrd="0" parTransId="{E818D1A9-812B-49A4-957D-C47139C4A9B8}" sibTransId="{F430F7EE-C267-432E-A30B-3463047E7831}"/>
    <dgm:cxn modelId="{136CA010-D5E6-4984-B9C4-4C457BF85394}" type="presOf" srcId="{B39BE22F-DE21-4E64-A94B-BF3F16426378}" destId="{1E84C510-1BBF-4EF7-9D51-3C8F5265EF3A}" srcOrd="0" destOrd="0" presId="urn:microsoft.com/office/officeart/2005/8/layout/hierarchy1"/>
    <dgm:cxn modelId="{0E7C96C0-56D0-46FC-B161-5E550F973578}" srcId="{8EBD5BCA-D11A-40C5-BE1C-827670F7F797}" destId="{BF4C81EF-E10C-4E48-B6DE-FCEA77568DF7}" srcOrd="3" destOrd="0" parTransId="{6FBD98BC-7197-4E06-94FF-0E1B99BD174E}" sibTransId="{C6278418-6663-4CCB-BF4C-040D7772AFD2}"/>
    <dgm:cxn modelId="{0BD1A87A-A066-48A2-BC29-37801ECDC0FE}" type="presOf" srcId="{A229131B-3D91-4302-A5AD-72765422475D}" destId="{FAD3238A-A703-43D2-8684-B35BFF38995C}" srcOrd="0" destOrd="0" presId="urn:microsoft.com/office/officeart/2005/8/layout/hierarchy1"/>
    <dgm:cxn modelId="{1B99298E-DB13-4783-88E1-F59AD151E216}" type="presOf" srcId="{36AE608D-D5FE-4452-B084-A221179F2F41}" destId="{C2ADDA03-79E2-49B3-A0A6-B29CDBC63612}" srcOrd="0" destOrd="0" presId="urn:microsoft.com/office/officeart/2005/8/layout/hierarchy1"/>
    <dgm:cxn modelId="{DCD40766-DE13-4B0A-A181-E13D376AB398}" srcId="{8EBD5BCA-D11A-40C5-BE1C-827670F7F797}" destId="{AFB3FE69-950B-47AB-9C0F-A65F8CDBE525}" srcOrd="2" destOrd="0" parTransId="{0514D06C-1A1A-4D18-ADF6-A140B09B33C5}" sibTransId="{383BE5E7-636C-4CD7-9FC4-945EEB0067D6}"/>
    <dgm:cxn modelId="{E27741A8-ED7B-417C-9CAD-4AE548FBC4CC}" type="presOf" srcId="{AFB3FE69-950B-47AB-9C0F-A65F8CDBE525}" destId="{18D94784-FF30-4294-BB9A-0560CC9B7196}" srcOrd="0" destOrd="0" presId="urn:microsoft.com/office/officeart/2005/8/layout/hierarchy1"/>
    <dgm:cxn modelId="{6A2C3775-3BD1-4631-A513-CEBAC07D6F5C}" type="presOf" srcId="{28085D5D-36B0-4D36-B571-BBE9156BC6C4}" destId="{15700F96-0702-49BB-AFE6-69C5C6DEC2C1}" srcOrd="0" destOrd="0" presId="urn:microsoft.com/office/officeart/2005/8/layout/hierarchy1"/>
    <dgm:cxn modelId="{A85FC089-84F1-4D4E-B84B-8D3E14094600}" srcId="{B39BE22F-DE21-4E64-A94B-BF3F16426378}" destId="{8EBD5BCA-D11A-40C5-BE1C-827670F7F797}" srcOrd="0" destOrd="0" parTransId="{925CBB14-9387-45EE-A00F-126BE2E58026}" sibTransId="{5A99D397-E73A-4CCF-BC29-B2CDFF2CF410}"/>
    <dgm:cxn modelId="{768BA0ED-4FD1-4EF0-A487-BF7C7A03D3A8}" type="presOf" srcId="{FBF0FFB5-D3CF-4B73-AA51-46418AD578B9}" destId="{3023E621-FD4B-460A-9FF1-E37F6DCEF6E6}" srcOrd="0" destOrd="0" presId="urn:microsoft.com/office/officeart/2005/8/layout/hierarchy1"/>
    <dgm:cxn modelId="{24389A69-49A5-45E5-B818-94493EDB06AA}" type="presOf" srcId="{030BE3F8-751D-49D2-A7AF-85A3FDBD98F8}" destId="{4CF9E9D5-CF14-4CED-AB4C-B062119A9DEB}" srcOrd="0" destOrd="0" presId="urn:microsoft.com/office/officeart/2005/8/layout/hierarchy1"/>
    <dgm:cxn modelId="{2BCE35BD-7991-484E-AD2A-1A616C8E2ACA}" type="presOf" srcId="{6FBD98BC-7197-4E06-94FF-0E1B99BD174E}" destId="{7D3E0D6B-0CC1-40DA-ACDA-D3569BEDA75C}" srcOrd="0" destOrd="0" presId="urn:microsoft.com/office/officeart/2005/8/layout/hierarchy1"/>
    <dgm:cxn modelId="{AC8FFB96-B8CD-4612-96E8-725D4A771589}" type="presOf" srcId="{65E26F04-3A12-4C75-9C43-4427124CF4C0}" destId="{41F1A426-42AF-454B-996B-55DA61257B81}" srcOrd="0" destOrd="0" presId="urn:microsoft.com/office/officeart/2005/8/layout/hierarchy1"/>
    <dgm:cxn modelId="{0516C490-9A9C-4919-AA67-A106CAC2F7EF}" srcId="{B39BE22F-DE21-4E64-A94B-BF3F16426378}" destId="{FBF0FFB5-D3CF-4B73-AA51-46418AD578B9}" srcOrd="1" destOrd="0" parTransId="{28085D5D-36B0-4D36-B571-BBE9156BC6C4}" sibTransId="{94B50EBE-5037-4F2B-9EC5-E89664929554}"/>
    <dgm:cxn modelId="{6B921C5C-D09E-4452-8E18-DF3651F12731}" type="presOf" srcId="{CF3AF854-604B-4E4F-8CF2-762A2F2E1624}" destId="{E251003A-6C7C-4BB9-8FAE-1ADEE07716D6}" srcOrd="0" destOrd="0" presId="urn:microsoft.com/office/officeart/2005/8/layout/hierarchy1"/>
    <dgm:cxn modelId="{2A758AD8-F760-4835-A8EC-5F8D9E367938}" type="presOf" srcId="{8EBD5BCA-D11A-40C5-BE1C-827670F7F797}" destId="{734B4DB9-1308-4F3E-978B-65460BFAAD3B}" srcOrd="0" destOrd="0" presId="urn:microsoft.com/office/officeart/2005/8/layout/hierarchy1"/>
    <dgm:cxn modelId="{47DFA3CA-8332-45FD-B89B-475E9BF61254}" srcId="{8EBD5BCA-D11A-40C5-BE1C-827670F7F797}" destId="{CF3AF854-604B-4E4F-8CF2-762A2F2E1624}" srcOrd="4" destOrd="0" parTransId="{030BE3F8-751D-49D2-A7AF-85A3FDBD98F8}" sibTransId="{5C2ACD3A-9501-447D-A82E-86EFE4ABB875}"/>
    <dgm:cxn modelId="{DC831324-6F75-4471-B1C7-B75B89FDF87B}" type="presParOf" srcId="{41F1A426-42AF-454B-996B-55DA61257B81}" destId="{4BA08254-E0BD-4B3C-859A-B6E5718005C0}" srcOrd="0" destOrd="0" presId="urn:microsoft.com/office/officeart/2005/8/layout/hierarchy1"/>
    <dgm:cxn modelId="{EF517EC3-8EE6-4048-AF52-2EB14C3B47B5}" type="presParOf" srcId="{4BA08254-E0BD-4B3C-859A-B6E5718005C0}" destId="{FB445E9B-5AE3-4F57-BD5C-66D7F122B83A}" srcOrd="0" destOrd="0" presId="urn:microsoft.com/office/officeart/2005/8/layout/hierarchy1"/>
    <dgm:cxn modelId="{ED367F03-1E4D-4B28-A964-7AD3B9DAD5E0}" type="presParOf" srcId="{FB445E9B-5AE3-4F57-BD5C-66D7F122B83A}" destId="{805CB514-5E42-4C8B-85A1-6FE1B11008D7}" srcOrd="0" destOrd="0" presId="urn:microsoft.com/office/officeart/2005/8/layout/hierarchy1"/>
    <dgm:cxn modelId="{62D73C44-B6FD-4182-9D86-6BDA1F53CF86}" type="presParOf" srcId="{FB445E9B-5AE3-4F57-BD5C-66D7F122B83A}" destId="{1E84C510-1BBF-4EF7-9D51-3C8F5265EF3A}" srcOrd="1" destOrd="0" presId="urn:microsoft.com/office/officeart/2005/8/layout/hierarchy1"/>
    <dgm:cxn modelId="{DEEC9020-9DE8-4004-8639-0F8164A76280}" type="presParOf" srcId="{4BA08254-E0BD-4B3C-859A-B6E5718005C0}" destId="{14DF13B6-B4C0-458F-9BFF-7EFF4EFF32E3}" srcOrd="1" destOrd="0" presId="urn:microsoft.com/office/officeart/2005/8/layout/hierarchy1"/>
    <dgm:cxn modelId="{017DE41B-6AB1-441A-B37E-D6C954460B02}" type="presParOf" srcId="{14DF13B6-B4C0-458F-9BFF-7EFF4EFF32E3}" destId="{48017DCA-2443-48BE-A8E2-EE52CADE0F6C}" srcOrd="0" destOrd="0" presId="urn:microsoft.com/office/officeart/2005/8/layout/hierarchy1"/>
    <dgm:cxn modelId="{90C2BB32-1003-40E8-8B10-2C7D1B89BA6D}" type="presParOf" srcId="{14DF13B6-B4C0-458F-9BFF-7EFF4EFF32E3}" destId="{5B0DFD37-9A92-46E7-B34E-E5A24AD018DF}" srcOrd="1" destOrd="0" presId="urn:microsoft.com/office/officeart/2005/8/layout/hierarchy1"/>
    <dgm:cxn modelId="{FF3F6486-130E-4357-813F-1AA6DC2967EC}" type="presParOf" srcId="{5B0DFD37-9A92-46E7-B34E-E5A24AD018DF}" destId="{8BB81F04-9C66-43BD-8A91-3898F266A5C4}" srcOrd="0" destOrd="0" presId="urn:microsoft.com/office/officeart/2005/8/layout/hierarchy1"/>
    <dgm:cxn modelId="{8A8C8D37-599A-4433-89C5-0DA45DA6FABB}" type="presParOf" srcId="{8BB81F04-9C66-43BD-8A91-3898F266A5C4}" destId="{C28CA993-FFE7-41F4-BE88-00C43469852F}" srcOrd="0" destOrd="0" presId="urn:microsoft.com/office/officeart/2005/8/layout/hierarchy1"/>
    <dgm:cxn modelId="{CF56FDBE-7B9E-40D8-BF81-8F22A2BAE649}" type="presParOf" srcId="{8BB81F04-9C66-43BD-8A91-3898F266A5C4}" destId="{734B4DB9-1308-4F3E-978B-65460BFAAD3B}" srcOrd="1" destOrd="0" presId="urn:microsoft.com/office/officeart/2005/8/layout/hierarchy1"/>
    <dgm:cxn modelId="{252573A3-3D38-4F30-807C-C18168877EE0}" type="presParOf" srcId="{5B0DFD37-9A92-46E7-B34E-E5A24AD018DF}" destId="{A458E98F-19D4-43F7-BDC9-F9C7B2B74382}" srcOrd="1" destOrd="0" presId="urn:microsoft.com/office/officeart/2005/8/layout/hierarchy1"/>
    <dgm:cxn modelId="{E0D2D7BB-5341-47D3-A1B3-A499584D66DC}" type="presParOf" srcId="{A458E98F-19D4-43F7-BDC9-F9C7B2B74382}" destId="{FAD3238A-A703-43D2-8684-B35BFF38995C}" srcOrd="0" destOrd="0" presId="urn:microsoft.com/office/officeart/2005/8/layout/hierarchy1"/>
    <dgm:cxn modelId="{E50001BC-F0F2-4C0B-92DC-95D45032F0C7}" type="presParOf" srcId="{A458E98F-19D4-43F7-BDC9-F9C7B2B74382}" destId="{C5E79D12-6D13-418D-834B-1E6388274BE6}" srcOrd="1" destOrd="0" presId="urn:microsoft.com/office/officeart/2005/8/layout/hierarchy1"/>
    <dgm:cxn modelId="{75278ABC-4074-4AA6-A24F-8CCB8CA77B88}" type="presParOf" srcId="{C5E79D12-6D13-418D-834B-1E6388274BE6}" destId="{3FD241B1-081E-4D82-A6C2-E5E8BF58D5B9}" srcOrd="0" destOrd="0" presId="urn:microsoft.com/office/officeart/2005/8/layout/hierarchy1"/>
    <dgm:cxn modelId="{68912961-1962-41B8-A5DD-F6C1220BC871}" type="presParOf" srcId="{3FD241B1-081E-4D82-A6C2-E5E8BF58D5B9}" destId="{216E3F71-1B37-4803-9A70-4896ECE2B8FF}" srcOrd="0" destOrd="0" presId="urn:microsoft.com/office/officeart/2005/8/layout/hierarchy1"/>
    <dgm:cxn modelId="{D2C60832-2AC0-4DD4-8817-A6DB30DAC187}" type="presParOf" srcId="{3FD241B1-081E-4D82-A6C2-E5E8BF58D5B9}" destId="{C2ADDA03-79E2-49B3-A0A6-B29CDBC63612}" srcOrd="1" destOrd="0" presId="urn:microsoft.com/office/officeart/2005/8/layout/hierarchy1"/>
    <dgm:cxn modelId="{8540D3B2-DF97-45D2-801B-BCC5A9C509D2}" type="presParOf" srcId="{C5E79D12-6D13-418D-834B-1E6388274BE6}" destId="{DE92C344-DECA-4BB1-AF4F-4B6E4BD9AF80}" srcOrd="1" destOrd="0" presId="urn:microsoft.com/office/officeart/2005/8/layout/hierarchy1"/>
    <dgm:cxn modelId="{1E689B3C-55F9-423B-BB8E-1C54A3E2AF46}" type="presParOf" srcId="{A458E98F-19D4-43F7-BDC9-F9C7B2B74382}" destId="{E24DB705-7A91-4363-8F17-7F76194C0BFC}" srcOrd="2" destOrd="0" presId="urn:microsoft.com/office/officeart/2005/8/layout/hierarchy1"/>
    <dgm:cxn modelId="{4E3FA546-0579-49AD-8E7A-FC4F3D67AAB6}" type="presParOf" srcId="{A458E98F-19D4-43F7-BDC9-F9C7B2B74382}" destId="{4CE6134D-6851-4CD6-959E-3F5C8FD2941C}" srcOrd="3" destOrd="0" presId="urn:microsoft.com/office/officeart/2005/8/layout/hierarchy1"/>
    <dgm:cxn modelId="{7D7E62CC-9CF2-4C4D-8256-1E189CE70E5F}" type="presParOf" srcId="{4CE6134D-6851-4CD6-959E-3F5C8FD2941C}" destId="{E09E6D2A-647F-423C-AEBC-F51F24400440}" srcOrd="0" destOrd="0" presId="urn:microsoft.com/office/officeart/2005/8/layout/hierarchy1"/>
    <dgm:cxn modelId="{852A8E6E-FC37-45D0-A972-C7C23B826C3F}" type="presParOf" srcId="{E09E6D2A-647F-423C-AEBC-F51F24400440}" destId="{B19BB105-ACB3-4EA0-AA4E-A81B63A16DB3}" srcOrd="0" destOrd="0" presId="urn:microsoft.com/office/officeart/2005/8/layout/hierarchy1"/>
    <dgm:cxn modelId="{D7E6A882-DC7E-4296-AFF8-ADD727190020}" type="presParOf" srcId="{E09E6D2A-647F-423C-AEBC-F51F24400440}" destId="{F576F043-4570-4251-A220-C95A4814C47C}" srcOrd="1" destOrd="0" presId="urn:microsoft.com/office/officeart/2005/8/layout/hierarchy1"/>
    <dgm:cxn modelId="{59DA81FC-2B1D-42F9-A537-1B21FC48201C}" type="presParOf" srcId="{4CE6134D-6851-4CD6-959E-3F5C8FD2941C}" destId="{1C849A58-7F72-4298-99FB-ACC1718A3951}" srcOrd="1" destOrd="0" presId="urn:microsoft.com/office/officeart/2005/8/layout/hierarchy1"/>
    <dgm:cxn modelId="{64130690-F658-4D96-8B8A-DD85B9389EFF}" type="presParOf" srcId="{A458E98F-19D4-43F7-BDC9-F9C7B2B74382}" destId="{DA98B3E6-CD46-4246-909C-4F6268675B0B}" srcOrd="4" destOrd="0" presId="urn:microsoft.com/office/officeart/2005/8/layout/hierarchy1"/>
    <dgm:cxn modelId="{60750DBD-4C17-474B-8C9C-A171E31E1613}" type="presParOf" srcId="{A458E98F-19D4-43F7-BDC9-F9C7B2B74382}" destId="{81340AAC-B5A9-4521-ACA5-8CF82643161C}" srcOrd="5" destOrd="0" presId="urn:microsoft.com/office/officeart/2005/8/layout/hierarchy1"/>
    <dgm:cxn modelId="{B63F153F-0C08-42C9-ADD9-9CCAE2AA6E2D}" type="presParOf" srcId="{81340AAC-B5A9-4521-ACA5-8CF82643161C}" destId="{5B5D49A7-E991-4F29-83DF-F23980D3748F}" srcOrd="0" destOrd="0" presId="urn:microsoft.com/office/officeart/2005/8/layout/hierarchy1"/>
    <dgm:cxn modelId="{3FB40AF8-4DBA-4097-89F2-E4CE802F49E5}" type="presParOf" srcId="{5B5D49A7-E991-4F29-83DF-F23980D3748F}" destId="{38B9DF39-ABFF-431B-ACA2-18871C15AF5E}" srcOrd="0" destOrd="0" presId="urn:microsoft.com/office/officeart/2005/8/layout/hierarchy1"/>
    <dgm:cxn modelId="{66D6589D-0C12-45EC-94ED-00CFE63F3E5B}" type="presParOf" srcId="{5B5D49A7-E991-4F29-83DF-F23980D3748F}" destId="{18D94784-FF30-4294-BB9A-0560CC9B7196}" srcOrd="1" destOrd="0" presId="urn:microsoft.com/office/officeart/2005/8/layout/hierarchy1"/>
    <dgm:cxn modelId="{3127E0D8-639C-43B0-A97E-BD4C016C3A3B}" type="presParOf" srcId="{81340AAC-B5A9-4521-ACA5-8CF82643161C}" destId="{34B64676-BF33-4788-B255-59BF94BF7F20}" srcOrd="1" destOrd="0" presId="urn:microsoft.com/office/officeart/2005/8/layout/hierarchy1"/>
    <dgm:cxn modelId="{AE12B17C-1D66-4457-AAC6-483FE5D945E8}" type="presParOf" srcId="{A458E98F-19D4-43F7-BDC9-F9C7B2B74382}" destId="{7D3E0D6B-0CC1-40DA-ACDA-D3569BEDA75C}" srcOrd="6" destOrd="0" presId="urn:microsoft.com/office/officeart/2005/8/layout/hierarchy1"/>
    <dgm:cxn modelId="{82F57C4D-2EE4-4146-B26C-78ED276CDE3D}" type="presParOf" srcId="{A458E98F-19D4-43F7-BDC9-F9C7B2B74382}" destId="{3F4A4FFB-9E50-49D9-B986-51BADBE14181}" srcOrd="7" destOrd="0" presId="urn:microsoft.com/office/officeart/2005/8/layout/hierarchy1"/>
    <dgm:cxn modelId="{B4097261-49FF-42AC-BD20-C95269A5E4DB}" type="presParOf" srcId="{3F4A4FFB-9E50-49D9-B986-51BADBE14181}" destId="{D644046F-1AA5-4BAF-A861-8D3E70A33D6D}" srcOrd="0" destOrd="0" presId="urn:microsoft.com/office/officeart/2005/8/layout/hierarchy1"/>
    <dgm:cxn modelId="{D1B5E699-540B-464B-AA24-972AA321961D}" type="presParOf" srcId="{D644046F-1AA5-4BAF-A861-8D3E70A33D6D}" destId="{0B833A06-D61A-4704-ABBA-8C4C7C12AF99}" srcOrd="0" destOrd="0" presId="urn:microsoft.com/office/officeart/2005/8/layout/hierarchy1"/>
    <dgm:cxn modelId="{798999BE-443B-4244-868D-F610C51DB31C}" type="presParOf" srcId="{D644046F-1AA5-4BAF-A861-8D3E70A33D6D}" destId="{EB4AD3FD-A24F-413C-A4DB-EA8942A317D7}" srcOrd="1" destOrd="0" presId="urn:microsoft.com/office/officeart/2005/8/layout/hierarchy1"/>
    <dgm:cxn modelId="{C1122C01-A77C-44E7-A13E-FC25E388DB45}" type="presParOf" srcId="{3F4A4FFB-9E50-49D9-B986-51BADBE14181}" destId="{80C1FB16-FE6A-48DD-85A7-9E1046A75063}" srcOrd="1" destOrd="0" presId="urn:microsoft.com/office/officeart/2005/8/layout/hierarchy1"/>
    <dgm:cxn modelId="{D95192AB-7000-4A46-8DC8-6D696885DC6C}" type="presParOf" srcId="{A458E98F-19D4-43F7-BDC9-F9C7B2B74382}" destId="{4CF9E9D5-CF14-4CED-AB4C-B062119A9DEB}" srcOrd="8" destOrd="0" presId="urn:microsoft.com/office/officeart/2005/8/layout/hierarchy1"/>
    <dgm:cxn modelId="{B05BDD38-AEAA-4D21-8B1E-5E09991952DD}" type="presParOf" srcId="{A458E98F-19D4-43F7-BDC9-F9C7B2B74382}" destId="{54B7FBEA-6181-4F2B-A67D-AD07C23FCC99}" srcOrd="9" destOrd="0" presId="urn:microsoft.com/office/officeart/2005/8/layout/hierarchy1"/>
    <dgm:cxn modelId="{53967BC0-43CD-400B-938F-74CEE6BCFFDA}" type="presParOf" srcId="{54B7FBEA-6181-4F2B-A67D-AD07C23FCC99}" destId="{9AE71067-2FB0-4643-A3C3-985BACBDB8FD}" srcOrd="0" destOrd="0" presId="urn:microsoft.com/office/officeart/2005/8/layout/hierarchy1"/>
    <dgm:cxn modelId="{35E35AA9-1946-4113-AA3C-C04F20AB38BF}" type="presParOf" srcId="{9AE71067-2FB0-4643-A3C3-985BACBDB8FD}" destId="{CA9F7253-B8A1-4693-9A9A-2CCCA047338B}" srcOrd="0" destOrd="0" presId="urn:microsoft.com/office/officeart/2005/8/layout/hierarchy1"/>
    <dgm:cxn modelId="{05921E52-D86A-4F08-9ADC-30680ED42242}" type="presParOf" srcId="{9AE71067-2FB0-4643-A3C3-985BACBDB8FD}" destId="{E251003A-6C7C-4BB9-8FAE-1ADEE07716D6}" srcOrd="1" destOrd="0" presId="urn:microsoft.com/office/officeart/2005/8/layout/hierarchy1"/>
    <dgm:cxn modelId="{4D2513CB-79E7-4F35-AC33-15DB2E6A50DE}" type="presParOf" srcId="{54B7FBEA-6181-4F2B-A67D-AD07C23FCC99}" destId="{81F872C0-60A9-445A-944B-7E3F7680B245}" srcOrd="1" destOrd="0" presId="urn:microsoft.com/office/officeart/2005/8/layout/hierarchy1"/>
    <dgm:cxn modelId="{0F17490D-F215-4A7D-AD57-A9377388754E}" type="presParOf" srcId="{14DF13B6-B4C0-458F-9BFF-7EFF4EFF32E3}" destId="{15700F96-0702-49BB-AFE6-69C5C6DEC2C1}" srcOrd="2" destOrd="0" presId="urn:microsoft.com/office/officeart/2005/8/layout/hierarchy1"/>
    <dgm:cxn modelId="{B5CE5F79-FEE5-4232-B141-771B1B37907C}" type="presParOf" srcId="{14DF13B6-B4C0-458F-9BFF-7EFF4EFF32E3}" destId="{8C63F3E7-7EE8-498A-9B26-EC064828B7A0}" srcOrd="3" destOrd="0" presId="urn:microsoft.com/office/officeart/2005/8/layout/hierarchy1"/>
    <dgm:cxn modelId="{EBDEEB60-0914-4E04-BA5F-5939CABBC914}" type="presParOf" srcId="{8C63F3E7-7EE8-498A-9B26-EC064828B7A0}" destId="{FBE37F5A-5310-4C50-9CEC-4AE27A3CC216}" srcOrd="0" destOrd="0" presId="urn:microsoft.com/office/officeart/2005/8/layout/hierarchy1"/>
    <dgm:cxn modelId="{E299C309-8CAD-49BB-9A0A-C6ED82CAF0F2}" type="presParOf" srcId="{FBE37F5A-5310-4C50-9CEC-4AE27A3CC216}" destId="{AEB16961-B2C3-43F6-A5F4-058C3A42C96B}" srcOrd="0" destOrd="0" presId="urn:microsoft.com/office/officeart/2005/8/layout/hierarchy1"/>
    <dgm:cxn modelId="{CB83A795-FC55-487E-BF12-AF22125EE66E}" type="presParOf" srcId="{FBE37F5A-5310-4C50-9CEC-4AE27A3CC216}" destId="{3023E621-FD4B-460A-9FF1-E37F6DCEF6E6}" srcOrd="1" destOrd="0" presId="urn:microsoft.com/office/officeart/2005/8/layout/hierarchy1"/>
    <dgm:cxn modelId="{0EE7EA46-6844-41D8-A34A-48368BA96BFA}" type="presParOf" srcId="{8C63F3E7-7EE8-498A-9B26-EC064828B7A0}" destId="{D79A5647-1431-4EF5-852A-6734807969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6813B-4145-418C-96C0-18B33C9E853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18A7E50-1718-4926-BE1D-0A02166462A8}">
      <dgm:prSet phldrT="[Text]" custT="1"/>
      <dgm:spPr/>
      <dgm:t>
        <a:bodyPr/>
        <a:lstStyle/>
        <a:p>
          <a:r>
            <a:rPr lang="en-US" sz="2800" dirty="0" smtClean="0"/>
            <a:t>Emotions of Literary Response</a:t>
          </a:r>
          <a:endParaRPr lang="en-US" sz="2800" dirty="0"/>
        </a:p>
      </dgm:t>
    </dgm:pt>
    <dgm:pt modelId="{8C021E93-6569-4835-B8AE-AFB3CDCD0D2B}" type="parTrans" cxnId="{3639FA96-964B-458F-A346-15CA6EE9E36A}">
      <dgm:prSet/>
      <dgm:spPr/>
      <dgm:t>
        <a:bodyPr/>
        <a:lstStyle/>
        <a:p>
          <a:endParaRPr lang="en-US"/>
        </a:p>
      </dgm:t>
    </dgm:pt>
    <dgm:pt modelId="{C8B6C35A-9DB5-4E40-99E2-5875FEF0A9FE}" type="sibTrans" cxnId="{3639FA96-964B-458F-A346-15CA6EE9E36A}">
      <dgm:prSet/>
      <dgm:spPr/>
      <dgm:t>
        <a:bodyPr/>
        <a:lstStyle/>
        <a:p>
          <a:endParaRPr lang="en-US"/>
        </a:p>
      </dgm:t>
    </dgm:pt>
    <dgm:pt modelId="{32302BD5-E558-4D55-9C5B-C3DC1A3CD0BC}">
      <dgm:prSet phldrT="[Text]"/>
      <dgm:spPr/>
      <dgm:t>
        <a:bodyPr/>
        <a:lstStyle/>
        <a:p>
          <a:r>
            <a:rPr lang="en-US" dirty="0" smtClean="0"/>
            <a:t>Evaluative Feelings</a:t>
          </a:r>
          <a:endParaRPr lang="en-US" dirty="0"/>
        </a:p>
      </dgm:t>
    </dgm:pt>
    <dgm:pt modelId="{BD61D499-3F65-47A8-9B0A-42AB1D5B1383}" type="parTrans" cxnId="{FB71F2F8-073F-4B7E-A655-C5F13E69BE6A}">
      <dgm:prSet/>
      <dgm:spPr/>
      <dgm:t>
        <a:bodyPr/>
        <a:lstStyle/>
        <a:p>
          <a:endParaRPr lang="en-US"/>
        </a:p>
      </dgm:t>
    </dgm:pt>
    <dgm:pt modelId="{A65FB247-87B4-4F93-A724-9259868F6294}" type="sibTrans" cxnId="{FB71F2F8-073F-4B7E-A655-C5F13E69BE6A}">
      <dgm:prSet/>
      <dgm:spPr/>
      <dgm:t>
        <a:bodyPr/>
        <a:lstStyle/>
        <a:p>
          <a:endParaRPr lang="en-US"/>
        </a:p>
      </dgm:t>
    </dgm:pt>
    <dgm:pt modelId="{B3BE2AC7-4351-4E44-AD71-65DBCA11B5AE}">
      <dgm:prSet phldrT="[Text]"/>
      <dgm:spPr/>
      <dgm:t>
        <a:bodyPr/>
        <a:lstStyle/>
        <a:p>
          <a:r>
            <a:rPr lang="en-US" dirty="0" smtClean="0"/>
            <a:t>Narrative Feelings</a:t>
          </a:r>
          <a:endParaRPr lang="en-US" dirty="0"/>
        </a:p>
      </dgm:t>
    </dgm:pt>
    <dgm:pt modelId="{45093378-3895-4FC2-8EE9-1C952CE4DB98}" type="parTrans" cxnId="{F5B9F96A-B72C-43DD-A73D-9BD580C6EDA6}">
      <dgm:prSet/>
      <dgm:spPr/>
      <dgm:t>
        <a:bodyPr/>
        <a:lstStyle/>
        <a:p>
          <a:endParaRPr lang="en-US"/>
        </a:p>
      </dgm:t>
    </dgm:pt>
    <dgm:pt modelId="{38F60D5C-1FF4-4246-8D26-E84A05B6DDA7}" type="sibTrans" cxnId="{F5B9F96A-B72C-43DD-A73D-9BD580C6EDA6}">
      <dgm:prSet/>
      <dgm:spPr/>
      <dgm:t>
        <a:bodyPr/>
        <a:lstStyle/>
        <a:p>
          <a:endParaRPr lang="en-US"/>
        </a:p>
      </dgm:t>
    </dgm:pt>
    <dgm:pt modelId="{8930734A-A622-458A-A854-5C09A003F7CC}">
      <dgm:prSet phldrT="[Text]"/>
      <dgm:spPr/>
      <dgm:t>
        <a:bodyPr/>
        <a:lstStyle/>
        <a:p>
          <a:r>
            <a:rPr lang="en-US" dirty="0" smtClean="0"/>
            <a:t>Aesthetic Feelings</a:t>
          </a:r>
          <a:endParaRPr lang="en-US" dirty="0"/>
        </a:p>
      </dgm:t>
    </dgm:pt>
    <dgm:pt modelId="{9F7FFE0C-7847-48F6-9BEA-B8B2967ACC58}" type="parTrans" cxnId="{F74AA893-2FA6-42A4-A98D-E2E5FC640667}">
      <dgm:prSet/>
      <dgm:spPr/>
      <dgm:t>
        <a:bodyPr/>
        <a:lstStyle/>
        <a:p>
          <a:endParaRPr lang="en-US"/>
        </a:p>
      </dgm:t>
    </dgm:pt>
    <dgm:pt modelId="{AC15D285-DF94-48A3-9358-AD457B34FB07}" type="sibTrans" cxnId="{F74AA893-2FA6-42A4-A98D-E2E5FC640667}">
      <dgm:prSet/>
      <dgm:spPr/>
      <dgm:t>
        <a:bodyPr/>
        <a:lstStyle/>
        <a:p>
          <a:endParaRPr lang="en-US"/>
        </a:p>
      </dgm:t>
    </dgm:pt>
    <dgm:pt modelId="{E71340A0-F2F3-4011-BADB-4C9685EB361E}">
      <dgm:prSet phldrT="[Text]"/>
      <dgm:spPr/>
      <dgm:t>
        <a:bodyPr/>
        <a:lstStyle/>
        <a:p>
          <a:r>
            <a:rPr lang="en-US" dirty="0" smtClean="0"/>
            <a:t>concerned with the overall enjoyment, pleasure, or satisfaction of reading the text</a:t>
          </a:r>
          <a:endParaRPr lang="en-US" dirty="0"/>
        </a:p>
      </dgm:t>
    </dgm:pt>
    <dgm:pt modelId="{11CFE041-6440-4219-868B-41B007640B3A}" type="parTrans" cxnId="{D09DEBAC-B89B-40C1-86DF-04B3DA42CCE3}">
      <dgm:prSet/>
      <dgm:spPr/>
      <dgm:t>
        <a:bodyPr/>
        <a:lstStyle/>
        <a:p>
          <a:endParaRPr lang="en-US"/>
        </a:p>
      </dgm:t>
    </dgm:pt>
    <dgm:pt modelId="{3116E6C6-385D-41F3-9CBB-89376FC3CB9E}" type="sibTrans" cxnId="{D09DEBAC-B89B-40C1-86DF-04B3DA42CCE3}">
      <dgm:prSet/>
      <dgm:spPr/>
      <dgm:t>
        <a:bodyPr/>
        <a:lstStyle/>
        <a:p>
          <a:endParaRPr lang="en-US"/>
        </a:p>
      </dgm:t>
    </dgm:pt>
    <dgm:pt modelId="{7A6D7AA1-9DFE-4F2B-9E91-6C0F7F64AF6C}">
      <dgm:prSet phldrT="[Text]"/>
      <dgm:spPr/>
      <dgm:t>
        <a:bodyPr/>
        <a:lstStyle/>
        <a:p>
          <a:r>
            <a:rPr lang="en-US" dirty="0" smtClean="0"/>
            <a:t>evoked by events or characters in the fictional world of the text</a:t>
          </a:r>
          <a:endParaRPr lang="en-US" dirty="0"/>
        </a:p>
      </dgm:t>
    </dgm:pt>
    <dgm:pt modelId="{CE212A96-4867-4E8B-BF3B-3734932DD3CD}" type="parTrans" cxnId="{AE81608C-04E7-4F87-8780-D7345E8F8C3D}">
      <dgm:prSet/>
      <dgm:spPr/>
      <dgm:t>
        <a:bodyPr/>
        <a:lstStyle/>
        <a:p>
          <a:endParaRPr lang="en-US"/>
        </a:p>
      </dgm:t>
    </dgm:pt>
    <dgm:pt modelId="{A0EA21DD-17A3-41F3-A2A3-5C50C4640C6B}" type="sibTrans" cxnId="{AE81608C-04E7-4F87-8780-D7345E8F8C3D}">
      <dgm:prSet/>
      <dgm:spPr/>
      <dgm:t>
        <a:bodyPr/>
        <a:lstStyle/>
        <a:p>
          <a:endParaRPr lang="en-US"/>
        </a:p>
      </dgm:t>
    </dgm:pt>
    <dgm:pt modelId="{650DEEA8-693C-4410-B38C-15626BA72738}">
      <dgm:prSet phldrT="[Text]"/>
      <dgm:spPr/>
      <dgm:t>
        <a:bodyPr/>
        <a:lstStyle/>
        <a:p>
          <a:r>
            <a:rPr lang="en-US" dirty="0" smtClean="0"/>
            <a:t>prompted by the formal (generic, narrative, or stylistic) components of a text</a:t>
          </a:r>
          <a:endParaRPr lang="en-US" dirty="0"/>
        </a:p>
      </dgm:t>
    </dgm:pt>
    <dgm:pt modelId="{7DDD3FBB-1DAB-4444-AD1B-0ACE204158FD}" type="parTrans" cxnId="{5B180CF0-46E1-4B09-BE09-BA5212367350}">
      <dgm:prSet/>
      <dgm:spPr/>
      <dgm:t>
        <a:bodyPr/>
        <a:lstStyle/>
        <a:p>
          <a:endParaRPr lang="en-US"/>
        </a:p>
      </dgm:t>
    </dgm:pt>
    <dgm:pt modelId="{D24E8290-2DDD-4830-9234-4A9B8051A30A}" type="sibTrans" cxnId="{5B180CF0-46E1-4B09-BE09-BA5212367350}">
      <dgm:prSet/>
      <dgm:spPr/>
      <dgm:t>
        <a:bodyPr/>
        <a:lstStyle/>
        <a:p>
          <a:endParaRPr lang="en-US"/>
        </a:p>
      </dgm:t>
    </dgm:pt>
    <dgm:pt modelId="{B3BCA0F6-7E5C-45DF-B9E5-149A3BDE9594}">
      <dgm:prSet phldrT="[Text]"/>
      <dgm:spPr/>
      <dgm:t>
        <a:bodyPr/>
        <a:lstStyle/>
        <a:p>
          <a:r>
            <a:rPr lang="en-US" dirty="0" smtClean="0"/>
            <a:t>Self-modifying Feelings</a:t>
          </a:r>
          <a:endParaRPr lang="en-US" dirty="0"/>
        </a:p>
      </dgm:t>
    </dgm:pt>
    <dgm:pt modelId="{61A2B4AB-E269-4227-AF36-48AD83B5126B}" type="parTrans" cxnId="{34D8E6A9-1984-4709-8DAD-8D63C637D8BD}">
      <dgm:prSet/>
      <dgm:spPr/>
      <dgm:t>
        <a:bodyPr/>
        <a:lstStyle/>
        <a:p>
          <a:endParaRPr lang="en-US"/>
        </a:p>
      </dgm:t>
    </dgm:pt>
    <dgm:pt modelId="{15A7AF50-29E3-49F4-A1AB-C36174C5856B}" type="sibTrans" cxnId="{34D8E6A9-1984-4709-8DAD-8D63C637D8BD}">
      <dgm:prSet/>
      <dgm:spPr/>
      <dgm:t>
        <a:bodyPr/>
        <a:lstStyle/>
        <a:p>
          <a:endParaRPr lang="en-US"/>
        </a:p>
      </dgm:t>
    </dgm:pt>
    <dgm:pt modelId="{EB3E15C0-55A5-462E-9A55-3747F57FFC00}">
      <dgm:prSet phldrT="[Text]"/>
      <dgm:spPr/>
      <dgm:t>
        <a:bodyPr/>
        <a:lstStyle/>
        <a:p>
          <a:r>
            <a:rPr lang="en-US" dirty="0" smtClean="0"/>
            <a:t>restructure the reader's understanding of the textual narrative and, simultaneously, the readers sense of self</a:t>
          </a:r>
          <a:endParaRPr lang="en-US" dirty="0"/>
        </a:p>
      </dgm:t>
    </dgm:pt>
    <dgm:pt modelId="{2E6A610B-A62D-43EB-AC95-437D72C56250}" type="parTrans" cxnId="{E6692DA9-2DDA-4890-B679-FE9848B37BF5}">
      <dgm:prSet/>
      <dgm:spPr/>
      <dgm:t>
        <a:bodyPr/>
        <a:lstStyle/>
        <a:p>
          <a:endParaRPr lang="en-US"/>
        </a:p>
      </dgm:t>
    </dgm:pt>
    <dgm:pt modelId="{39888F80-21DE-40D6-A3AF-3FD82A05E942}" type="sibTrans" cxnId="{E6692DA9-2DDA-4890-B679-FE9848B37BF5}">
      <dgm:prSet/>
      <dgm:spPr/>
      <dgm:t>
        <a:bodyPr/>
        <a:lstStyle/>
        <a:p>
          <a:endParaRPr lang="en-US"/>
        </a:p>
      </dgm:t>
    </dgm:pt>
    <dgm:pt modelId="{8796402C-D2B8-4FC7-8FE5-CA67CE923ACD}" type="pres">
      <dgm:prSet presAssocID="{7496813B-4145-418C-96C0-18B33C9E853D}" presName="diagram" presStyleCnt="0">
        <dgm:presLayoutVars>
          <dgm:chMax val="1"/>
          <dgm:dir/>
          <dgm:animLvl val="ctr"/>
          <dgm:resizeHandles val="exact"/>
        </dgm:presLayoutVars>
      </dgm:prSet>
      <dgm:spPr/>
      <dgm:t>
        <a:bodyPr/>
        <a:lstStyle/>
        <a:p>
          <a:endParaRPr lang="en-US"/>
        </a:p>
      </dgm:t>
    </dgm:pt>
    <dgm:pt modelId="{68416644-6E58-4B82-97A9-042EEB0F4CD3}" type="pres">
      <dgm:prSet presAssocID="{7496813B-4145-418C-96C0-18B33C9E853D}" presName="matrix" presStyleCnt="0"/>
      <dgm:spPr/>
    </dgm:pt>
    <dgm:pt modelId="{AD4CBAF7-14B0-4190-ACB3-FBE551D868A0}" type="pres">
      <dgm:prSet presAssocID="{7496813B-4145-418C-96C0-18B33C9E853D}" presName="tile1" presStyleLbl="node1" presStyleIdx="0" presStyleCnt="4"/>
      <dgm:spPr/>
      <dgm:t>
        <a:bodyPr/>
        <a:lstStyle/>
        <a:p>
          <a:endParaRPr lang="en-US"/>
        </a:p>
      </dgm:t>
    </dgm:pt>
    <dgm:pt modelId="{73A7A97E-5CF6-4A8D-BF8D-66D5FF31AF14}" type="pres">
      <dgm:prSet presAssocID="{7496813B-4145-418C-96C0-18B33C9E853D}" presName="tile1text" presStyleLbl="node1" presStyleIdx="0" presStyleCnt="4">
        <dgm:presLayoutVars>
          <dgm:chMax val="0"/>
          <dgm:chPref val="0"/>
          <dgm:bulletEnabled val="1"/>
        </dgm:presLayoutVars>
      </dgm:prSet>
      <dgm:spPr/>
      <dgm:t>
        <a:bodyPr/>
        <a:lstStyle/>
        <a:p>
          <a:endParaRPr lang="en-US"/>
        </a:p>
      </dgm:t>
    </dgm:pt>
    <dgm:pt modelId="{A5FE0E86-8719-4BEE-B21C-F3FCD5ECE58F}" type="pres">
      <dgm:prSet presAssocID="{7496813B-4145-418C-96C0-18B33C9E853D}" presName="tile2" presStyleLbl="node1" presStyleIdx="1" presStyleCnt="4"/>
      <dgm:spPr/>
      <dgm:t>
        <a:bodyPr/>
        <a:lstStyle/>
        <a:p>
          <a:endParaRPr lang="en-US"/>
        </a:p>
      </dgm:t>
    </dgm:pt>
    <dgm:pt modelId="{C06925A0-556E-47EF-92CD-18597E453A62}" type="pres">
      <dgm:prSet presAssocID="{7496813B-4145-418C-96C0-18B33C9E853D}" presName="tile2text" presStyleLbl="node1" presStyleIdx="1" presStyleCnt="4">
        <dgm:presLayoutVars>
          <dgm:chMax val="0"/>
          <dgm:chPref val="0"/>
          <dgm:bulletEnabled val="1"/>
        </dgm:presLayoutVars>
      </dgm:prSet>
      <dgm:spPr/>
      <dgm:t>
        <a:bodyPr/>
        <a:lstStyle/>
        <a:p>
          <a:endParaRPr lang="en-US"/>
        </a:p>
      </dgm:t>
    </dgm:pt>
    <dgm:pt modelId="{4419112E-0D02-434A-881B-362DF83C8CB9}" type="pres">
      <dgm:prSet presAssocID="{7496813B-4145-418C-96C0-18B33C9E853D}" presName="tile3" presStyleLbl="node1" presStyleIdx="2" presStyleCnt="4"/>
      <dgm:spPr/>
      <dgm:t>
        <a:bodyPr/>
        <a:lstStyle/>
        <a:p>
          <a:endParaRPr lang="en-US"/>
        </a:p>
      </dgm:t>
    </dgm:pt>
    <dgm:pt modelId="{232575C3-3B2B-4B34-971F-36DD805FC2B6}" type="pres">
      <dgm:prSet presAssocID="{7496813B-4145-418C-96C0-18B33C9E853D}" presName="tile3text" presStyleLbl="node1" presStyleIdx="2" presStyleCnt="4">
        <dgm:presLayoutVars>
          <dgm:chMax val="0"/>
          <dgm:chPref val="0"/>
          <dgm:bulletEnabled val="1"/>
        </dgm:presLayoutVars>
      </dgm:prSet>
      <dgm:spPr/>
      <dgm:t>
        <a:bodyPr/>
        <a:lstStyle/>
        <a:p>
          <a:endParaRPr lang="en-US"/>
        </a:p>
      </dgm:t>
    </dgm:pt>
    <dgm:pt modelId="{AD5D835E-6338-4314-AB33-8BDCCA6FE1D8}" type="pres">
      <dgm:prSet presAssocID="{7496813B-4145-418C-96C0-18B33C9E853D}" presName="tile4" presStyleLbl="node1" presStyleIdx="3" presStyleCnt="4"/>
      <dgm:spPr/>
      <dgm:t>
        <a:bodyPr/>
        <a:lstStyle/>
        <a:p>
          <a:endParaRPr lang="en-US"/>
        </a:p>
      </dgm:t>
    </dgm:pt>
    <dgm:pt modelId="{2FED8E2E-546C-4DE2-BBAE-AA066BEA2BF8}" type="pres">
      <dgm:prSet presAssocID="{7496813B-4145-418C-96C0-18B33C9E853D}" presName="tile4text" presStyleLbl="node1" presStyleIdx="3" presStyleCnt="4">
        <dgm:presLayoutVars>
          <dgm:chMax val="0"/>
          <dgm:chPref val="0"/>
          <dgm:bulletEnabled val="1"/>
        </dgm:presLayoutVars>
      </dgm:prSet>
      <dgm:spPr/>
      <dgm:t>
        <a:bodyPr/>
        <a:lstStyle/>
        <a:p>
          <a:endParaRPr lang="en-US"/>
        </a:p>
      </dgm:t>
    </dgm:pt>
    <dgm:pt modelId="{67E0F7C1-B044-43DD-B16E-5D26A2E2D2D1}" type="pres">
      <dgm:prSet presAssocID="{7496813B-4145-418C-96C0-18B33C9E853D}" presName="centerTile" presStyleLbl="fgShp" presStyleIdx="0" presStyleCnt="1" custScaleX="203397">
        <dgm:presLayoutVars>
          <dgm:chMax val="0"/>
          <dgm:chPref val="0"/>
        </dgm:presLayoutVars>
      </dgm:prSet>
      <dgm:spPr/>
      <dgm:t>
        <a:bodyPr/>
        <a:lstStyle/>
        <a:p>
          <a:endParaRPr lang="en-US"/>
        </a:p>
      </dgm:t>
    </dgm:pt>
  </dgm:ptLst>
  <dgm:cxnLst>
    <dgm:cxn modelId="{5B180CF0-46E1-4B09-BE09-BA5212367350}" srcId="{8930734A-A622-458A-A854-5C09A003F7CC}" destId="{650DEEA8-693C-4410-B38C-15626BA72738}" srcOrd="0" destOrd="0" parTransId="{7DDD3FBB-1DAB-4444-AD1B-0ACE204158FD}" sibTransId="{D24E8290-2DDD-4830-9234-4A9B8051A30A}"/>
    <dgm:cxn modelId="{3639FA96-964B-458F-A346-15CA6EE9E36A}" srcId="{7496813B-4145-418C-96C0-18B33C9E853D}" destId="{418A7E50-1718-4926-BE1D-0A02166462A8}" srcOrd="0" destOrd="0" parTransId="{8C021E93-6569-4835-B8AE-AFB3CDCD0D2B}" sibTransId="{C8B6C35A-9DB5-4E40-99E2-5875FEF0A9FE}"/>
    <dgm:cxn modelId="{4C6474F9-BD75-4349-9978-5F52276E086A}" type="presOf" srcId="{EB3E15C0-55A5-462E-9A55-3747F57FFC00}" destId="{2FED8E2E-546C-4DE2-BBAE-AA066BEA2BF8}" srcOrd="1" destOrd="1" presId="urn:microsoft.com/office/officeart/2005/8/layout/matrix1"/>
    <dgm:cxn modelId="{AE339E0B-1CB8-498C-B3C0-EA5BFA9FE13C}" type="presOf" srcId="{E71340A0-F2F3-4011-BADB-4C9685EB361E}" destId="{73A7A97E-5CF6-4A8D-BF8D-66D5FF31AF14}" srcOrd="1" destOrd="1" presId="urn:microsoft.com/office/officeart/2005/8/layout/matrix1"/>
    <dgm:cxn modelId="{A95BF53E-B65A-4612-9CA6-AB6453AEEC81}" type="presOf" srcId="{650DEEA8-693C-4410-B38C-15626BA72738}" destId="{232575C3-3B2B-4B34-971F-36DD805FC2B6}" srcOrd="1" destOrd="1" presId="urn:microsoft.com/office/officeart/2005/8/layout/matrix1"/>
    <dgm:cxn modelId="{F5B9F96A-B72C-43DD-A73D-9BD580C6EDA6}" srcId="{418A7E50-1718-4926-BE1D-0A02166462A8}" destId="{B3BE2AC7-4351-4E44-AD71-65DBCA11B5AE}" srcOrd="1" destOrd="0" parTransId="{45093378-3895-4FC2-8EE9-1C952CE4DB98}" sibTransId="{38F60D5C-1FF4-4246-8D26-E84A05B6DDA7}"/>
    <dgm:cxn modelId="{34D8E6A9-1984-4709-8DAD-8D63C637D8BD}" srcId="{418A7E50-1718-4926-BE1D-0A02166462A8}" destId="{B3BCA0F6-7E5C-45DF-B9E5-149A3BDE9594}" srcOrd="3" destOrd="0" parTransId="{61A2B4AB-E269-4227-AF36-48AD83B5126B}" sibTransId="{15A7AF50-29E3-49F4-A1AB-C36174C5856B}"/>
    <dgm:cxn modelId="{D09DEBAC-B89B-40C1-86DF-04B3DA42CCE3}" srcId="{32302BD5-E558-4D55-9C5B-C3DC1A3CD0BC}" destId="{E71340A0-F2F3-4011-BADB-4C9685EB361E}" srcOrd="0" destOrd="0" parTransId="{11CFE041-6440-4219-868B-41B007640B3A}" sibTransId="{3116E6C6-385D-41F3-9CBB-89376FC3CB9E}"/>
    <dgm:cxn modelId="{F722A43D-0432-4B97-96B8-26C1A017EA4B}" type="presOf" srcId="{E71340A0-F2F3-4011-BADB-4C9685EB361E}" destId="{AD4CBAF7-14B0-4190-ACB3-FBE551D868A0}" srcOrd="0" destOrd="1" presId="urn:microsoft.com/office/officeart/2005/8/layout/matrix1"/>
    <dgm:cxn modelId="{AE53CA21-FE05-4F10-AE69-BE982D7392E2}" type="presOf" srcId="{418A7E50-1718-4926-BE1D-0A02166462A8}" destId="{67E0F7C1-B044-43DD-B16E-5D26A2E2D2D1}" srcOrd="0" destOrd="0" presId="urn:microsoft.com/office/officeart/2005/8/layout/matrix1"/>
    <dgm:cxn modelId="{40F03427-6032-4C15-BA0E-73E301FB43CE}" type="presOf" srcId="{32302BD5-E558-4D55-9C5B-C3DC1A3CD0BC}" destId="{73A7A97E-5CF6-4A8D-BF8D-66D5FF31AF14}" srcOrd="1" destOrd="0" presId="urn:microsoft.com/office/officeart/2005/8/layout/matrix1"/>
    <dgm:cxn modelId="{705A6D9B-71FB-45EF-BC2D-BAFF59AA927D}" type="presOf" srcId="{7A6D7AA1-9DFE-4F2B-9E91-6C0F7F64AF6C}" destId="{A5FE0E86-8719-4BEE-B21C-F3FCD5ECE58F}" srcOrd="0" destOrd="1" presId="urn:microsoft.com/office/officeart/2005/8/layout/matrix1"/>
    <dgm:cxn modelId="{414D9CC2-4DDB-4C83-8406-FDA7B53F6E95}" type="presOf" srcId="{8930734A-A622-458A-A854-5C09A003F7CC}" destId="{4419112E-0D02-434A-881B-362DF83C8CB9}" srcOrd="0" destOrd="0" presId="urn:microsoft.com/office/officeart/2005/8/layout/matrix1"/>
    <dgm:cxn modelId="{EC4CA3D0-C182-475E-9751-876C291A420B}" type="presOf" srcId="{32302BD5-E558-4D55-9C5B-C3DC1A3CD0BC}" destId="{AD4CBAF7-14B0-4190-ACB3-FBE551D868A0}" srcOrd="0" destOrd="0" presId="urn:microsoft.com/office/officeart/2005/8/layout/matrix1"/>
    <dgm:cxn modelId="{AE81608C-04E7-4F87-8780-D7345E8F8C3D}" srcId="{B3BE2AC7-4351-4E44-AD71-65DBCA11B5AE}" destId="{7A6D7AA1-9DFE-4F2B-9E91-6C0F7F64AF6C}" srcOrd="0" destOrd="0" parTransId="{CE212A96-4867-4E8B-BF3B-3734932DD3CD}" sibTransId="{A0EA21DD-17A3-41F3-A2A3-5C50C4640C6B}"/>
    <dgm:cxn modelId="{F74AA893-2FA6-42A4-A98D-E2E5FC640667}" srcId="{418A7E50-1718-4926-BE1D-0A02166462A8}" destId="{8930734A-A622-458A-A854-5C09A003F7CC}" srcOrd="2" destOrd="0" parTransId="{9F7FFE0C-7847-48F6-9BEA-B8B2967ACC58}" sibTransId="{AC15D285-DF94-48A3-9358-AD457B34FB07}"/>
    <dgm:cxn modelId="{D7FDAF65-00FD-4313-B4B8-E67C0BB57369}" type="presOf" srcId="{B3BCA0F6-7E5C-45DF-B9E5-149A3BDE9594}" destId="{2FED8E2E-546C-4DE2-BBAE-AA066BEA2BF8}" srcOrd="1" destOrd="0" presId="urn:microsoft.com/office/officeart/2005/8/layout/matrix1"/>
    <dgm:cxn modelId="{73537DFE-8357-4B1C-9390-8024274BDE87}" type="presOf" srcId="{B3BE2AC7-4351-4E44-AD71-65DBCA11B5AE}" destId="{C06925A0-556E-47EF-92CD-18597E453A62}" srcOrd="1" destOrd="0" presId="urn:microsoft.com/office/officeart/2005/8/layout/matrix1"/>
    <dgm:cxn modelId="{77C7C656-13A9-4835-84E7-4C29DDDD88D4}" type="presOf" srcId="{8930734A-A622-458A-A854-5C09A003F7CC}" destId="{232575C3-3B2B-4B34-971F-36DD805FC2B6}" srcOrd="1" destOrd="0" presId="urn:microsoft.com/office/officeart/2005/8/layout/matrix1"/>
    <dgm:cxn modelId="{85D61C0A-4BE4-4B8F-BE12-B6EE203B23E8}" type="presOf" srcId="{7A6D7AA1-9DFE-4F2B-9E91-6C0F7F64AF6C}" destId="{C06925A0-556E-47EF-92CD-18597E453A62}" srcOrd="1" destOrd="1" presId="urn:microsoft.com/office/officeart/2005/8/layout/matrix1"/>
    <dgm:cxn modelId="{CDE4E357-F805-4AD7-8EA9-1CF84C00EBB8}" type="presOf" srcId="{650DEEA8-693C-4410-B38C-15626BA72738}" destId="{4419112E-0D02-434A-881B-362DF83C8CB9}" srcOrd="0" destOrd="1" presId="urn:microsoft.com/office/officeart/2005/8/layout/matrix1"/>
    <dgm:cxn modelId="{4A0C1598-35DE-4150-AD27-25E11239661D}" type="presOf" srcId="{EB3E15C0-55A5-462E-9A55-3747F57FFC00}" destId="{AD5D835E-6338-4314-AB33-8BDCCA6FE1D8}" srcOrd="0" destOrd="1" presId="urn:microsoft.com/office/officeart/2005/8/layout/matrix1"/>
    <dgm:cxn modelId="{A0A000AA-F8FD-450B-B02C-132DBABB3752}" type="presOf" srcId="{B3BCA0F6-7E5C-45DF-B9E5-149A3BDE9594}" destId="{AD5D835E-6338-4314-AB33-8BDCCA6FE1D8}" srcOrd="0" destOrd="0" presId="urn:microsoft.com/office/officeart/2005/8/layout/matrix1"/>
    <dgm:cxn modelId="{F7D8EA9F-C394-4C66-8FFD-240E793B53D1}" type="presOf" srcId="{7496813B-4145-418C-96C0-18B33C9E853D}" destId="{8796402C-D2B8-4FC7-8FE5-CA67CE923ACD}" srcOrd="0" destOrd="0" presId="urn:microsoft.com/office/officeart/2005/8/layout/matrix1"/>
    <dgm:cxn modelId="{FB71F2F8-073F-4B7E-A655-C5F13E69BE6A}" srcId="{418A7E50-1718-4926-BE1D-0A02166462A8}" destId="{32302BD5-E558-4D55-9C5B-C3DC1A3CD0BC}" srcOrd="0" destOrd="0" parTransId="{BD61D499-3F65-47A8-9B0A-42AB1D5B1383}" sibTransId="{A65FB247-87B4-4F93-A724-9259868F6294}"/>
    <dgm:cxn modelId="{DD31A6C6-435B-4BF5-B604-6E659FB4F039}" type="presOf" srcId="{B3BE2AC7-4351-4E44-AD71-65DBCA11B5AE}" destId="{A5FE0E86-8719-4BEE-B21C-F3FCD5ECE58F}" srcOrd="0" destOrd="0" presId="urn:microsoft.com/office/officeart/2005/8/layout/matrix1"/>
    <dgm:cxn modelId="{E6692DA9-2DDA-4890-B679-FE9848B37BF5}" srcId="{B3BCA0F6-7E5C-45DF-B9E5-149A3BDE9594}" destId="{EB3E15C0-55A5-462E-9A55-3747F57FFC00}" srcOrd="0" destOrd="0" parTransId="{2E6A610B-A62D-43EB-AC95-437D72C56250}" sibTransId="{39888F80-21DE-40D6-A3AF-3FD82A05E942}"/>
    <dgm:cxn modelId="{45B61600-EC4A-4AF6-946B-106A10CD550D}" type="presParOf" srcId="{8796402C-D2B8-4FC7-8FE5-CA67CE923ACD}" destId="{68416644-6E58-4B82-97A9-042EEB0F4CD3}" srcOrd="0" destOrd="0" presId="urn:microsoft.com/office/officeart/2005/8/layout/matrix1"/>
    <dgm:cxn modelId="{6627165A-90CC-4385-B717-10CA1DDD10BA}" type="presParOf" srcId="{68416644-6E58-4B82-97A9-042EEB0F4CD3}" destId="{AD4CBAF7-14B0-4190-ACB3-FBE551D868A0}" srcOrd="0" destOrd="0" presId="urn:microsoft.com/office/officeart/2005/8/layout/matrix1"/>
    <dgm:cxn modelId="{8FAF64A5-7C11-48FB-A8E9-9CEB2BECF072}" type="presParOf" srcId="{68416644-6E58-4B82-97A9-042EEB0F4CD3}" destId="{73A7A97E-5CF6-4A8D-BF8D-66D5FF31AF14}" srcOrd="1" destOrd="0" presId="urn:microsoft.com/office/officeart/2005/8/layout/matrix1"/>
    <dgm:cxn modelId="{361C7836-FAC4-4488-96C0-4CB2BFA5EA0A}" type="presParOf" srcId="{68416644-6E58-4B82-97A9-042EEB0F4CD3}" destId="{A5FE0E86-8719-4BEE-B21C-F3FCD5ECE58F}" srcOrd="2" destOrd="0" presId="urn:microsoft.com/office/officeart/2005/8/layout/matrix1"/>
    <dgm:cxn modelId="{A11E1491-9221-46D7-8793-A27D09768CF0}" type="presParOf" srcId="{68416644-6E58-4B82-97A9-042EEB0F4CD3}" destId="{C06925A0-556E-47EF-92CD-18597E453A62}" srcOrd="3" destOrd="0" presId="urn:microsoft.com/office/officeart/2005/8/layout/matrix1"/>
    <dgm:cxn modelId="{4B003C6A-D456-47D4-B4ED-B943614EA67B}" type="presParOf" srcId="{68416644-6E58-4B82-97A9-042EEB0F4CD3}" destId="{4419112E-0D02-434A-881B-362DF83C8CB9}" srcOrd="4" destOrd="0" presId="urn:microsoft.com/office/officeart/2005/8/layout/matrix1"/>
    <dgm:cxn modelId="{A8F43873-614C-4903-AE87-7DED7716FB95}" type="presParOf" srcId="{68416644-6E58-4B82-97A9-042EEB0F4CD3}" destId="{232575C3-3B2B-4B34-971F-36DD805FC2B6}" srcOrd="5" destOrd="0" presId="urn:microsoft.com/office/officeart/2005/8/layout/matrix1"/>
    <dgm:cxn modelId="{DA21D7C4-7F59-4E74-9C1F-2FB6C9097C45}" type="presParOf" srcId="{68416644-6E58-4B82-97A9-042EEB0F4CD3}" destId="{AD5D835E-6338-4314-AB33-8BDCCA6FE1D8}" srcOrd="6" destOrd="0" presId="urn:microsoft.com/office/officeart/2005/8/layout/matrix1"/>
    <dgm:cxn modelId="{AA41F13B-CD1D-4AC7-9F0F-29E7D7AAA56A}" type="presParOf" srcId="{68416644-6E58-4B82-97A9-042EEB0F4CD3}" destId="{2FED8E2E-546C-4DE2-BBAE-AA066BEA2BF8}" srcOrd="7" destOrd="0" presId="urn:microsoft.com/office/officeart/2005/8/layout/matrix1"/>
    <dgm:cxn modelId="{A8644A54-F761-4826-ABB7-B77C2DBCF6EB}" type="presParOf" srcId="{8796402C-D2B8-4FC7-8FE5-CA67CE923ACD}" destId="{67E0F7C1-B044-43DD-B16E-5D26A2E2D2D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DC236-A9ED-4B8B-8762-5171310CB8F9}" type="doc">
      <dgm:prSet loTypeId="urn:microsoft.com/office/officeart/2005/8/layout/venn1" loCatId="relationship" qsTypeId="urn:microsoft.com/office/officeart/2005/8/quickstyle/simple1" qsCatId="simple" csTypeId="urn:microsoft.com/office/officeart/2005/8/colors/accent1_2" csCatId="accent1" phldr="1"/>
      <dgm:spPr/>
    </dgm:pt>
    <dgm:pt modelId="{4A922994-4D1A-4382-AA77-E35BBDDE521B}">
      <dgm:prSet phldrT="[Text]"/>
      <dgm:spPr/>
      <dgm:t>
        <a:bodyPr/>
        <a:lstStyle/>
        <a:p>
          <a:r>
            <a:rPr lang="en-US" dirty="0" smtClean="0"/>
            <a:t>EEG</a:t>
          </a:r>
          <a:endParaRPr lang="en-US" dirty="0"/>
        </a:p>
      </dgm:t>
    </dgm:pt>
    <dgm:pt modelId="{0D30712B-9374-4B76-94B1-0F0C6F13541D}" type="parTrans" cxnId="{C0CBF432-D949-4278-8220-29B4963E5F27}">
      <dgm:prSet/>
      <dgm:spPr/>
      <dgm:t>
        <a:bodyPr/>
        <a:lstStyle/>
        <a:p>
          <a:endParaRPr lang="en-US"/>
        </a:p>
      </dgm:t>
    </dgm:pt>
    <dgm:pt modelId="{EEBEFA70-FB1A-47A4-A1BC-DAFE594E675D}" type="sibTrans" cxnId="{C0CBF432-D949-4278-8220-29B4963E5F27}">
      <dgm:prSet/>
      <dgm:spPr/>
      <dgm:t>
        <a:bodyPr/>
        <a:lstStyle/>
        <a:p>
          <a:endParaRPr lang="en-US"/>
        </a:p>
      </dgm:t>
    </dgm:pt>
    <dgm:pt modelId="{8B368DEF-DF2C-4920-808A-0840E622ABBD}">
      <dgm:prSet phldrT="[Text]"/>
      <dgm:spPr/>
      <dgm:t>
        <a:bodyPr/>
        <a:lstStyle/>
        <a:p>
          <a:r>
            <a:rPr lang="en-US" dirty="0" smtClean="0"/>
            <a:t>Affect</a:t>
          </a:r>
          <a:endParaRPr lang="en-US" dirty="0"/>
        </a:p>
      </dgm:t>
    </dgm:pt>
    <dgm:pt modelId="{7491986A-C7EC-4BDF-B0C4-3438339F31E0}" type="parTrans" cxnId="{417E8E08-CDE9-4A0E-A5A8-A37989FF16AE}">
      <dgm:prSet/>
      <dgm:spPr/>
      <dgm:t>
        <a:bodyPr/>
        <a:lstStyle/>
        <a:p>
          <a:endParaRPr lang="en-US"/>
        </a:p>
      </dgm:t>
    </dgm:pt>
    <dgm:pt modelId="{7B37A81E-3353-4499-878F-F266FDBCEB87}" type="sibTrans" cxnId="{417E8E08-CDE9-4A0E-A5A8-A37989FF16AE}">
      <dgm:prSet/>
      <dgm:spPr/>
      <dgm:t>
        <a:bodyPr/>
        <a:lstStyle/>
        <a:p>
          <a:endParaRPr lang="en-US"/>
        </a:p>
      </dgm:t>
    </dgm:pt>
    <dgm:pt modelId="{D4167DF8-B9A3-4DB9-A453-093AA7DDA0FC}">
      <dgm:prSet phldrT="[Text]"/>
      <dgm:spPr/>
      <dgm:t>
        <a:bodyPr/>
        <a:lstStyle/>
        <a:p>
          <a:r>
            <a:rPr lang="en-US" dirty="0" smtClean="0"/>
            <a:t>Fiction</a:t>
          </a:r>
          <a:endParaRPr lang="en-US" dirty="0"/>
        </a:p>
      </dgm:t>
    </dgm:pt>
    <dgm:pt modelId="{5D75AAD5-F51F-42D0-B468-C56827B38365}" type="parTrans" cxnId="{E129178C-2495-400C-937E-D20286214379}">
      <dgm:prSet/>
      <dgm:spPr/>
      <dgm:t>
        <a:bodyPr/>
        <a:lstStyle/>
        <a:p>
          <a:endParaRPr lang="en-US"/>
        </a:p>
      </dgm:t>
    </dgm:pt>
    <dgm:pt modelId="{D52153AE-575F-4816-A939-DDB450A3874D}" type="sibTrans" cxnId="{E129178C-2495-400C-937E-D20286214379}">
      <dgm:prSet/>
      <dgm:spPr/>
      <dgm:t>
        <a:bodyPr/>
        <a:lstStyle/>
        <a:p>
          <a:endParaRPr lang="en-US"/>
        </a:p>
      </dgm:t>
    </dgm:pt>
    <dgm:pt modelId="{98BD7423-DB8E-424F-9C3E-802077E13AEF}" type="pres">
      <dgm:prSet presAssocID="{C39DC236-A9ED-4B8B-8762-5171310CB8F9}" presName="compositeShape" presStyleCnt="0">
        <dgm:presLayoutVars>
          <dgm:chMax val="7"/>
          <dgm:dir/>
          <dgm:resizeHandles val="exact"/>
        </dgm:presLayoutVars>
      </dgm:prSet>
      <dgm:spPr/>
    </dgm:pt>
    <dgm:pt modelId="{EE543B9D-3DD9-41BC-BD56-2980F9D65187}" type="pres">
      <dgm:prSet presAssocID="{4A922994-4D1A-4382-AA77-E35BBDDE521B}" presName="circ1" presStyleLbl="vennNode1" presStyleIdx="0" presStyleCnt="3"/>
      <dgm:spPr/>
      <dgm:t>
        <a:bodyPr/>
        <a:lstStyle/>
        <a:p>
          <a:endParaRPr lang="en-US"/>
        </a:p>
      </dgm:t>
    </dgm:pt>
    <dgm:pt modelId="{1239D2BB-70EF-4B77-9DB0-1D94D4AEB69B}" type="pres">
      <dgm:prSet presAssocID="{4A922994-4D1A-4382-AA77-E35BBDDE521B}" presName="circ1Tx" presStyleLbl="revTx" presStyleIdx="0" presStyleCnt="0">
        <dgm:presLayoutVars>
          <dgm:chMax val="0"/>
          <dgm:chPref val="0"/>
          <dgm:bulletEnabled val="1"/>
        </dgm:presLayoutVars>
      </dgm:prSet>
      <dgm:spPr/>
      <dgm:t>
        <a:bodyPr/>
        <a:lstStyle/>
        <a:p>
          <a:endParaRPr lang="en-US"/>
        </a:p>
      </dgm:t>
    </dgm:pt>
    <dgm:pt modelId="{B4A97A5F-76C8-489D-803B-3D74081EC3D0}" type="pres">
      <dgm:prSet presAssocID="{8B368DEF-DF2C-4920-808A-0840E622ABBD}" presName="circ2" presStyleLbl="vennNode1" presStyleIdx="1" presStyleCnt="3"/>
      <dgm:spPr/>
      <dgm:t>
        <a:bodyPr/>
        <a:lstStyle/>
        <a:p>
          <a:endParaRPr lang="en-US"/>
        </a:p>
      </dgm:t>
    </dgm:pt>
    <dgm:pt modelId="{6FD44BB7-9C00-4C43-A1FB-5621B8CC04A4}" type="pres">
      <dgm:prSet presAssocID="{8B368DEF-DF2C-4920-808A-0840E622ABBD}" presName="circ2Tx" presStyleLbl="revTx" presStyleIdx="0" presStyleCnt="0">
        <dgm:presLayoutVars>
          <dgm:chMax val="0"/>
          <dgm:chPref val="0"/>
          <dgm:bulletEnabled val="1"/>
        </dgm:presLayoutVars>
      </dgm:prSet>
      <dgm:spPr/>
      <dgm:t>
        <a:bodyPr/>
        <a:lstStyle/>
        <a:p>
          <a:endParaRPr lang="en-US"/>
        </a:p>
      </dgm:t>
    </dgm:pt>
    <dgm:pt modelId="{642286D0-C93D-4C70-9F63-825CA84E4F36}" type="pres">
      <dgm:prSet presAssocID="{D4167DF8-B9A3-4DB9-A453-093AA7DDA0FC}" presName="circ3" presStyleLbl="vennNode1" presStyleIdx="2" presStyleCnt="3"/>
      <dgm:spPr/>
      <dgm:t>
        <a:bodyPr/>
        <a:lstStyle/>
        <a:p>
          <a:endParaRPr lang="en-US"/>
        </a:p>
      </dgm:t>
    </dgm:pt>
    <dgm:pt modelId="{D81993AF-4126-4AD9-B6F4-7E218C7EB633}" type="pres">
      <dgm:prSet presAssocID="{D4167DF8-B9A3-4DB9-A453-093AA7DDA0FC}" presName="circ3Tx" presStyleLbl="revTx" presStyleIdx="0" presStyleCnt="0">
        <dgm:presLayoutVars>
          <dgm:chMax val="0"/>
          <dgm:chPref val="0"/>
          <dgm:bulletEnabled val="1"/>
        </dgm:presLayoutVars>
      </dgm:prSet>
      <dgm:spPr/>
      <dgm:t>
        <a:bodyPr/>
        <a:lstStyle/>
        <a:p>
          <a:endParaRPr lang="en-US"/>
        </a:p>
      </dgm:t>
    </dgm:pt>
  </dgm:ptLst>
  <dgm:cxnLst>
    <dgm:cxn modelId="{7930AEB4-9B1E-45A9-B6BA-DF1498D56390}" type="presOf" srcId="{D4167DF8-B9A3-4DB9-A453-093AA7DDA0FC}" destId="{642286D0-C93D-4C70-9F63-825CA84E4F36}" srcOrd="0" destOrd="0" presId="urn:microsoft.com/office/officeart/2005/8/layout/venn1"/>
    <dgm:cxn modelId="{E129178C-2495-400C-937E-D20286214379}" srcId="{C39DC236-A9ED-4B8B-8762-5171310CB8F9}" destId="{D4167DF8-B9A3-4DB9-A453-093AA7DDA0FC}" srcOrd="2" destOrd="0" parTransId="{5D75AAD5-F51F-42D0-B468-C56827B38365}" sibTransId="{D52153AE-575F-4816-A939-DDB450A3874D}"/>
    <dgm:cxn modelId="{417E8E08-CDE9-4A0E-A5A8-A37989FF16AE}" srcId="{C39DC236-A9ED-4B8B-8762-5171310CB8F9}" destId="{8B368DEF-DF2C-4920-808A-0840E622ABBD}" srcOrd="1" destOrd="0" parTransId="{7491986A-C7EC-4BDF-B0C4-3438339F31E0}" sibTransId="{7B37A81E-3353-4499-878F-F266FDBCEB87}"/>
    <dgm:cxn modelId="{4CB3FB11-04EB-46EA-80D1-87E0BAAD27B7}" type="presOf" srcId="{4A922994-4D1A-4382-AA77-E35BBDDE521B}" destId="{1239D2BB-70EF-4B77-9DB0-1D94D4AEB69B}" srcOrd="1" destOrd="0" presId="urn:microsoft.com/office/officeart/2005/8/layout/venn1"/>
    <dgm:cxn modelId="{CFC2F818-FC34-4A34-A096-1CED871DE7E3}" type="presOf" srcId="{C39DC236-A9ED-4B8B-8762-5171310CB8F9}" destId="{98BD7423-DB8E-424F-9C3E-802077E13AEF}" srcOrd="0" destOrd="0" presId="urn:microsoft.com/office/officeart/2005/8/layout/venn1"/>
    <dgm:cxn modelId="{9FD957B2-72A2-41E0-9A91-3D8EA3ED3C49}" type="presOf" srcId="{8B368DEF-DF2C-4920-808A-0840E622ABBD}" destId="{6FD44BB7-9C00-4C43-A1FB-5621B8CC04A4}" srcOrd="1" destOrd="0" presId="urn:microsoft.com/office/officeart/2005/8/layout/venn1"/>
    <dgm:cxn modelId="{065126DC-8B03-4B7B-8177-51BDA60F8165}" type="presOf" srcId="{D4167DF8-B9A3-4DB9-A453-093AA7DDA0FC}" destId="{D81993AF-4126-4AD9-B6F4-7E218C7EB633}" srcOrd="1" destOrd="0" presId="urn:microsoft.com/office/officeart/2005/8/layout/venn1"/>
    <dgm:cxn modelId="{308D3E43-0A9C-4F6C-9B9F-732026987C56}" type="presOf" srcId="{4A922994-4D1A-4382-AA77-E35BBDDE521B}" destId="{EE543B9D-3DD9-41BC-BD56-2980F9D65187}" srcOrd="0" destOrd="0" presId="urn:microsoft.com/office/officeart/2005/8/layout/venn1"/>
    <dgm:cxn modelId="{B588F187-ECD1-4B0E-B16B-6B99077A91FD}" type="presOf" srcId="{8B368DEF-DF2C-4920-808A-0840E622ABBD}" destId="{B4A97A5F-76C8-489D-803B-3D74081EC3D0}" srcOrd="0" destOrd="0" presId="urn:microsoft.com/office/officeart/2005/8/layout/venn1"/>
    <dgm:cxn modelId="{C0CBF432-D949-4278-8220-29B4963E5F27}" srcId="{C39DC236-A9ED-4B8B-8762-5171310CB8F9}" destId="{4A922994-4D1A-4382-AA77-E35BBDDE521B}" srcOrd="0" destOrd="0" parTransId="{0D30712B-9374-4B76-94B1-0F0C6F13541D}" sibTransId="{EEBEFA70-FB1A-47A4-A1BC-DAFE594E675D}"/>
    <dgm:cxn modelId="{979BBB77-C747-41F5-B43E-2D9E29F7849E}" type="presParOf" srcId="{98BD7423-DB8E-424F-9C3E-802077E13AEF}" destId="{EE543B9D-3DD9-41BC-BD56-2980F9D65187}" srcOrd="0" destOrd="0" presId="urn:microsoft.com/office/officeart/2005/8/layout/venn1"/>
    <dgm:cxn modelId="{CA614DEE-D8E5-42AA-BEB8-8168FE58EA07}" type="presParOf" srcId="{98BD7423-DB8E-424F-9C3E-802077E13AEF}" destId="{1239D2BB-70EF-4B77-9DB0-1D94D4AEB69B}" srcOrd="1" destOrd="0" presId="urn:microsoft.com/office/officeart/2005/8/layout/venn1"/>
    <dgm:cxn modelId="{4CFB63CE-02D3-435B-A0A2-B1B0F434EDB5}" type="presParOf" srcId="{98BD7423-DB8E-424F-9C3E-802077E13AEF}" destId="{B4A97A5F-76C8-489D-803B-3D74081EC3D0}" srcOrd="2" destOrd="0" presId="urn:microsoft.com/office/officeart/2005/8/layout/venn1"/>
    <dgm:cxn modelId="{493063E9-4D1F-4C7B-A861-595560DD3BC0}" type="presParOf" srcId="{98BD7423-DB8E-424F-9C3E-802077E13AEF}" destId="{6FD44BB7-9C00-4C43-A1FB-5621B8CC04A4}" srcOrd="3" destOrd="0" presId="urn:microsoft.com/office/officeart/2005/8/layout/venn1"/>
    <dgm:cxn modelId="{C1B139C6-9E81-483E-BF74-E82A73C5A125}" type="presParOf" srcId="{98BD7423-DB8E-424F-9C3E-802077E13AEF}" destId="{642286D0-C93D-4C70-9F63-825CA84E4F36}" srcOrd="4" destOrd="0" presId="urn:microsoft.com/office/officeart/2005/8/layout/venn1"/>
    <dgm:cxn modelId="{1BF63841-743F-4085-AB99-DDA657992850}" type="presParOf" srcId="{98BD7423-DB8E-424F-9C3E-802077E13AEF}" destId="{D81993AF-4126-4AD9-B6F4-7E218C7EB63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1C2097-8C37-476F-A277-DAF4F53957AB}"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26AD3DFC-F148-4563-BBBD-2F0D83ADA898}">
      <dgm:prSet phldrT="[Text]"/>
      <dgm:spPr/>
      <dgm:t>
        <a:bodyPr/>
        <a:lstStyle/>
        <a:p>
          <a:r>
            <a:rPr lang="en-PH" b="1" dirty="0">
              <a:solidFill>
                <a:schemeClr val="bg1"/>
              </a:solidFill>
            </a:rPr>
            <a:t>Affective Computing</a:t>
          </a:r>
          <a:endParaRPr lang="en-US" b="1" dirty="0">
            <a:solidFill>
              <a:schemeClr val="bg1"/>
            </a:solidFill>
          </a:endParaRPr>
        </a:p>
      </dgm:t>
    </dgm:pt>
    <dgm:pt modelId="{C1AA2BAA-CF35-4CC6-86E8-A271D7040922}" type="parTrans" cxnId="{C504C06C-CC42-416E-8244-6970B82AFBF1}">
      <dgm:prSet/>
      <dgm:spPr/>
      <dgm:t>
        <a:bodyPr/>
        <a:lstStyle/>
        <a:p>
          <a:endParaRPr lang="en-US"/>
        </a:p>
      </dgm:t>
    </dgm:pt>
    <dgm:pt modelId="{CBA95BE6-0466-4FB7-BACB-28001D35A4A3}" type="sibTrans" cxnId="{C504C06C-CC42-416E-8244-6970B82AFBF1}">
      <dgm:prSet/>
      <dgm:spPr/>
      <dgm:t>
        <a:bodyPr/>
        <a:lstStyle/>
        <a:p>
          <a:endParaRPr lang="en-US"/>
        </a:p>
      </dgm:t>
    </dgm:pt>
    <dgm:pt modelId="{904B51A1-FD0A-4DCD-9018-CB20064007F9}">
      <dgm:prSet phldrT="[Text]" custT="1"/>
      <dgm:spPr/>
      <dgm:t>
        <a:bodyPr/>
        <a:lstStyle/>
        <a:p>
          <a:r>
            <a:rPr lang="en-PH" sz="1600" b="1" dirty="0">
              <a:solidFill>
                <a:schemeClr val="bg1"/>
              </a:solidFill>
            </a:rPr>
            <a:t>Wearable computing</a:t>
          </a:r>
          <a:endParaRPr lang="en-US" sz="1600" b="1" dirty="0">
            <a:solidFill>
              <a:schemeClr val="bg1"/>
            </a:solidFill>
          </a:endParaRPr>
        </a:p>
      </dgm:t>
    </dgm:pt>
    <dgm:pt modelId="{57DB1D3E-39C3-48D4-B327-D451FCD37CCA}" type="parTrans" cxnId="{F1BF208F-E9AE-40C1-8B51-94B4257CECFF}">
      <dgm:prSet/>
      <dgm:spPr/>
      <dgm:t>
        <a:bodyPr/>
        <a:lstStyle/>
        <a:p>
          <a:endParaRPr lang="en-US"/>
        </a:p>
      </dgm:t>
    </dgm:pt>
    <dgm:pt modelId="{B9505965-1B94-4C0F-B2F5-48B3F28311B4}" type="sibTrans" cxnId="{F1BF208F-E9AE-40C1-8B51-94B4257CECFF}">
      <dgm:prSet/>
      <dgm:spPr/>
      <dgm:t>
        <a:bodyPr/>
        <a:lstStyle/>
        <a:p>
          <a:endParaRPr lang="en-US"/>
        </a:p>
      </dgm:t>
    </dgm:pt>
    <dgm:pt modelId="{91EE91F3-142E-4612-986A-332E15A7A354}">
      <dgm:prSet phldrT="[Text]" custT="1"/>
      <dgm:spPr/>
      <dgm:t>
        <a:bodyPr/>
        <a:lstStyle/>
        <a:p>
          <a:r>
            <a:rPr lang="en-PH" sz="1600" b="1" dirty="0">
              <a:solidFill>
                <a:schemeClr val="bg1"/>
              </a:solidFill>
            </a:rPr>
            <a:t>Computer Vision</a:t>
          </a:r>
          <a:endParaRPr lang="en-US" sz="1600" b="1" dirty="0">
            <a:solidFill>
              <a:schemeClr val="bg1"/>
            </a:solidFill>
          </a:endParaRPr>
        </a:p>
      </dgm:t>
    </dgm:pt>
    <dgm:pt modelId="{9F307276-D870-46C7-89B0-564A86D4797A}" type="parTrans" cxnId="{7F98B9C1-5854-4909-B9E7-DE6518778E31}">
      <dgm:prSet/>
      <dgm:spPr/>
      <dgm:t>
        <a:bodyPr/>
        <a:lstStyle/>
        <a:p>
          <a:endParaRPr lang="en-US"/>
        </a:p>
      </dgm:t>
    </dgm:pt>
    <dgm:pt modelId="{6110CC84-BF0C-4DF9-B63E-0F8EF14F4CBE}" type="sibTrans" cxnId="{7F98B9C1-5854-4909-B9E7-DE6518778E31}">
      <dgm:prSet/>
      <dgm:spPr/>
      <dgm:t>
        <a:bodyPr/>
        <a:lstStyle/>
        <a:p>
          <a:endParaRPr lang="en-US"/>
        </a:p>
      </dgm:t>
    </dgm:pt>
    <dgm:pt modelId="{83C9BE06-71FF-4025-B517-0DB5D1C3DB88}">
      <dgm:prSet phldrT="[Text]" custT="1"/>
      <dgm:spPr/>
      <dgm:t>
        <a:bodyPr/>
        <a:lstStyle/>
        <a:p>
          <a:r>
            <a:rPr lang="en-PH" sz="1600" b="1" dirty="0">
              <a:solidFill>
                <a:schemeClr val="bg1"/>
              </a:solidFill>
            </a:rPr>
            <a:t>Pattern Recognition</a:t>
          </a:r>
          <a:endParaRPr lang="en-US" sz="1600" b="1" dirty="0">
            <a:solidFill>
              <a:schemeClr val="bg1"/>
            </a:solidFill>
          </a:endParaRPr>
        </a:p>
      </dgm:t>
    </dgm:pt>
    <dgm:pt modelId="{233E212E-4115-43AF-A64B-0C46013F2A42}" type="parTrans" cxnId="{835B3346-700B-4D32-B03B-9E6433FAE094}">
      <dgm:prSet/>
      <dgm:spPr/>
      <dgm:t>
        <a:bodyPr/>
        <a:lstStyle/>
        <a:p>
          <a:endParaRPr lang="en-US"/>
        </a:p>
      </dgm:t>
    </dgm:pt>
    <dgm:pt modelId="{A8701544-FFE1-4AF4-8222-A6D7ADA571E8}" type="sibTrans" cxnId="{835B3346-700B-4D32-B03B-9E6433FAE094}">
      <dgm:prSet/>
      <dgm:spPr/>
      <dgm:t>
        <a:bodyPr/>
        <a:lstStyle/>
        <a:p>
          <a:endParaRPr lang="en-US"/>
        </a:p>
      </dgm:t>
    </dgm:pt>
    <dgm:pt modelId="{3536C29F-8053-4680-B4CC-170A5F204502}">
      <dgm:prSet phldrT="[Text]" custT="1"/>
      <dgm:spPr/>
      <dgm:t>
        <a:bodyPr/>
        <a:lstStyle/>
        <a:p>
          <a:r>
            <a:rPr lang="en-PH" sz="1600" b="1" dirty="0">
              <a:solidFill>
                <a:schemeClr val="bg1"/>
              </a:solidFill>
            </a:rPr>
            <a:t>Machine Learning</a:t>
          </a:r>
          <a:endParaRPr lang="en-US" sz="1600" b="1" dirty="0">
            <a:solidFill>
              <a:schemeClr val="bg1"/>
            </a:solidFill>
          </a:endParaRPr>
        </a:p>
      </dgm:t>
    </dgm:pt>
    <dgm:pt modelId="{8778F11E-9BAB-4BC2-AA95-001C21E23D57}" type="parTrans" cxnId="{03ED8A3F-6B1D-4984-9DBA-35F49EB7050F}">
      <dgm:prSet/>
      <dgm:spPr/>
      <dgm:t>
        <a:bodyPr/>
        <a:lstStyle/>
        <a:p>
          <a:endParaRPr lang="en-US"/>
        </a:p>
      </dgm:t>
    </dgm:pt>
    <dgm:pt modelId="{E9CB7111-6005-4A3C-9991-AD64E720CFEC}" type="sibTrans" cxnId="{03ED8A3F-6B1D-4984-9DBA-35F49EB7050F}">
      <dgm:prSet/>
      <dgm:spPr/>
      <dgm:t>
        <a:bodyPr/>
        <a:lstStyle/>
        <a:p>
          <a:endParaRPr lang="en-US"/>
        </a:p>
      </dgm:t>
    </dgm:pt>
    <dgm:pt modelId="{FB8E6BEB-2422-4080-8D8D-CBBF02B6DE17}">
      <dgm:prSet phldrT="[Text]" custT="1"/>
      <dgm:spPr/>
      <dgm:t>
        <a:bodyPr/>
        <a:lstStyle/>
        <a:p>
          <a:r>
            <a:rPr lang="en-PH" sz="1600" b="1" dirty="0">
              <a:solidFill>
                <a:schemeClr val="bg1"/>
              </a:solidFill>
            </a:rPr>
            <a:t>Digital Signal Processing</a:t>
          </a:r>
        </a:p>
      </dgm:t>
    </dgm:pt>
    <dgm:pt modelId="{C39F1EEC-08BD-489B-B50B-F21706FCB8BA}" type="parTrans" cxnId="{234E5F4A-0CC6-44C2-894D-13EE08660323}">
      <dgm:prSet/>
      <dgm:spPr/>
      <dgm:t>
        <a:bodyPr/>
        <a:lstStyle/>
        <a:p>
          <a:endParaRPr lang="en-US"/>
        </a:p>
      </dgm:t>
    </dgm:pt>
    <dgm:pt modelId="{CD392B6E-B058-4154-8C1E-5541E7FE7626}" type="sibTrans" cxnId="{234E5F4A-0CC6-44C2-894D-13EE08660323}">
      <dgm:prSet/>
      <dgm:spPr/>
      <dgm:t>
        <a:bodyPr/>
        <a:lstStyle/>
        <a:p>
          <a:endParaRPr lang="en-US"/>
        </a:p>
      </dgm:t>
    </dgm:pt>
    <dgm:pt modelId="{83ED10C3-E436-44D0-9B6A-E71FFF363C43}">
      <dgm:prSet phldrT="[Text]" custT="1"/>
      <dgm:spPr/>
      <dgm:t>
        <a:bodyPr/>
        <a:lstStyle/>
        <a:p>
          <a:r>
            <a:rPr lang="en-PH" sz="1600" b="1" dirty="0">
              <a:solidFill>
                <a:schemeClr val="bg1"/>
              </a:solidFill>
            </a:rPr>
            <a:t>Human-Computer Interaction</a:t>
          </a:r>
          <a:endParaRPr lang="en-US" sz="1600" b="1" dirty="0">
            <a:solidFill>
              <a:schemeClr val="bg1"/>
            </a:solidFill>
          </a:endParaRPr>
        </a:p>
      </dgm:t>
    </dgm:pt>
    <dgm:pt modelId="{67DC2336-AA6A-4D66-89C0-E9C7BE075B66}" type="parTrans" cxnId="{B7C29EF3-B623-49F5-940B-97C24C42919B}">
      <dgm:prSet/>
      <dgm:spPr/>
      <dgm:t>
        <a:bodyPr/>
        <a:lstStyle/>
        <a:p>
          <a:endParaRPr lang="en-US"/>
        </a:p>
      </dgm:t>
    </dgm:pt>
    <dgm:pt modelId="{75844511-4FCB-42CF-B818-15A2749BC60F}" type="sibTrans" cxnId="{B7C29EF3-B623-49F5-940B-97C24C42919B}">
      <dgm:prSet/>
      <dgm:spPr/>
      <dgm:t>
        <a:bodyPr/>
        <a:lstStyle/>
        <a:p>
          <a:endParaRPr lang="en-US"/>
        </a:p>
      </dgm:t>
    </dgm:pt>
    <dgm:pt modelId="{A5C930CA-CCAA-43A5-A0CE-A256EB84D5A8}" type="pres">
      <dgm:prSet presAssocID="{6F1C2097-8C37-476F-A277-DAF4F53957AB}" presName="Name0" presStyleCnt="0">
        <dgm:presLayoutVars>
          <dgm:chMax val="1"/>
          <dgm:dir/>
          <dgm:animLvl val="ctr"/>
          <dgm:resizeHandles val="exact"/>
        </dgm:presLayoutVars>
      </dgm:prSet>
      <dgm:spPr/>
      <dgm:t>
        <a:bodyPr/>
        <a:lstStyle/>
        <a:p>
          <a:endParaRPr lang="en-US"/>
        </a:p>
      </dgm:t>
    </dgm:pt>
    <dgm:pt modelId="{01B38630-C4DE-4439-9F8C-8CDD61CC262A}" type="pres">
      <dgm:prSet presAssocID="{26AD3DFC-F148-4563-BBBD-2F0D83ADA898}" presName="centerShape" presStyleLbl="node0" presStyleIdx="0" presStyleCnt="1"/>
      <dgm:spPr/>
      <dgm:t>
        <a:bodyPr/>
        <a:lstStyle/>
        <a:p>
          <a:endParaRPr lang="en-US"/>
        </a:p>
      </dgm:t>
    </dgm:pt>
    <dgm:pt modelId="{92E93CCA-89E1-46D3-8B16-10EAD5F86C0B}" type="pres">
      <dgm:prSet presAssocID="{904B51A1-FD0A-4DCD-9018-CB20064007F9}" presName="node" presStyleLbl="node1" presStyleIdx="0" presStyleCnt="6" custScaleX="180431">
        <dgm:presLayoutVars>
          <dgm:bulletEnabled val="1"/>
        </dgm:presLayoutVars>
      </dgm:prSet>
      <dgm:spPr/>
      <dgm:t>
        <a:bodyPr/>
        <a:lstStyle/>
        <a:p>
          <a:endParaRPr lang="en-US"/>
        </a:p>
      </dgm:t>
    </dgm:pt>
    <dgm:pt modelId="{937B1861-AEB7-4401-A662-B482EFF9FC18}" type="pres">
      <dgm:prSet presAssocID="{904B51A1-FD0A-4DCD-9018-CB20064007F9}" presName="dummy" presStyleCnt="0"/>
      <dgm:spPr/>
    </dgm:pt>
    <dgm:pt modelId="{B35D8750-0FA5-4342-9B9A-8EBEF9AD5430}" type="pres">
      <dgm:prSet presAssocID="{B9505965-1B94-4C0F-B2F5-48B3F28311B4}" presName="sibTrans" presStyleLbl="sibTrans2D1" presStyleIdx="0" presStyleCnt="6"/>
      <dgm:spPr/>
      <dgm:t>
        <a:bodyPr/>
        <a:lstStyle/>
        <a:p>
          <a:endParaRPr lang="en-US"/>
        </a:p>
      </dgm:t>
    </dgm:pt>
    <dgm:pt modelId="{8C476F50-3626-4159-AB8E-C97E67696ECA}" type="pres">
      <dgm:prSet presAssocID="{FB8E6BEB-2422-4080-8D8D-CBBF02B6DE17}" presName="node" presStyleLbl="node1" presStyleIdx="1" presStyleCnt="6" custScaleX="180431" custRadScaleRad="130453" custRadScaleInc="37313">
        <dgm:presLayoutVars>
          <dgm:bulletEnabled val="1"/>
        </dgm:presLayoutVars>
      </dgm:prSet>
      <dgm:spPr/>
      <dgm:t>
        <a:bodyPr/>
        <a:lstStyle/>
        <a:p>
          <a:endParaRPr lang="en-US"/>
        </a:p>
      </dgm:t>
    </dgm:pt>
    <dgm:pt modelId="{EE3E3420-FEEE-4AA9-9FF3-DA6A1DB2C7D0}" type="pres">
      <dgm:prSet presAssocID="{FB8E6BEB-2422-4080-8D8D-CBBF02B6DE17}" presName="dummy" presStyleCnt="0"/>
      <dgm:spPr/>
    </dgm:pt>
    <dgm:pt modelId="{ED0996ED-6965-4A7B-8C77-DCF36F3D20D7}" type="pres">
      <dgm:prSet presAssocID="{CD392B6E-B058-4154-8C1E-5541E7FE7626}" presName="sibTrans" presStyleLbl="sibTrans2D1" presStyleIdx="1" presStyleCnt="6"/>
      <dgm:spPr/>
      <dgm:t>
        <a:bodyPr/>
        <a:lstStyle/>
        <a:p>
          <a:endParaRPr lang="en-US"/>
        </a:p>
      </dgm:t>
    </dgm:pt>
    <dgm:pt modelId="{5F3E20A4-7A0A-41CA-8319-94E9DA1AC02B}" type="pres">
      <dgm:prSet presAssocID="{91EE91F3-142E-4612-986A-332E15A7A354}" presName="node" presStyleLbl="node1" presStyleIdx="2" presStyleCnt="6" custScaleX="180431" custRadScaleRad="130453" custRadScaleInc="-37313">
        <dgm:presLayoutVars>
          <dgm:bulletEnabled val="1"/>
        </dgm:presLayoutVars>
      </dgm:prSet>
      <dgm:spPr/>
      <dgm:t>
        <a:bodyPr/>
        <a:lstStyle/>
        <a:p>
          <a:endParaRPr lang="en-US"/>
        </a:p>
      </dgm:t>
    </dgm:pt>
    <dgm:pt modelId="{B3B645AF-4FCF-4FA2-AB3F-F520CDF8C067}" type="pres">
      <dgm:prSet presAssocID="{91EE91F3-142E-4612-986A-332E15A7A354}" presName="dummy" presStyleCnt="0"/>
      <dgm:spPr/>
    </dgm:pt>
    <dgm:pt modelId="{2A22BA89-D939-42B9-B192-CB528AF14BED}" type="pres">
      <dgm:prSet presAssocID="{6110CC84-BF0C-4DF9-B63E-0F8EF14F4CBE}" presName="sibTrans" presStyleLbl="sibTrans2D1" presStyleIdx="2" presStyleCnt="6"/>
      <dgm:spPr/>
      <dgm:t>
        <a:bodyPr/>
        <a:lstStyle/>
        <a:p>
          <a:endParaRPr lang="en-US"/>
        </a:p>
      </dgm:t>
    </dgm:pt>
    <dgm:pt modelId="{1BEE8C60-1411-4A9A-B7B0-6642B9007332}" type="pres">
      <dgm:prSet presAssocID="{83C9BE06-71FF-4025-B517-0DB5D1C3DB88}" presName="node" presStyleLbl="node1" presStyleIdx="3" presStyleCnt="6" custScaleX="180431">
        <dgm:presLayoutVars>
          <dgm:bulletEnabled val="1"/>
        </dgm:presLayoutVars>
      </dgm:prSet>
      <dgm:spPr/>
      <dgm:t>
        <a:bodyPr/>
        <a:lstStyle/>
        <a:p>
          <a:endParaRPr lang="en-US"/>
        </a:p>
      </dgm:t>
    </dgm:pt>
    <dgm:pt modelId="{20C474B6-D98C-491A-BEEC-1FC4A821700C}" type="pres">
      <dgm:prSet presAssocID="{83C9BE06-71FF-4025-B517-0DB5D1C3DB88}" presName="dummy" presStyleCnt="0"/>
      <dgm:spPr/>
    </dgm:pt>
    <dgm:pt modelId="{23627E80-C7D5-4EBA-9155-D5F262B6021B}" type="pres">
      <dgm:prSet presAssocID="{A8701544-FFE1-4AF4-8222-A6D7ADA571E8}" presName="sibTrans" presStyleLbl="sibTrans2D1" presStyleIdx="3" presStyleCnt="6"/>
      <dgm:spPr/>
      <dgm:t>
        <a:bodyPr/>
        <a:lstStyle/>
        <a:p>
          <a:endParaRPr lang="en-US"/>
        </a:p>
      </dgm:t>
    </dgm:pt>
    <dgm:pt modelId="{509ED884-14C3-4A9E-ADF4-BA566FA651C7}" type="pres">
      <dgm:prSet presAssocID="{3536C29F-8053-4680-B4CC-170A5F204502}" presName="node" presStyleLbl="node1" presStyleIdx="4" presStyleCnt="6" custScaleX="180431" custRadScaleRad="131665" custRadScaleInc="38408">
        <dgm:presLayoutVars>
          <dgm:bulletEnabled val="1"/>
        </dgm:presLayoutVars>
      </dgm:prSet>
      <dgm:spPr/>
      <dgm:t>
        <a:bodyPr/>
        <a:lstStyle/>
        <a:p>
          <a:endParaRPr lang="en-US"/>
        </a:p>
      </dgm:t>
    </dgm:pt>
    <dgm:pt modelId="{E7429058-1F77-4A3B-A204-AAA292F2F79D}" type="pres">
      <dgm:prSet presAssocID="{3536C29F-8053-4680-B4CC-170A5F204502}" presName="dummy" presStyleCnt="0"/>
      <dgm:spPr/>
    </dgm:pt>
    <dgm:pt modelId="{C86A91BF-DB72-49F3-B672-99CFC22ACE7C}" type="pres">
      <dgm:prSet presAssocID="{E9CB7111-6005-4A3C-9991-AD64E720CFEC}" presName="sibTrans" presStyleLbl="sibTrans2D1" presStyleIdx="4" presStyleCnt="6"/>
      <dgm:spPr/>
      <dgm:t>
        <a:bodyPr/>
        <a:lstStyle/>
        <a:p>
          <a:endParaRPr lang="en-US"/>
        </a:p>
      </dgm:t>
    </dgm:pt>
    <dgm:pt modelId="{BD98ECA2-3E3F-4FFB-B3FF-A048260D18C4}" type="pres">
      <dgm:prSet presAssocID="{83ED10C3-E436-44D0-9B6A-E71FFF363C43}" presName="node" presStyleLbl="node1" presStyleIdx="5" presStyleCnt="6" custScaleX="180431" custRadScaleRad="131665" custRadScaleInc="-38408">
        <dgm:presLayoutVars>
          <dgm:bulletEnabled val="1"/>
        </dgm:presLayoutVars>
      </dgm:prSet>
      <dgm:spPr/>
      <dgm:t>
        <a:bodyPr/>
        <a:lstStyle/>
        <a:p>
          <a:endParaRPr lang="en-US"/>
        </a:p>
      </dgm:t>
    </dgm:pt>
    <dgm:pt modelId="{192DFC14-0059-457D-907A-A814FC607014}" type="pres">
      <dgm:prSet presAssocID="{83ED10C3-E436-44D0-9B6A-E71FFF363C43}" presName="dummy" presStyleCnt="0"/>
      <dgm:spPr/>
    </dgm:pt>
    <dgm:pt modelId="{3FFFB4AE-B0D5-4EA9-9AFA-DFEDD86C05E7}" type="pres">
      <dgm:prSet presAssocID="{75844511-4FCB-42CF-B818-15A2749BC60F}" presName="sibTrans" presStyleLbl="sibTrans2D1" presStyleIdx="5" presStyleCnt="6"/>
      <dgm:spPr/>
      <dgm:t>
        <a:bodyPr/>
        <a:lstStyle/>
        <a:p>
          <a:endParaRPr lang="en-US"/>
        </a:p>
      </dgm:t>
    </dgm:pt>
  </dgm:ptLst>
  <dgm:cxnLst>
    <dgm:cxn modelId="{234E5F4A-0CC6-44C2-894D-13EE08660323}" srcId="{26AD3DFC-F148-4563-BBBD-2F0D83ADA898}" destId="{FB8E6BEB-2422-4080-8D8D-CBBF02B6DE17}" srcOrd="1" destOrd="0" parTransId="{C39F1EEC-08BD-489B-B50B-F21706FCB8BA}" sibTransId="{CD392B6E-B058-4154-8C1E-5541E7FE7626}"/>
    <dgm:cxn modelId="{B7BC8650-E156-40E8-9DCA-6D18E162A533}" type="presOf" srcId="{CD392B6E-B058-4154-8C1E-5541E7FE7626}" destId="{ED0996ED-6965-4A7B-8C77-DCF36F3D20D7}" srcOrd="0" destOrd="0" presId="urn:microsoft.com/office/officeart/2005/8/layout/radial6"/>
    <dgm:cxn modelId="{F067D058-D8BF-4E7A-9C1B-3EEEE00D1E63}" type="presOf" srcId="{83C9BE06-71FF-4025-B517-0DB5D1C3DB88}" destId="{1BEE8C60-1411-4A9A-B7B0-6642B9007332}" srcOrd="0" destOrd="0" presId="urn:microsoft.com/office/officeart/2005/8/layout/radial6"/>
    <dgm:cxn modelId="{C504C06C-CC42-416E-8244-6970B82AFBF1}" srcId="{6F1C2097-8C37-476F-A277-DAF4F53957AB}" destId="{26AD3DFC-F148-4563-BBBD-2F0D83ADA898}" srcOrd="0" destOrd="0" parTransId="{C1AA2BAA-CF35-4CC6-86E8-A271D7040922}" sibTransId="{CBA95BE6-0466-4FB7-BACB-28001D35A4A3}"/>
    <dgm:cxn modelId="{B7C29EF3-B623-49F5-940B-97C24C42919B}" srcId="{26AD3DFC-F148-4563-BBBD-2F0D83ADA898}" destId="{83ED10C3-E436-44D0-9B6A-E71FFF363C43}" srcOrd="5" destOrd="0" parTransId="{67DC2336-AA6A-4D66-89C0-E9C7BE075B66}" sibTransId="{75844511-4FCB-42CF-B818-15A2749BC60F}"/>
    <dgm:cxn modelId="{241FE145-F746-4973-B41C-79A15498C1D5}" type="presOf" srcId="{26AD3DFC-F148-4563-BBBD-2F0D83ADA898}" destId="{01B38630-C4DE-4439-9F8C-8CDD61CC262A}" srcOrd="0" destOrd="0" presId="urn:microsoft.com/office/officeart/2005/8/layout/radial6"/>
    <dgm:cxn modelId="{0E9F5709-7111-4D00-8E0D-6D314A34B84D}" type="presOf" srcId="{B9505965-1B94-4C0F-B2F5-48B3F28311B4}" destId="{B35D8750-0FA5-4342-9B9A-8EBEF9AD5430}" srcOrd="0" destOrd="0" presId="urn:microsoft.com/office/officeart/2005/8/layout/radial6"/>
    <dgm:cxn modelId="{835B3346-700B-4D32-B03B-9E6433FAE094}" srcId="{26AD3DFC-F148-4563-BBBD-2F0D83ADA898}" destId="{83C9BE06-71FF-4025-B517-0DB5D1C3DB88}" srcOrd="3" destOrd="0" parTransId="{233E212E-4115-43AF-A64B-0C46013F2A42}" sibTransId="{A8701544-FFE1-4AF4-8222-A6D7ADA571E8}"/>
    <dgm:cxn modelId="{7F98B9C1-5854-4909-B9E7-DE6518778E31}" srcId="{26AD3DFC-F148-4563-BBBD-2F0D83ADA898}" destId="{91EE91F3-142E-4612-986A-332E15A7A354}" srcOrd="2" destOrd="0" parTransId="{9F307276-D870-46C7-89B0-564A86D4797A}" sibTransId="{6110CC84-BF0C-4DF9-B63E-0F8EF14F4CBE}"/>
    <dgm:cxn modelId="{31519CE2-B66D-4289-A6E3-E0F28DBB5D69}" type="presOf" srcId="{904B51A1-FD0A-4DCD-9018-CB20064007F9}" destId="{92E93CCA-89E1-46D3-8B16-10EAD5F86C0B}" srcOrd="0" destOrd="0" presId="urn:microsoft.com/office/officeart/2005/8/layout/radial6"/>
    <dgm:cxn modelId="{03ED8A3F-6B1D-4984-9DBA-35F49EB7050F}" srcId="{26AD3DFC-F148-4563-BBBD-2F0D83ADA898}" destId="{3536C29F-8053-4680-B4CC-170A5F204502}" srcOrd="4" destOrd="0" parTransId="{8778F11E-9BAB-4BC2-AA95-001C21E23D57}" sibTransId="{E9CB7111-6005-4A3C-9991-AD64E720CFEC}"/>
    <dgm:cxn modelId="{A2E471F8-B2F7-4089-8173-FFC9F8936CDC}" type="presOf" srcId="{6110CC84-BF0C-4DF9-B63E-0F8EF14F4CBE}" destId="{2A22BA89-D939-42B9-B192-CB528AF14BED}" srcOrd="0" destOrd="0" presId="urn:microsoft.com/office/officeart/2005/8/layout/radial6"/>
    <dgm:cxn modelId="{DBBBBB9C-518D-4328-AD79-BB67330D2C25}" type="presOf" srcId="{FB8E6BEB-2422-4080-8D8D-CBBF02B6DE17}" destId="{8C476F50-3626-4159-AB8E-C97E67696ECA}" srcOrd="0" destOrd="0" presId="urn:microsoft.com/office/officeart/2005/8/layout/radial6"/>
    <dgm:cxn modelId="{94E8956E-9153-4D7A-A29A-A1C6E34CCAD1}" type="presOf" srcId="{83ED10C3-E436-44D0-9B6A-E71FFF363C43}" destId="{BD98ECA2-3E3F-4FFB-B3FF-A048260D18C4}" srcOrd="0" destOrd="0" presId="urn:microsoft.com/office/officeart/2005/8/layout/radial6"/>
    <dgm:cxn modelId="{5C5569D0-32DA-4CE1-8E29-EEFAF1C0856D}" type="presOf" srcId="{75844511-4FCB-42CF-B818-15A2749BC60F}" destId="{3FFFB4AE-B0D5-4EA9-9AFA-DFEDD86C05E7}" srcOrd="0" destOrd="0" presId="urn:microsoft.com/office/officeart/2005/8/layout/radial6"/>
    <dgm:cxn modelId="{F1BF208F-E9AE-40C1-8B51-94B4257CECFF}" srcId="{26AD3DFC-F148-4563-BBBD-2F0D83ADA898}" destId="{904B51A1-FD0A-4DCD-9018-CB20064007F9}" srcOrd="0" destOrd="0" parTransId="{57DB1D3E-39C3-48D4-B327-D451FCD37CCA}" sibTransId="{B9505965-1B94-4C0F-B2F5-48B3F28311B4}"/>
    <dgm:cxn modelId="{520F9821-83C1-4053-BD22-5F6BDE9A0C9E}" type="presOf" srcId="{A8701544-FFE1-4AF4-8222-A6D7ADA571E8}" destId="{23627E80-C7D5-4EBA-9155-D5F262B6021B}" srcOrd="0" destOrd="0" presId="urn:microsoft.com/office/officeart/2005/8/layout/radial6"/>
    <dgm:cxn modelId="{4D4DC1AD-15FD-4BCA-9BC2-4E80EBA484F9}" type="presOf" srcId="{3536C29F-8053-4680-B4CC-170A5F204502}" destId="{509ED884-14C3-4A9E-ADF4-BA566FA651C7}" srcOrd="0" destOrd="0" presId="urn:microsoft.com/office/officeart/2005/8/layout/radial6"/>
    <dgm:cxn modelId="{76C6DBC8-6123-484C-83F7-598B00EEA10E}" type="presOf" srcId="{E9CB7111-6005-4A3C-9991-AD64E720CFEC}" destId="{C86A91BF-DB72-49F3-B672-99CFC22ACE7C}" srcOrd="0" destOrd="0" presId="urn:microsoft.com/office/officeart/2005/8/layout/radial6"/>
    <dgm:cxn modelId="{C54B009D-8D0F-4D37-9751-3706DD384435}" type="presOf" srcId="{91EE91F3-142E-4612-986A-332E15A7A354}" destId="{5F3E20A4-7A0A-41CA-8319-94E9DA1AC02B}" srcOrd="0" destOrd="0" presId="urn:microsoft.com/office/officeart/2005/8/layout/radial6"/>
    <dgm:cxn modelId="{6E875320-B749-4190-94A5-B33DB778563A}" type="presOf" srcId="{6F1C2097-8C37-476F-A277-DAF4F53957AB}" destId="{A5C930CA-CCAA-43A5-A0CE-A256EB84D5A8}" srcOrd="0" destOrd="0" presId="urn:microsoft.com/office/officeart/2005/8/layout/radial6"/>
    <dgm:cxn modelId="{03451715-D512-46CF-9B1C-726F20AA2859}" type="presParOf" srcId="{A5C930CA-CCAA-43A5-A0CE-A256EB84D5A8}" destId="{01B38630-C4DE-4439-9F8C-8CDD61CC262A}" srcOrd="0" destOrd="0" presId="urn:microsoft.com/office/officeart/2005/8/layout/radial6"/>
    <dgm:cxn modelId="{683C47D5-5878-453A-82BF-9C04C0EBB02E}" type="presParOf" srcId="{A5C930CA-CCAA-43A5-A0CE-A256EB84D5A8}" destId="{92E93CCA-89E1-46D3-8B16-10EAD5F86C0B}" srcOrd="1" destOrd="0" presId="urn:microsoft.com/office/officeart/2005/8/layout/radial6"/>
    <dgm:cxn modelId="{D0D373F6-D9CB-4D10-A842-3AC7BA764DED}" type="presParOf" srcId="{A5C930CA-CCAA-43A5-A0CE-A256EB84D5A8}" destId="{937B1861-AEB7-4401-A662-B482EFF9FC18}" srcOrd="2" destOrd="0" presId="urn:microsoft.com/office/officeart/2005/8/layout/radial6"/>
    <dgm:cxn modelId="{0B35A5EF-8AFE-4207-B7BA-A8CC80607F4B}" type="presParOf" srcId="{A5C930CA-CCAA-43A5-A0CE-A256EB84D5A8}" destId="{B35D8750-0FA5-4342-9B9A-8EBEF9AD5430}" srcOrd="3" destOrd="0" presId="urn:microsoft.com/office/officeart/2005/8/layout/radial6"/>
    <dgm:cxn modelId="{33BCD8A8-56A2-4599-8921-34A3131B537C}" type="presParOf" srcId="{A5C930CA-CCAA-43A5-A0CE-A256EB84D5A8}" destId="{8C476F50-3626-4159-AB8E-C97E67696ECA}" srcOrd="4" destOrd="0" presId="urn:microsoft.com/office/officeart/2005/8/layout/radial6"/>
    <dgm:cxn modelId="{E913EB8B-F753-48E5-A7D6-A3D2A8B82AD6}" type="presParOf" srcId="{A5C930CA-CCAA-43A5-A0CE-A256EB84D5A8}" destId="{EE3E3420-FEEE-4AA9-9FF3-DA6A1DB2C7D0}" srcOrd="5" destOrd="0" presId="urn:microsoft.com/office/officeart/2005/8/layout/radial6"/>
    <dgm:cxn modelId="{1D7CD4AA-DE52-46CA-A1A6-FBA773A510B2}" type="presParOf" srcId="{A5C930CA-CCAA-43A5-A0CE-A256EB84D5A8}" destId="{ED0996ED-6965-4A7B-8C77-DCF36F3D20D7}" srcOrd="6" destOrd="0" presId="urn:microsoft.com/office/officeart/2005/8/layout/radial6"/>
    <dgm:cxn modelId="{ACD6102A-D1DF-4527-9ADE-9984829BAB20}" type="presParOf" srcId="{A5C930CA-CCAA-43A5-A0CE-A256EB84D5A8}" destId="{5F3E20A4-7A0A-41CA-8319-94E9DA1AC02B}" srcOrd="7" destOrd="0" presId="urn:microsoft.com/office/officeart/2005/8/layout/radial6"/>
    <dgm:cxn modelId="{76A14628-D8B3-4424-8484-7FFBFA4BFA2F}" type="presParOf" srcId="{A5C930CA-CCAA-43A5-A0CE-A256EB84D5A8}" destId="{B3B645AF-4FCF-4FA2-AB3F-F520CDF8C067}" srcOrd="8" destOrd="0" presId="urn:microsoft.com/office/officeart/2005/8/layout/radial6"/>
    <dgm:cxn modelId="{28CFC8BA-FD5B-4FFD-9AB2-BDC0549A10E4}" type="presParOf" srcId="{A5C930CA-CCAA-43A5-A0CE-A256EB84D5A8}" destId="{2A22BA89-D939-42B9-B192-CB528AF14BED}" srcOrd="9" destOrd="0" presId="urn:microsoft.com/office/officeart/2005/8/layout/radial6"/>
    <dgm:cxn modelId="{5F6412FB-39B1-4FCA-A853-A1549BA7333C}" type="presParOf" srcId="{A5C930CA-CCAA-43A5-A0CE-A256EB84D5A8}" destId="{1BEE8C60-1411-4A9A-B7B0-6642B9007332}" srcOrd="10" destOrd="0" presId="urn:microsoft.com/office/officeart/2005/8/layout/radial6"/>
    <dgm:cxn modelId="{8BA147D4-887D-48A9-AB3F-F93C3FB11172}" type="presParOf" srcId="{A5C930CA-CCAA-43A5-A0CE-A256EB84D5A8}" destId="{20C474B6-D98C-491A-BEEC-1FC4A821700C}" srcOrd="11" destOrd="0" presId="urn:microsoft.com/office/officeart/2005/8/layout/radial6"/>
    <dgm:cxn modelId="{99F77A8D-6C7F-4D6C-9750-60AE69760196}" type="presParOf" srcId="{A5C930CA-CCAA-43A5-A0CE-A256EB84D5A8}" destId="{23627E80-C7D5-4EBA-9155-D5F262B6021B}" srcOrd="12" destOrd="0" presId="urn:microsoft.com/office/officeart/2005/8/layout/radial6"/>
    <dgm:cxn modelId="{11D184A5-5534-427C-B04C-D73A0D646C0D}" type="presParOf" srcId="{A5C930CA-CCAA-43A5-A0CE-A256EB84D5A8}" destId="{509ED884-14C3-4A9E-ADF4-BA566FA651C7}" srcOrd="13" destOrd="0" presId="urn:microsoft.com/office/officeart/2005/8/layout/radial6"/>
    <dgm:cxn modelId="{0B363C36-32A2-4751-9091-DCCDB88E137B}" type="presParOf" srcId="{A5C930CA-CCAA-43A5-A0CE-A256EB84D5A8}" destId="{E7429058-1F77-4A3B-A204-AAA292F2F79D}" srcOrd="14" destOrd="0" presId="urn:microsoft.com/office/officeart/2005/8/layout/radial6"/>
    <dgm:cxn modelId="{24A24CC5-844B-4BA2-A1FC-3C025B7535C1}" type="presParOf" srcId="{A5C930CA-CCAA-43A5-A0CE-A256EB84D5A8}" destId="{C86A91BF-DB72-49F3-B672-99CFC22ACE7C}" srcOrd="15" destOrd="0" presId="urn:microsoft.com/office/officeart/2005/8/layout/radial6"/>
    <dgm:cxn modelId="{C86CED00-9CDE-4E0E-8648-0ABB62917AAA}" type="presParOf" srcId="{A5C930CA-CCAA-43A5-A0CE-A256EB84D5A8}" destId="{BD98ECA2-3E3F-4FFB-B3FF-A048260D18C4}" srcOrd="16" destOrd="0" presId="urn:microsoft.com/office/officeart/2005/8/layout/radial6"/>
    <dgm:cxn modelId="{1CE2F994-4450-4455-8E55-7586B9F5BAEB}" type="presParOf" srcId="{A5C930CA-CCAA-43A5-A0CE-A256EB84D5A8}" destId="{192DFC14-0059-457D-907A-A814FC607014}" srcOrd="17" destOrd="0" presId="urn:microsoft.com/office/officeart/2005/8/layout/radial6"/>
    <dgm:cxn modelId="{7A1639EF-66A4-468E-8D00-2F07E5D7276E}" type="presParOf" srcId="{A5C930CA-CCAA-43A5-A0CE-A256EB84D5A8}" destId="{3FFFB4AE-B0D5-4EA9-9AFA-DFEDD86C05E7}"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1C2097-8C37-476F-A277-DAF4F53957AB}"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AF16902-97B8-46E6-84B4-A590D075BE15}">
      <dgm:prSet/>
      <dgm:spPr/>
      <dgm:t>
        <a:bodyPr/>
        <a:lstStyle/>
        <a:p>
          <a:r>
            <a:rPr lang="en-PH" b="1" dirty="0">
              <a:solidFill>
                <a:schemeClr val="bg1"/>
              </a:solidFill>
            </a:rPr>
            <a:t>Data Collection</a:t>
          </a:r>
          <a:endParaRPr lang="en-US" b="1" dirty="0">
            <a:solidFill>
              <a:schemeClr val="bg1"/>
            </a:solidFill>
          </a:endParaRPr>
        </a:p>
      </dgm:t>
    </dgm:pt>
    <dgm:pt modelId="{EC431461-8753-4654-85D2-22230031AF56}" type="parTrans" cxnId="{5497AF90-C75A-4E5E-A644-86AFF652F096}">
      <dgm:prSet/>
      <dgm:spPr/>
      <dgm:t>
        <a:bodyPr/>
        <a:lstStyle/>
        <a:p>
          <a:endParaRPr lang="en-US"/>
        </a:p>
      </dgm:t>
    </dgm:pt>
    <dgm:pt modelId="{26423538-CC34-46EC-9E36-5C9CB8F0FB49}" type="sibTrans" cxnId="{5497AF90-C75A-4E5E-A644-86AFF652F096}">
      <dgm:prSet/>
      <dgm:spPr>
        <a:ln w="19050"/>
      </dgm:spPr>
      <dgm:t>
        <a:bodyPr/>
        <a:lstStyle/>
        <a:p>
          <a:endParaRPr lang="en-US">
            <a:ln w="28575">
              <a:solidFill>
                <a:schemeClr val="tx1"/>
              </a:solidFill>
            </a:ln>
          </a:endParaRPr>
        </a:p>
      </dgm:t>
    </dgm:pt>
    <dgm:pt modelId="{A27CA64A-D0AD-421E-923B-ED584FFD1C1B}">
      <dgm:prSet/>
      <dgm:spPr/>
      <dgm:t>
        <a:bodyPr/>
        <a:lstStyle/>
        <a:p>
          <a:r>
            <a:rPr lang="en-PH" b="1" dirty="0">
              <a:solidFill>
                <a:schemeClr val="bg1"/>
              </a:solidFill>
            </a:rPr>
            <a:t>Data Preparation</a:t>
          </a:r>
          <a:endParaRPr lang="en-US" b="1" dirty="0">
            <a:solidFill>
              <a:schemeClr val="bg1"/>
            </a:solidFill>
          </a:endParaRPr>
        </a:p>
      </dgm:t>
    </dgm:pt>
    <dgm:pt modelId="{4D63A4FA-4205-4035-BCC9-05A1DA734BB9}" type="parTrans" cxnId="{2D42EDA5-8A62-407B-888E-AB09C0D888CA}">
      <dgm:prSet/>
      <dgm:spPr/>
      <dgm:t>
        <a:bodyPr/>
        <a:lstStyle/>
        <a:p>
          <a:endParaRPr lang="en-US"/>
        </a:p>
      </dgm:t>
    </dgm:pt>
    <dgm:pt modelId="{16CE1D7E-F9C9-4B80-B028-AD09407DC735}" type="sibTrans" cxnId="{2D42EDA5-8A62-407B-888E-AB09C0D888CA}">
      <dgm:prSet/>
      <dgm:spPr>
        <a:ln w="19050"/>
      </dgm:spPr>
      <dgm:t>
        <a:bodyPr/>
        <a:lstStyle/>
        <a:p>
          <a:endParaRPr lang="en-US">
            <a:ln w="28575">
              <a:solidFill>
                <a:schemeClr val="tx1"/>
              </a:solidFill>
            </a:ln>
          </a:endParaRPr>
        </a:p>
      </dgm:t>
    </dgm:pt>
    <dgm:pt modelId="{255D50AB-36DA-45C3-B156-99875FB9A411}">
      <dgm:prSet custT="1"/>
      <dgm:spPr/>
      <dgm:t>
        <a:bodyPr/>
        <a:lstStyle/>
        <a:p>
          <a:r>
            <a:rPr lang="en-PH" sz="2400" b="1" dirty="0" smtClean="0">
              <a:solidFill>
                <a:schemeClr val="bg1"/>
              </a:solidFill>
            </a:rPr>
            <a:t>Preprocessing</a:t>
          </a:r>
          <a:endParaRPr lang="en-US" sz="2400" b="1" dirty="0">
            <a:solidFill>
              <a:schemeClr val="bg1"/>
            </a:solidFill>
          </a:endParaRPr>
        </a:p>
      </dgm:t>
    </dgm:pt>
    <dgm:pt modelId="{7D11B3A5-6A5C-4B59-BD93-581FE8A78889}" type="parTrans" cxnId="{B465DD3E-1E0A-4B0C-B20D-3DF2757A286E}">
      <dgm:prSet/>
      <dgm:spPr/>
      <dgm:t>
        <a:bodyPr/>
        <a:lstStyle/>
        <a:p>
          <a:endParaRPr lang="en-US"/>
        </a:p>
      </dgm:t>
    </dgm:pt>
    <dgm:pt modelId="{95C0734B-0D75-4E3A-B584-C2D190B76BF2}" type="sibTrans" cxnId="{B465DD3E-1E0A-4B0C-B20D-3DF2757A286E}">
      <dgm:prSet/>
      <dgm:spPr>
        <a:ln w="19050"/>
      </dgm:spPr>
      <dgm:t>
        <a:bodyPr/>
        <a:lstStyle/>
        <a:p>
          <a:endParaRPr lang="en-US">
            <a:ln w="28575">
              <a:solidFill>
                <a:schemeClr val="tx1"/>
              </a:solidFill>
            </a:ln>
          </a:endParaRPr>
        </a:p>
      </dgm:t>
    </dgm:pt>
    <dgm:pt modelId="{1EDA74BB-57F8-4376-B4EE-D0A12CDBC40C}">
      <dgm:prSet/>
      <dgm:spPr/>
      <dgm:t>
        <a:bodyPr/>
        <a:lstStyle/>
        <a:p>
          <a:r>
            <a:rPr lang="en-PH" b="1" dirty="0">
              <a:solidFill>
                <a:schemeClr val="bg1"/>
              </a:solidFill>
            </a:rPr>
            <a:t>Classification</a:t>
          </a:r>
          <a:endParaRPr lang="en-US" b="1" dirty="0">
            <a:solidFill>
              <a:schemeClr val="bg1"/>
            </a:solidFill>
          </a:endParaRPr>
        </a:p>
      </dgm:t>
    </dgm:pt>
    <dgm:pt modelId="{621B7D77-FB99-48EB-8CFA-F3C5D09D2F44}" type="parTrans" cxnId="{570D5A2E-BE16-42DD-8CC8-935588C7668A}">
      <dgm:prSet/>
      <dgm:spPr/>
      <dgm:t>
        <a:bodyPr/>
        <a:lstStyle/>
        <a:p>
          <a:endParaRPr lang="en-US"/>
        </a:p>
      </dgm:t>
    </dgm:pt>
    <dgm:pt modelId="{0F80B4F0-F060-4889-B22A-E758783BC1A2}" type="sibTrans" cxnId="{570D5A2E-BE16-42DD-8CC8-935588C7668A}">
      <dgm:prSet/>
      <dgm:spPr/>
      <dgm:t>
        <a:bodyPr/>
        <a:lstStyle/>
        <a:p>
          <a:endParaRPr lang="en-US"/>
        </a:p>
      </dgm:t>
    </dgm:pt>
    <dgm:pt modelId="{06343BEF-9F10-47BF-B65A-CD897D48420D}" type="pres">
      <dgm:prSet presAssocID="{6F1C2097-8C37-476F-A277-DAF4F53957AB}" presName="Name0" presStyleCnt="0">
        <dgm:presLayoutVars>
          <dgm:dir/>
          <dgm:resizeHandles val="exact"/>
        </dgm:presLayoutVars>
      </dgm:prSet>
      <dgm:spPr/>
      <dgm:t>
        <a:bodyPr/>
        <a:lstStyle/>
        <a:p>
          <a:endParaRPr lang="en-US"/>
        </a:p>
      </dgm:t>
    </dgm:pt>
    <dgm:pt modelId="{48250160-E4CF-43A0-97D6-9A913ADD7662}" type="pres">
      <dgm:prSet presAssocID="{5AF16902-97B8-46E6-84B4-A590D075BE15}" presName="node" presStyleLbl="node1" presStyleIdx="0" presStyleCnt="4">
        <dgm:presLayoutVars>
          <dgm:bulletEnabled val="1"/>
        </dgm:presLayoutVars>
      </dgm:prSet>
      <dgm:spPr/>
      <dgm:t>
        <a:bodyPr/>
        <a:lstStyle/>
        <a:p>
          <a:endParaRPr lang="en-US"/>
        </a:p>
      </dgm:t>
    </dgm:pt>
    <dgm:pt modelId="{41962DC8-ED04-4D91-B463-355DADC0C185}" type="pres">
      <dgm:prSet presAssocID="{26423538-CC34-46EC-9E36-5C9CB8F0FB49}" presName="sibTrans" presStyleLbl="sibTrans1D1" presStyleIdx="0" presStyleCnt="3"/>
      <dgm:spPr/>
      <dgm:t>
        <a:bodyPr/>
        <a:lstStyle/>
        <a:p>
          <a:endParaRPr lang="en-US"/>
        </a:p>
      </dgm:t>
    </dgm:pt>
    <dgm:pt modelId="{258C5AAD-745F-43AE-A7E6-53F81A7283A4}" type="pres">
      <dgm:prSet presAssocID="{26423538-CC34-46EC-9E36-5C9CB8F0FB49}" presName="connectorText" presStyleLbl="sibTrans1D1" presStyleIdx="0" presStyleCnt="3"/>
      <dgm:spPr/>
      <dgm:t>
        <a:bodyPr/>
        <a:lstStyle/>
        <a:p>
          <a:endParaRPr lang="en-US"/>
        </a:p>
      </dgm:t>
    </dgm:pt>
    <dgm:pt modelId="{5985CD30-7E42-4141-8310-E52C85277182}" type="pres">
      <dgm:prSet presAssocID="{A27CA64A-D0AD-421E-923B-ED584FFD1C1B}" presName="node" presStyleLbl="node1" presStyleIdx="1" presStyleCnt="4">
        <dgm:presLayoutVars>
          <dgm:bulletEnabled val="1"/>
        </dgm:presLayoutVars>
      </dgm:prSet>
      <dgm:spPr/>
      <dgm:t>
        <a:bodyPr/>
        <a:lstStyle/>
        <a:p>
          <a:endParaRPr lang="en-US"/>
        </a:p>
      </dgm:t>
    </dgm:pt>
    <dgm:pt modelId="{10BD7E82-6AB7-4ED3-81A3-F9C230882F13}" type="pres">
      <dgm:prSet presAssocID="{16CE1D7E-F9C9-4B80-B028-AD09407DC735}" presName="sibTrans" presStyleLbl="sibTrans1D1" presStyleIdx="1" presStyleCnt="3"/>
      <dgm:spPr/>
      <dgm:t>
        <a:bodyPr/>
        <a:lstStyle/>
        <a:p>
          <a:endParaRPr lang="en-US"/>
        </a:p>
      </dgm:t>
    </dgm:pt>
    <dgm:pt modelId="{A00339A0-17EB-443A-9CEC-CD5479CD084E}" type="pres">
      <dgm:prSet presAssocID="{16CE1D7E-F9C9-4B80-B028-AD09407DC735}" presName="connectorText" presStyleLbl="sibTrans1D1" presStyleIdx="1" presStyleCnt="3"/>
      <dgm:spPr/>
      <dgm:t>
        <a:bodyPr/>
        <a:lstStyle/>
        <a:p>
          <a:endParaRPr lang="en-US"/>
        </a:p>
      </dgm:t>
    </dgm:pt>
    <dgm:pt modelId="{AA3C1ABB-E9E0-499C-AADD-8E2904ACBB1D}" type="pres">
      <dgm:prSet presAssocID="{255D50AB-36DA-45C3-B156-99875FB9A411}" presName="node" presStyleLbl="node1" presStyleIdx="2" presStyleCnt="4">
        <dgm:presLayoutVars>
          <dgm:bulletEnabled val="1"/>
        </dgm:presLayoutVars>
      </dgm:prSet>
      <dgm:spPr/>
      <dgm:t>
        <a:bodyPr/>
        <a:lstStyle/>
        <a:p>
          <a:endParaRPr lang="en-US"/>
        </a:p>
      </dgm:t>
    </dgm:pt>
    <dgm:pt modelId="{27B19155-5102-4892-BCD2-A84D5B73C94E}" type="pres">
      <dgm:prSet presAssocID="{95C0734B-0D75-4E3A-B584-C2D190B76BF2}" presName="sibTrans" presStyleLbl="sibTrans1D1" presStyleIdx="2" presStyleCnt="3"/>
      <dgm:spPr/>
      <dgm:t>
        <a:bodyPr/>
        <a:lstStyle/>
        <a:p>
          <a:endParaRPr lang="en-US"/>
        </a:p>
      </dgm:t>
    </dgm:pt>
    <dgm:pt modelId="{B2297DD0-11EF-4568-A0B2-045CAD75D5F5}" type="pres">
      <dgm:prSet presAssocID="{95C0734B-0D75-4E3A-B584-C2D190B76BF2}" presName="connectorText" presStyleLbl="sibTrans1D1" presStyleIdx="2" presStyleCnt="3"/>
      <dgm:spPr/>
      <dgm:t>
        <a:bodyPr/>
        <a:lstStyle/>
        <a:p>
          <a:endParaRPr lang="en-US"/>
        </a:p>
      </dgm:t>
    </dgm:pt>
    <dgm:pt modelId="{6DA043FC-A2F6-431E-958F-CB0EFE317F7D}" type="pres">
      <dgm:prSet presAssocID="{1EDA74BB-57F8-4376-B4EE-D0A12CDBC40C}" presName="node" presStyleLbl="node1" presStyleIdx="3" presStyleCnt="4">
        <dgm:presLayoutVars>
          <dgm:bulletEnabled val="1"/>
        </dgm:presLayoutVars>
      </dgm:prSet>
      <dgm:spPr/>
      <dgm:t>
        <a:bodyPr/>
        <a:lstStyle/>
        <a:p>
          <a:endParaRPr lang="en-US"/>
        </a:p>
      </dgm:t>
    </dgm:pt>
  </dgm:ptLst>
  <dgm:cxnLst>
    <dgm:cxn modelId="{B465DD3E-1E0A-4B0C-B20D-3DF2757A286E}" srcId="{6F1C2097-8C37-476F-A277-DAF4F53957AB}" destId="{255D50AB-36DA-45C3-B156-99875FB9A411}" srcOrd="2" destOrd="0" parTransId="{7D11B3A5-6A5C-4B59-BD93-581FE8A78889}" sibTransId="{95C0734B-0D75-4E3A-B584-C2D190B76BF2}"/>
    <dgm:cxn modelId="{F6E5BDBD-8644-4741-9B96-9D3EED332B29}" type="presOf" srcId="{1EDA74BB-57F8-4376-B4EE-D0A12CDBC40C}" destId="{6DA043FC-A2F6-431E-958F-CB0EFE317F7D}" srcOrd="0" destOrd="0" presId="urn:microsoft.com/office/officeart/2005/8/layout/bProcess3"/>
    <dgm:cxn modelId="{F2F81C6D-7D91-4B34-907F-4CDF1DC5296D}" type="presOf" srcId="{95C0734B-0D75-4E3A-B584-C2D190B76BF2}" destId="{B2297DD0-11EF-4568-A0B2-045CAD75D5F5}" srcOrd="1" destOrd="0" presId="urn:microsoft.com/office/officeart/2005/8/layout/bProcess3"/>
    <dgm:cxn modelId="{08179271-A5AE-4F8B-9426-D1BD1D0080D7}" type="presOf" srcId="{6F1C2097-8C37-476F-A277-DAF4F53957AB}" destId="{06343BEF-9F10-47BF-B65A-CD897D48420D}" srcOrd="0" destOrd="0" presId="urn:microsoft.com/office/officeart/2005/8/layout/bProcess3"/>
    <dgm:cxn modelId="{C73E2ED5-F82B-47B6-8C71-AAEFCF2CE9DD}" type="presOf" srcId="{95C0734B-0D75-4E3A-B584-C2D190B76BF2}" destId="{27B19155-5102-4892-BCD2-A84D5B73C94E}" srcOrd="0" destOrd="0" presId="urn:microsoft.com/office/officeart/2005/8/layout/bProcess3"/>
    <dgm:cxn modelId="{7CEEBE0E-427E-4FFD-A15C-36BB5337207C}" type="presOf" srcId="{16CE1D7E-F9C9-4B80-B028-AD09407DC735}" destId="{A00339A0-17EB-443A-9CEC-CD5479CD084E}" srcOrd="1" destOrd="0" presId="urn:microsoft.com/office/officeart/2005/8/layout/bProcess3"/>
    <dgm:cxn modelId="{7E10543E-F14D-40ED-AC2E-3EC2BFC303F8}" type="presOf" srcId="{16CE1D7E-F9C9-4B80-B028-AD09407DC735}" destId="{10BD7E82-6AB7-4ED3-81A3-F9C230882F13}" srcOrd="0" destOrd="0" presId="urn:microsoft.com/office/officeart/2005/8/layout/bProcess3"/>
    <dgm:cxn modelId="{2D42EDA5-8A62-407B-888E-AB09C0D888CA}" srcId="{6F1C2097-8C37-476F-A277-DAF4F53957AB}" destId="{A27CA64A-D0AD-421E-923B-ED584FFD1C1B}" srcOrd="1" destOrd="0" parTransId="{4D63A4FA-4205-4035-BCC9-05A1DA734BB9}" sibTransId="{16CE1D7E-F9C9-4B80-B028-AD09407DC735}"/>
    <dgm:cxn modelId="{52E30C0C-07F1-4D95-8E90-A0131B7FAF00}" type="presOf" srcId="{255D50AB-36DA-45C3-B156-99875FB9A411}" destId="{AA3C1ABB-E9E0-499C-AADD-8E2904ACBB1D}" srcOrd="0" destOrd="0" presId="urn:microsoft.com/office/officeart/2005/8/layout/bProcess3"/>
    <dgm:cxn modelId="{438432B2-CB86-4FF8-AADB-52EF4507FB12}" type="presOf" srcId="{26423538-CC34-46EC-9E36-5C9CB8F0FB49}" destId="{41962DC8-ED04-4D91-B463-355DADC0C185}" srcOrd="0" destOrd="0" presId="urn:microsoft.com/office/officeart/2005/8/layout/bProcess3"/>
    <dgm:cxn modelId="{5497AF90-C75A-4E5E-A644-86AFF652F096}" srcId="{6F1C2097-8C37-476F-A277-DAF4F53957AB}" destId="{5AF16902-97B8-46E6-84B4-A590D075BE15}" srcOrd="0" destOrd="0" parTransId="{EC431461-8753-4654-85D2-22230031AF56}" sibTransId="{26423538-CC34-46EC-9E36-5C9CB8F0FB49}"/>
    <dgm:cxn modelId="{8859B12A-FE75-457A-95DD-BE2933EE2466}" type="presOf" srcId="{A27CA64A-D0AD-421E-923B-ED584FFD1C1B}" destId="{5985CD30-7E42-4141-8310-E52C85277182}" srcOrd="0" destOrd="0" presId="urn:microsoft.com/office/officeart/2005/8/layout/bProcess3"/>
    <dgm:cxn modelId="{EBAD44F0-3BAE-4D0B-90AF-D10F962489CA}" type="presOf" srcId="{5AF16902-97B8-46E6-84B4-A590D075BE15}" destId="{48250160-E4CF-43A0-97D6-9A913ADD7662}" srcOrd="0" destOrd="0" presId="urn:microsoft.com/office/officeart/2005/8/layout/bProcess3"/>
    <dgm:cxn modelId="{E6798C53-0545-4F32-ADF7-71AE5D8C00A4}" type="presOf" srcId="{26423538-CC34-46EC-9E36-5C9CB8F0FB49}" destId="{258C5AAD-745F-43AE-A7E6-53F81A7283A4}" srcOrd="1" destOrd="0" presId="urn:microsoft.com/office/officeart/2005/8/layout/bProcess3"/>
    <dgm:cxn modelId="{570D5A2E-BE16-42DD-8CC8-935588C7668A}" srcId="{6F1C2097-8C37-476F-A277-DAF4F53957AB}" destId="{1EDA74BB-57F8-4376-B4EE-D0A12CDBC40C}" srcOrd="3" destOrd="0" parTransId="{621B7D77-FB99-48EB-8CFA-F3C5D09D2F44}" sibTransId="{0F80B4F0-F060-4889-B22A-E758783BC1A2}"/>
    <dgm:cxn modelId="{A9C5234A-0059-41A1-97F3-E4BABA5E8195}" type="presParOf" srcId="{06343BEF-9F10-47BF-B65A-CD897D48420D}" destId="{48250160-E4CF-43A0-97D6-9A913ADD7662}" srcOrd="0" destOrd="0" presId="urn:microsoft.com/office/officeart/2005/8/layout/bProcess3"/>
    <dgm:cxn modelId="{6F38F5D3-9DBB-4E37-9374-2BE6F0807841}" type="presParOf" srcId="{06343BEF-9F10-47BF-B65A-CD897D48420D}" destId="{41962DC8-ED04-4D91-B463-355DADC0C185}" srcOrd="1" destOrd="0" presId="urn:microsoft.com/office/officeart/2005/8/layout/bProcess3"/>
    <dgm:cxn modelId="{CA9AD6F7-72EE-4E53-A2B5-C9CA14CDC3C5}" type="presParOf" srcId="{41962DC8-ED04-4D91-B463-355DADC0C185}" destId="{258C5AAD-745F-43AE-A7E6-53F81A7283A4}" srcOrd="0" destOrd="0" presId="urn:microsoft.com/office/officeart/2005/8/layout/bProcess3"/>
    <dgm:cxn modelId="{1DA306F8-6B0D-491B-8182-359BB1C5D24F}" type="presParOf" srcId="{06343BEF-9F10-47BF-B65A-CD897D48420D}" destId="{5985CD30-7E42-4141-8310-E52C85277182}" srcOrd="2" destOrd="0" presId="urn:microsoft.com/office/officeart/2005/8/layout/bProcess3"/>
    <dgm:cxn modelId="{30E3BBFB-A94E-4772-84EA-8A1B73A0520D}" type="presParOf" srcId="{06343BEF-9F10-47BF-B65A-CD897D48420D}" destId="{10BD7E82-6AB7-4ED3-81A3-F9C230882F13}" srcOrd="3" destOrd="0" presId="urn:microsoft.com/office/officeart/2005/8/layout/bProcess3"/>
    <dgm:cxn modelId="{E5576CF1-3E32-41E9-A6C0-1D8AD40AF706}" type="presParOf" srcId="{10BD7E82-6AB7-4ED3-81A3-F9C230882F13}" destId="{A00339A0-17EB-443A-9CEC-CD5479CD084E}" srcOrd="0" destOrd="0" presId="urn:microsoft.com/office/officeart/2005/8/layout/bProcess3"/>
    <dgm:cxn modelId="{E0BB41D5-B48D-4125-9900-910B6107E3C2}" type="presParOf" srcId="{06343BEF-9F10-47BF-B65A-CD897D48420D}" destId="{AA3C1ABB-E9E0-499C-AADD-8E2904ACBB1D}" srcOrd="4" destOrd="0" presId="urn:microsoft.com/office/officeart/2005/8/layout/bProcess3"/>
    <dgm:cxn modelId="{6900B577-C17A-4D72-AA27-FB52141EAA8F}" type="presParOf" srcId="{06343BEF-9F10-47BF-B65A-CD897D48420D}" destId="{27B19155-5102-4892-BCD2-A84D5B73C94E}" srcOrd="5" destOrd="0" presId="urn:microsoft.com/office/officeart/2005/8/layout/bProcess3"/>
    <dgm:cxn modelId="{E22A8042-62A9-45C1-B7EA-7B7E830976C4}" type="presParOf" srcId="{27B19155-5102-4892-BCD2-A84D5B73C94E}" destId="{B2297DD0-11EF-4568-A0B2-045CAD75D5F5}" srcOrd="0" destOrd="0" presId="urn:microsoft.com/office/officeart/2005/8/layout/bProcess3"/>
    <dgm:cxn modelId="{B48BD217-B776-4860-9AE8-BC2955F35D46}" type="presParOf" srcId="{06343BEF-9F10-47BF-B65A-CD897D48420D}" destId="{6DA043FC-A2F6-431E-958F-CB0EFE317F7D}"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00F96-0702-49BB-AFE6-69C5C6DEC2C1}">
      <dsp:nvSpPr>
        <dsp:cNvPr id="0" name=""/>
        <dsp:cNvSpPr/>
      </dsp:nvSpPr>
      <dsp:spPr>
        <a:xfrm>
          <a:off x="6653209" y="1116833"/>
          <a:ext cx="1668777" cy="491987"/>
        </a:xfrm>
        <a:custGeom>
          <a:avLst/>
          <a:gdLst/>
          <a:ahLst/>
          <a:cxnLst/>
          <a:rect l="0" t="0" r="0" b="0"/>
          <a:pathLst>
            <a:path>
              <a:moveTo>
                <a:pt x="0" y="0"/>
              </a:moveTo>
              <a:lnTo>
                <a:pt x="0" y="335275"/>
              </a:lnTo>
              <a:lnTo>
                <a:pt x="1668777" y="335275"/>
              </a:lnTo>
              <a:lnTo>
                <a:pt x="1668777" y="491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9E9D5-CF14-4CED-AB4C-B062119A9DEB}">
      <dsp:nvSpPr>
        <dsp:cNvPr id="0" name=""/>
        <dsp:cNvSpPr/>
      </dsp:nvSpPr>
      <dsp:spPr>
        <a:xfrm>
          <a:off x="4984432" y="2683016"/>
          <a:ext cx="4135137" cy="491987"/>
        </a:xfrm>
        <a:custGeom>
          <a:avLst/>
          <a:gdLst/>
          <a:ahLst/>
          <a:cxnLst/>
          <a:rect l="0" t="0" r="0" b="0"/>
          <a:pathLst>
            <a:path>
              <a:moveTo>
                <a:pt x="0" y="0"/>
              </a:moveTo>
              <a:lnTo>
                <a:pt x="0" y="335275"/>
              </a:lnTo>
              <a:lnTo>
                <a:pt x="4135137" y="335275"/>
              </a:lnTo>
              <a:lnTo>
                <a:pt x="4135137" y="491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3E0D6B-0CC1-40DA-ACDA-D3569BEDA75C}">
      <dsp:nvSpPr>
        <dsp:cNvPr id="0" name=""/>
        <dsp:cNvSpPr/>
      </dsp:nvSpPr>
      <dsp:spPr>
        <a:xfrm>
          <a:off x="4984432" y="2683016"/>
          <a:ext cx="2067568" cy="491987"/>
        </a:xfrm>
        <a:custGeom>
          <a:avLst/>
          <a:gdLst/>
          <a:ahLst/>
          <a:cxnLst/>
          <a:rect l="0" t="0" r="0" b="0"/>
          <a:pathLst>
            <a:path>
              <a:moveTo>
                <a:pt x="0" y="0"/>
              </a:moveTo>
              <a:lnTo>
                <a:pt x="0" y="335275"/>
              </a:lnTo>
              <a:lnTo>
                <a:pt x="2067568" y="335275"/>
              </a:lnTo>
              <a:lnTo>
                <a:pt x="2067568" y="491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98B3E6-CD46-4246-909C-4F6268675B0B}">
      <dsp:nvSpPr>
        <dsp:cNvPr id="0" name=""/>
        <dsp:cNvSpPr/>
      </dsp:nvSpPr>
      <dsp:spPr>
        <a:xfrm>
          <a:off x="4938712" y="2683016"/>
          <a:ext cx="91440" cy="491987"/>
        </a:xfrm>
        <a:custGeom>
          <a:avLst/>
          <a:gdLst/>
          <a:ahLst/>
          <a:cxnLst/>
          <a:rect l="0" t="0" r="0" b="0"/>
          <a:pathLst>
            <a:path>
              <a:moveTo>
                <a:pt x="45720" y="0"/>
              </a:moveTo>
              <a:lnTo>
                <a:pt x="45720" y="491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DB705-7A91-4363-8F17-7F76194C0BFC}">
      <dsp:nvSpPr>
        <dsp:cNvPr id="0" name=""/>
        <dsp:cNvSpPr/>
      </dsp:nvSpPr>
      <dsp:spPr>
        <a:xfrm>
          <a:off x="2916863" y="2683016"/>
          <a:ext cx="2067568" cy="491987"/>
        </a:xfrm>
        <a:custGeom>
          <a:avLst/>
          <a:gdLst/>
          <a:ahLst/>
          <a:cxnLst/>
          <a:rect l="0" t="0" r="0" b="0"/>
          <a:pathLst>
            <a:path>
              <a:moveTo>
                <a:pt x="2067568" y="0"/>
              </a:moveTo>
              <a:lnTo>
                <a:pt x="2067568" y="335275"/>
              </a:lnTo>
              <a:lnTo>
                <a:pt x="0" y="335275"/>
              </a:lnTo>
              <a:lnTo>
                <a:pt x="0" y="491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D3238A-A703-43D2-8684-B35BFF38995C}">
      <dsp:nvSpPr>
        <dsp:cNvPr id="0" name=""/>
        <dsp:cNvSpPr/>
      </dsp:nvSpPr>
      <dsp:spPr>
        <a:xfrm>
          <a:off x="849295" y="2683016"/>
          <a:ext cx="4135137" cy="491987"/>
        </a:xfrm>
        <a:custGeom>
          <a:avLst/>
          <a:gdLst/>
          <a:ahLst/>
          <a:cxnLst/>
          <a:rect l="0" t="0" r="0" b="0"/>
          <a:pathLst>
            <a:path>
              <a:moveTo>
                <a:pt x="4135137" y="0"/>
              </a:moveTo>
              <a:lnTo>
                <a:pt x="4135137" y="335275"/>
              </a:lnTo>
              <a:lnTo>
                <a:pt x="0" y="335275"/>
              </a:lnTo>
              <a:lnTo>
                <a:pt x="0" y="491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017DCA-2443-48BE-A8E2-EE52CADE0F6C}">
      <dsp:nvSpPr>
        <dsp:cNvPr id="0" name=""/>
        <dsp:cNvSpPr/>
      </dsp:nvSpPr>
      <dsp:spPr>
        <a:xfrm>
          <a:off x="4984432" y="1116833"/>
          <a:ext cx="1668777" cy="491987"/>
        </a:xfrm>
        <a:custGeom>
          <a:avLst/>
          <a:gdLst/>
          <a:ahLst/>
          <a:cxnLst/>
          <a:rect l="0" t="0" r="0" b="0"/>
          <a:pathLst>
            <a:path>
              <a:moveTo>
                <a:pt x="1668777" y="0"/>
              </a:moveTo>
              <a:lnTo>
                <a:pt x="1668777" y="335275"/>
              </a:lnTo>
              <a:lnTo>
                <a:pt x="0" y="335275"/>
              </a:lnTo>
              <a:lnTo>
                <a:pt x="0" y="491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CB514-5E42-4C8B-85A1-6FE1B11008D7}">
      <dsp:nvSpPr>
        <dsp:cNvPr id="0" name=""/>
        <dsp:cNvSpPr/>
      </dsp:nvSpPr>
      <dsp:spPr>
        <a:xfrm>
          <a:off x="3691575" y="42637"/>
          <a:ext cx="5923268"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4C510-1BBF-4EF7-9D51-3C8F5265EF3A}">
      <dsp:nvSpPr>
        <dsp:cNvPr id="0" name=""/>
        <dsp:cNvSpPr/>
      </dsp:nvSpPr>
      <dsp:spPr>
        <a:xfrm>
          <a:off x="3879536" y="221200"/>
          <a:ext cx="5923268"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Emotions of Literary Response</a:t>
          </a:r>
          <a:endParaRPr lang="en-US" sz="2800" kern="1200" dirty="0"/>
        </a:p>
      </dsp:txBody>
      <dsp:txXfrm>
        <a:off x="3910998" y="252662"/>
        <a:ext cx="5860344" cy="1011271"/>
      </dsp:txXfrm>
    </dsp:sp>
    <dsp:sp modelId="{C28CA993-FFE7-41F4-BE88-00C43469852F}">
      <dsp:nvSpPr>
        <dsp:cNvPr id="0" name=""/>
        <dsp:cNvSpPr/>
      </dsp:nvSpPr>
      <dsp:spPr>
        <a:xfrm>
          <a:off x="3503615" y="1608820"/>
          <a:ext cx="2961634"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B4DB9-1308-4F3E-978B-65460BFAAD3B}">
      <dsp:nvSpPr>
        <dsp:cNvPr id="0" name=""/>
        <dsp:cNvSpPr/>
      </dsp:nvSpPr>
      <dsp:spPr>
        <a:xfrm>
          <a:off x="3691575" y="1787383"/>
          <a:ext cx="2961634"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Narrative Emotions</a:t>
          </a:r>
          <a:endParaRPr lang="en-US" sz="2000" kern="1200" dirty="0"/>
        </a:p>
      </dsp:txBody>
      <dsp:txXfrm>
        <a:off x="3723037" y="1818845"/>
        <a:ext cx="2898710" cy="1011271"/>
      </dsp:txXfrm>
    </dsp:sp>
    <dsp:sp modelId="{216E3F71-1B37-4803-9A70-4896ECE2B8FF}">
      <dsp:nvSpPr>
        <dsp:cNvPr id="0" name=""/>
        <dsp:cNvSpPr/>
      </dsp:nvSpPr>
      <dsp:spPr>
        <a:xfrm>
          <a:off x="3471" y="3175003"/>
          <a:ext cx="1691646"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DDA03-79E2-49B3-A0A6-B29CDBC63612}">
      <dsp:nvSpPr>
        <dsp:cNvPr id="0" name=""/>
        <dsp:cNvSpPr/>
      </dsp:nvSpPr>
      <dsp:spPr>
        <a:xfrm>
          <a:off x="191432" y="3353566"/>
          <a:ext cx="1691646"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Sympathy</a:t>
          </a:r>
          <a:endParaRPr lang="en-US" sz="1700" kern="1200" dirty="0"/>
        </a:p>
      </dsp:txBody>
      <dsp:txXfrm>
        <a:off x="222894" y="3385028"/>
        <a:ext cx="1628722" cy="1011271"/>
      </dsp:txXfrm>
    </dsp:sp>
    <dsp:sp modelId="{B19BB105-ACB3-4EA0-AA4E-A81B63A16DB3}">
      <dsp:nvSpPr>
        <dsp:cNvPr id="0" name=""/>
        <dsp:cNvSpPr/>
      </dsp:nvSpPr>
      <dsp:spPr>
        <a:xfrm>
          <a:off x="2071040" y="3175003"/>
          <a:ext cx="1691646"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6F043-4570-4251-A220-C95A4814C47C}">
      <dsp:nvSpPr>
        <dsp:cNvPr id="0" name=""/>
        <dsp:cNvSpPr/>
      </dsp:nvSpPr>
      <dsp:spPr>
        <a:xfrm>
          <a:off x="2259000" y="3353566"/>
          <a:ext cx="1691646"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Identification</a:t>
          </a:r>
          <a:endParaRPr lang="en-US" sz="1700" kern="1200" dirty="0"/>
        </a:p>
      </dsp:txBody>
      <dsp:txXfrm>
        <a:off x="2290462" y="3385028"/>
        <a:ext cx="1628722" cy="1011271"/>
      </dsp:txXfrm>
    </dsp:sp>
    <dsp:sp modelId="{38B9DF39-ABFF-431B-ACA2-18871C15AF5E}">
      <dsp:nvSpPr>
        <dsp:cNvPr id="0" name=""/>
        <dsp:cNvSpPr/>
      </dsp:nvSpPr>
      <dsp:spPr>
        <a:xfrm>
          <a:off x="4138608" y="3175003"/>
          <a:ext cx="1691646"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94784-FF30-4294-BB9A-0560CC9B7196}">
      <dsp:nvSpPr>
        <dsp:cNvPr id="0" name=""/>
        <dsp:cNvSpPr/>
      </dsp:nvSpPr>
      <dsp:spPr>
        <a:xfrm>
          <a:off x="4326569" y="3353566"/>
          <a:ext cx="1691646"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Relived Emotions</a:t>
          </a:r>
          <a:endParaRPr lang="en-US" sz="1700" kern="1200" dirty="0"/>
        </a:p>
      </dsp:txBody>
      <dsp:txXfrm>
        <a:off x="4358031" y="3385028"/>
        <a:ext cx="1628722" cy="1011271"/>
      </dsp:txXfrm>
    </dsp:sp>
    <dsp:sp modelId="{0B833A06-D61A-4704-ABBA-8C4C7C12AF99}">
      <dsp:nvSpPr>
        <dsp:cNvPr id="0" name=""/>
        <dsp:cNvSpPr/>
      </dsp:nvSpPr>
      <dsp:spPr>
        <a:xfrm>
          <a:off x="6206177" y="3175003"/>
          <a:ext cx="1691646"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AD3FD-A24F-413C-A4DB-EA8942A317D7}">
      <dsp:nvSpPr>
        <dsp:cNvPr id="0" name=""/>
        <dsp:cNvSpPr/>
      </dsp:nvSpPr>
      <dsp:spPr>
        <a:xfrm>
          <a:off x="6394137" y="3353566"/>
          <a:ext cx="1691646"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Empathy*</a:t>
          </a:r>
          <a:endParaRPr lang="en-US" sz="1700" kern="1200" dirty="0"/>
        </a:p>
      </dsp:txBody>
      <dsp:txXfrm>
        <a:off x="6425599" y="3385028"/>
        <a:ext cx="1628722" cy="1011271"/>
      </dsp:txXfrm>
    </dsp:sp>
    <dsp:sp modelId="{CA9F7253-B8A1-4693-9A9A-2CCCA047338B}">
      <dsp:nvSpPr>
        <dsp:cNvPr id="0" name=""/>
        <dsp:cNvSpPr/>
      </dsp:nvSpPr>
      <dsp:spPr>
        <a:xfrm>
          <a:off x="8273745" y="3175003"/>
          <a:ext cx="1691646"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1003A-6C7C-4BB9-8FAE-1ADEE07716D6}">
      <dsp:nvSpPr>
        <dsp:cNvPr id="0" name=""/>
        <dsp:cNvSpPr/>
      </dsp:nvSpPr>
      <dsp:spPr>
        <a:xfrm>
          <a:off x="8461706" y="3353566"/>
          <a:ext cx="1691646"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Remembered Emotions*</a:t>
          </a:r>
          <a:endParaRPr lang="en-US" sz="1700" kern="1200" dirty="0"/>
        </a:p>
      </dsp:txBody>
      <dsp:txXfrm>
        <a:off x="8493168" y="3385028"/>
        <a:ext cx="1628722" cy="1011271"/>
      </dsp:txXfrm>
    </dsp:sp>
    <dsp:sp modelId="{AEB16961-B2C3-43F6-A5F4-058C3A42C96B}">
      <dsp:nvSpPr>
        <dsp:cNvPr id="0" name=""/>
        <dsp:cNvSpPr/>
      </dsp:nvSpPr>
      <dsp:spPr>
        <a:xfrm>
          <a:off x="6841170" y="1608820"/>
          <a:ext cx="2961634" cy="10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3E621-FD4B-460A-9FF1-E37F6DCEF6E6}">
      <dsp:nvSpPr>
        <dsp:cNvPr id="0" name=""/>
        <dsp:cNvSpPr/>
      </dsp:nvSpPr>
      <dsp:spPr>
        <a:xfrm>
          <a:off x="7029131" y="1787383"/>
          <a:ext cx="2961634" cy="10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Aesthetic Emotions</a:t>
          </a:r>
          <a:endParaRPr lang="en-US" sz="2000" kern="1200" dirty="0"/>
        </a:p>
      </dsp:txBody>
      <dsp:txXfrm>
        <a:off x="7060593" y="1818845"/>
        <a:ext cx="2898710" cy="10112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CBAF7-14B0-4190-ACB3-FBE551D868A0}">
      <dsp:nvSpPr>
        <dsp:cNvPr id="0" name=""/>
        <dsp:cNvSpPr/>
      </dsp:nvSpPr>
      <dsp:spPr>
        <a:xfrm rot="16200000">
          <a:off x="1421606" y="-1421606"/>
          <a:ext cx="2235200" cy="50784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lvl="0" algn="l" defTabSz="1022350">
            <a:lnSpc>
              <a:spcPct val="90000"/>
            </a:lnSpc>
            <a:spcBef>
              <a:spcPct val="0"/>
            </a:spcBef>
            <a:spcAft>
              <a:spcPct val="35000"/>
            </a:spcAft>
          </a:pPr>
          <a:r>
            <a:rPr lang="en-US" sz="2300" kern="1200" dirty="0" smtClean="0"/>
            <a:t>Evaluative Feelings</a:t>
          </a:r>
          <a:endParaRPr lang="en-US" sz="2300" kern="1200" dirty="0"/>
        </a:p>
        <a:p>
          <a:pPr marL="171450" lvl="1" indent="-171450" algn="l" defTabSz="800100">
            <a:lnSpc>
              <a:spcPct val="90000"/>
            </a:lnSpc>
            <a:spcBef>
              <a:spcPct val="0"/>
            </a:spcBef>
            <a:spcAft>
              <a:spcPct val="15000"/>
            </a:spcAft>
            <a:buChar char="••"/>
          </a:pPr>
          <a:r>
            <a:rPr lang="en-US" sz="1800" kern="1200" dirty="0" smtClean="0"/>
            <a:t>concerned with the overall enjoyment, pleasure, or satisfaction of reading the text</a:t>
          </a:r>
          <a:endParaRPr lang="en-US" sz="1800" kern="1200" dirty="0"/>
        </a:p>
      </dsp:txBody>
      <dsp:txXfrm rot="5400000">
        <a:off x="0" y="0"/>
        <a:ext cx="5078412" cy="1676400"/>
      </dsp:txXfrm>
    </dsp:sp>
    <dsp:sp modelId="{A5FE0E86-8719-4BEE-B21C-F3FCD5ECE58F}">
      <dsp:nvSpPr>
        <dsp:cNvPr id="0" name=""/>
        <dsp:cNvSpPr/>
      </dsp:nvSpPr>
      <dsp:spPr>
        <a:xfrm>
          <a:off x="5078412" y="0"/>
          <a:ext cx="5078412" cy="22352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lvl="0" algn="l" defTabSz="1022350">
            <a:lnSpc>
              <a:spcPct val="90000"/>
            </a:lnSpc>
            <a:spcBef>
              <a:spcPct val="0"/>
            </a:spcBef>
            <a:spcAft>
              <a:spcPct val="35000"/>
            </a:spcAft>
          </a:pPr>
          <a:r>
            <a:rPr lang="en-US" sz="2300" kern="1200" dirty="0" smtClean="0"/>
            <a:t>Narrative Feelings</a:t>
          </a:r>
          <a:endParaRPr lang="en-US" sz="2300" kern="1200" dirty="0"/>
        </a:p>
        <a:p>
          <a:pPr marL="171450" lvl="1" indent="-171450" algn="l" defTabSz="800100">
            <a:lnSpc>
              <a:spcPct val="90000"/>
            </a:lnSpc>
            <a:spcBef>
              <a:spcPct val="0"/>
            </a:spcBef>
            <a:spcAft>
              <a:spcPct val="15000"/>
            </a:spcAft>
            <a:buChar char="••"/>
          </a:pPr>
          <a:r>
            <a:rPr lang="en-US" sz="1800" kern="1200" dirty="0" smtClean="0"/>
            <a:t>evoked by events or characters in the fictional world of the text</a:t>
          </a:r>
          <a:endParaRPr lang="en-US" sz="1800" kern="1200" dirty="0"/>
        </a:p>
      </dsp:txBody>
      <dsp:txXfrm>
        <a:off x="5078412" y="0"/>
        <a:ext cx="5078412" cy="1676400"/>
      </dsp:txXfrm>
    </dsp:sp>
    <dsp:sp modelId="{4419112E-0D02-434A-881B-362DF83C8CB9}">
      <dsp:nvSpPr>
        <dsp:cNvPr id="0" name=""/>
        <dsp:cNvSpPr/>
      </dsp:nvSpPr>
      <dsp:spPr>
        <a:xfrm rot="10800000">
          <a:off x="0" y="2235200"/>
          <a:ext cx="5078412" cy="22352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lvl="0" algn="l" defTabSz="1022350">
            <a:lnSpc>
              <a:spcPct val="90000"/>
            </a:lnSpc>
            <a:spcBef>
              <a:spcPct val="0"/>
            </a:spcBef>
            <a:spcAft>
              <a:spcPct val="35000"/>
            </a:spcAft>
          </a:pPr>
          <a:r>
            <a:rPr lang="en-US" sz="2300" kern="1200" dirty="0" smtClean="0"/>
            <a:t>Aesthetic Feelings</a:t>
          </a:r>
          <a:endParaRPr lang="en-US" sz="2300" kern="1200" dirty="0"/>
        </a:p>
        <a:p>
          <a:pPr marL="171450" lvl="1" indent="-171450" algn="l" defTabSz="800100">
            <a:lnSpc>
              <a:spcPct val="90000"/>
            </a:lnSpc>
            <a:spcBef>
              <a:spcPct val="0"/>
            </a:spcBef>
            <a:spcAft>
              <a:spcPct val="15000"/>
            </a:spcAft>
            <a:buChar char="••"/>
          </a:pPr>
          <a:r>
            <a:rPr lang="en-US" sz="1800" kern="1200" dirty="0" smtClean="0"/>
            <a:t>prompted by the formal (generic, narrative, or stylistic) components of a text</a:t>
          </a:r>
          <a:endParaRPr lang="en-US" sz="1800" kern="1200" dirty="0"/>
        </a:p>
      </dsp:txBody>
      <dsp:txXfrm rot="10800000">
        <a:off x="0" y="2794000"/>
        <a:ext cx="5078412" cy="1676400"/>
      </dsp:txXfrm>
    </dsp:sp>
    <dsp:sp modelId="{AD5D835E-6338-4314-AB33-8BDCCA6FE1D8}">
      <dsp:nvSpPr>
        <dsp:cNvPr id="0" name=""/>
        <dsp:cNvSpPr/>
      </dsp:nvSpPr>
      <dsp:spPr>
        <a:xfrm rot="5400000">
          <a:off x="6500018" y="813593"/>
          <a:ext cx="2235200" cy="50784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lvl="0" algn="l" defTabSz="1022350">
            <a:lnSpc>
              <a:spcPct val="90000"/>
            </a:lnSpc>
            <a:spcBef>
              <a:spcPct val="0"/>
            </a:spcBef>
            <a:spcAft>
              <a:spcPct val="35000"/>
            </a:spcAft>
          </a:pPr>
          <a:r>
            <a:rPr lang="en-US" sz="2300" kern="1200" dirty="0" smtClean="0"/>
            <a:t>Self-modifying Feelings</a:t>
          </a:r>
          <a:endParaRPr lang="en-US" sz="2300" kern="1200" dirty="0"/>
        </a:p>
        <a:p>
          <a:pPr marL="171450" lvl="1" indent="-171450" algn="l" defTabSz="800100">
            <a:lnSpc>
              <a:spcPct val="90000"/>
            </a:lnSpc>
            <a:spcBef>
              <a:spcPct val="0"/>
            </a:spcBef>
            <a:spcAft>
              <a:spcPct val="15000"/>
            </a:spcAft>
            <a:buChar char="••"/>
          </a:pPr>
          <a:r>
            <a:rPr lang="en-US" sz="1800" kern="1200" dirty="0" smtClean="0"/>
            <a:t>restructure the reader's understanding of the textual narrative and, simultaneously, the readers sense of self</a:t>
          </a:r>
          <a:endParaRPr lang="en-US" sz="1800" kern="1200" dirty="0"/>
        </a:p>
      </dsp:txBody>
      <dsp:txXfrm rot="-5400000">
        <a:off x="5078412" y="2793999"/>
        <a:ext cx="5078412" cy="1676400"/>
      </dsp:txXfrm>
    </dsp:sp>
    <dsp:sp modelId="{67E0F7C1-B044-43DD-B16E-5D26A2E2D2D1}">
      <dsp:nvSpPr>
        <dsp:cNvPr id="0" name=""/>
        <dsp:cNvSpPr/>
      </dsp:nvSpPr>
      <dsp:spPr>
        <a:xfrm>
          <a:off x="1979610" y="1676399"/>
          <a:ext cx="6197603" cy="1117600"/>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Emotions of Literary Response</a:t>
          </a:r>
          <a:endParaRPr lang="en-US" sz="2800" kern="1200" dirty="0"/>
        </a:p>
      </dsp:txBody>
      <dsp:txXfrm>
        <a:off x="2034167" y="1730956"/>
        <a:ext cx="6088489" cy="1008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43B9D-3DD9-41BC-BD56-2980F9D65187}">
      <dsp:nvSpPr>
        <dsp:cNvPr id="0" name=""/>
        <dsp:cNvSpPr/>
      </dsp:nvSpPr>
      <dsp:spPr>
        <a:xfrm>
          <a:off x="1147285" y="55879"/>
          <a:ext cx="2682240" cy="26822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EEG</a:t>
          </a:r>
          <a:endParaRPr lang="en-US" sz="4000" kern="1200" dirty="0"/>
        </a:p>
      </dsp:txBody>
      <dsp:txXfrm>
        <a:off x="1504918" y="525271"/>
        <a:ext cx="1966976" cy="1207008"/>
      </dsp:txXfrm>
    </dsp:sp>
    <dsp:sp modelId="{B4A97A5F-76C8-489D-803B-3D74081EC3D0}">
      <dsp:nvSpPr>
        <dsp:cNvPr id="0" name=""/>
        <dsp:cNvSpPr/>
      </dsp:nvSpPr>
      <dsp:spPr>
        <a:xfrm>
          <a:off x="2115127" y="1732280"/>
          <a:ext cx="2682240" cy="26822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Affect</a:t>
          </a:r>
          <a:endParaRPr lang="en-US" sz="4000" kern="1200" dirty="0"/>
        </a:p>
      </dsp:txBody>
      <dsp:txXfrm>
        <a:off x="2935446" y="2425192"/>
        <a:ext cx="1609344" cy="1475232"/>
      </dsp:txXfrm>
    </dsp:sp>
    <dsp:sp modelId="{642286D0-C93D-4C70-9F63-825CA84E4F36}">
      <dsp:nvSpPr>
        <dsp:cNvPr id="0" name=""/>
        <dsp:cNvSpPr/>
      </dsp:nvSpPr>
      <dsp:spPr>
        <a:xfrm>
          <a:off x="179444" y="1732280"/>
          <a:ext cx="2682240" cy="26822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Fiction</a:t>
          </a:r>
          <a:endParaRPr lang="en-US" sz="4000" kern="1200" dirty="0"/>
        </a:p>
      </dsp:txBody>
      <dsp:txXfrm>
        <a:off x="432021" y="2425192"/>
        <a:ext cx="1609344" cy="1475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FB4AE-B0D5-4EA9-9AFA-DFEDD86C05E7}">
      <dsp:nvSpPr>
        <dsp:cNvPr id="0" name=""/>
        <dsp:cNvSpPr/>
      </dsp:nvSpPr>
      <dsp:spPr>
        <a:xfrm>
          <a:off x="758647" y="422184"/>
          <a:ext cx="3462133" cy="3462133"/>
        </a:xfrm>
        <a:prstGeom prst="blockArc">
          <a:avLst>
            <a:gd name="adj1" fmla="val 12410658"/>
            <a:gd name="adj2" fmla="val 17274323"/>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6A91BF-DB72-49F3-B672-99CFC22ACE7C}">
      <dsp:nvSpPr>
        <dsp:cNvPr id="0" name=""/>
        <dsp:cNvSpPr/>
      </dsp:nvSpPr>
      <dsp:spPr>
        <a:xfrm>
          <a:off x="714297" y="504133"/>
          <a:ext cx="3462133" cy="3462133"/>
        </a:xfrm>
        <a:prstGeom prst="blockArc">
          <a:avLst>
            <a:gd name="adj1" fmla="val 8999992"/>
            <a:gd name="adj2" fmla="val 12600008"/>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627E80-C7D5-4EBA-9155-D5F262B6021B}">
      <dsp:nvSpPr>
        <dsp:cNvPr id="0" name=""/>
        <dsp:cNvSpPr/>
      </dsp:nvSpPr>
      <dsp:spPr>
        <a:xfrm>
          <a:off x="758647" y="586082"/>
          <a:ext cx="3462133" cy="3462133"/>
        </a:xfrm>
        <a:prstGeom prst="blockArc">
          <a:avLst>
            <a:gd name="adj1" fmla="val 4325677"/>
            <a:gd name="adj2" fmla="val 9189342"/>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22BA89-D939-42B9-B192-CB528AF14BED}">
      <dsp:nvSpPr>
        <dsp:cNvPr id="0" name=""/>
        <dsp:cNvSpPr/>
      </dsp:nvSpPr>
      <dsp:spPr>
        <a:xfrm>
          <a:off x="1799023" y="586083"/>
          <a:ext cx="3462133" cy="3462133"/>
        </a:xfrm>
        <a:prstGeom prst="blockArc">
          <a:avLst>
            <a:gd name="adj1" fmla="val 1610680"/>
            <a:gd name="adj2" fmla="val 6474333"/>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0996ED-6965-4A7B-8C77-DCF36F3D20D7}">
      <dsp:nvSpPr>
        <dsp:cNvPr id="0" name=""/>
        <dsp:cNvSpPr/>
      </dsp:nvSpPr>
      <dsp:spPr>
        <a:xfrm>
          <a:off x="1843375" y="504133"/>
          <a:ext cx="3462133" cy="3462133"/>
        </a:xfrm>
        <a:prstGeom prst="blockArc">
          <a:avLst>
            <a:gd name="adj1" fmla="val 19799966"/>
            <a:gd name="adj2" fmla="val 1800034"/>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5D8750-0FA5-4342-9B9A-8EBEF9AD5430}">
      <dsp:nvSpPr>
        <dsp:cNvPr id="0" name=""/>
        <dsp:cNvSpPr/>
      </dsp:nvSpPr>
      <dsp:spPr>
        <a:xfrm>
          <a:off x="1799023" y="422182"/>
          <a:ext cx="3462133" cy="3462133"/>
        </a:xfrm>
        <a:prstGeom prst="blockArc">
          <a:avLst>
            <a:gd name="adj1" fmla="val 15125667"/>
            <a:gd name="adj2" fmla="val 19989320"/>
            <a:gd name="adj3" fmla="val 45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B38630-C4DE-4439-9F8C-8CDD61CC262A}">
      <dsp:nvSpPr>
        <dsp:cNvPr id="0" name=""/>
        <dsp:cNvSpPr/>
      </dsp:nvSpPr>
      <dsp:spPr>
        <a:xfrm>
          <a:off x="2233910" y="1459210"/>
          <a:ext cx="1551979" cy="15519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PH" sz="1500" b="1" kern="1200" dirty="0">
              <a:solidFill>
                <a:schemeClr val="bg1"/>
              </a:solidFill>
            </a:rPr>
            <a:t>Affective Computing</a:t>
          </a:r>
          <a:endParaRPr lang="en-US" sz="1500" b="1" kern="1200" dirty="0">
            <a:solidFill>
              <a:schemeClr val="bg1"/>
            </a:solidFill>
          </a:endParaRPr>
        </a:p>
      </dsp:txBody>
      <dsp:txXfrm>
        <a:off x="2461192" y="1686492"/>
        <a:ext cx="1097415" cy="1097415"/>
      </dsp:txXfrm>
    </dsp:sp>
    <dsp:sp modelId="{92E93CCA-89E1-46D3-8B16-10EAD5F86C0B}">
      <dsp:nvSpPr>
        <dsp:cNvPr id="0" name=""/>
        <dsp:cNvSpPr/>
      </dsp:nvSpPr>
      <dsp:spPr>
        <a:xfrm>
          <a:off x="2029811" y="50"/>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Wearable computing</a:t>
          </a:r>
          <a:endParaRPr lang="en-US" sz="1600" b="1" kern="1200" dirty="0">
            <a:solidFill>
              <a:schemeClr val="bg1"/>
            </a:solidFill>
          </a:endParaRPr>
        </a:p>
      </dsp:txBody>
      <dsp:txXfrm>
        <a:off x="2316872" y="159147"/>
        <a:ext cx="1386054" cy="768191"/>
      </dsp:txXfrm>
    </dsp:sp>
    <dsp:sp modelId="{8C476F50-3626-4159-AB8E-C97E67696ECA}">
      <dsp:nvSpPr>
        <dsp:cNvPr id="0" name=""/>
        <dsp:cNvSpPr/>
      </dsp:nvSpPr>
      <dsp:spPr>
        <a:xfrm>
          <a:off x="4059623" y="846014"/>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Digital Signal Processing</a:t>
          </a:r>
        </a:p>
      </dsp:txBody>
      <dsp:txXfrm>
        <a:off x="4346684" y="1005111"/>
        <a:ext cx="1386054" cy="768191"/>
      </dsp:txXfrm>
    </dsp:sp>
    <dsp:sp modelId="{5F3E20A4-7A0A-41CA-8319-94E9DA1AC02B}">
      <dsp:nvSpPr>
        <dsp:cNvPr id="0" name=""/>
        <dsp:cNvSpPr/>
      </dsp:nvSpPr>
      <dsp:spPr>
        <a:xfrm>
          <a:off x="4059623" y="2538000"/>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Computer Vision</a:t>
          </a:r>
          <a:endParaRPr lang="en-US" sz="1600" b="1" kern="1200" dirty="0">
            <a:solidFill>
              <a:schemeClr val="bg1"/>
            </a:solidFill>
          </a:endParaRPr>
        </a:p>
      </dsp:txBody>
      <dsp:txXfrm>
        <a:off x="4346684" y="2697097"/>
        <a:ext cx="1386054" cy="768191"/>
      </dsp:txXfrm>
    </dsp:sp>
    <dsp:sp modelId="{1BEE8C60-1411-4A9A-B7B0-6642B9007332}">
      <dsp:nvSpPr>
        <dsp:cNvPr id="0" name=""/>
        <dsp:cNvSpPr/>
      </dsp:nvSpPr>
      <dsp:spPr>
        <a:xfrm>
          <a:off x="2029811" y="3383963"/>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Pattern Recognition</a:t>
          </a:r>
          <a:endParaRPr lang="en-US" sz="1600" b="1" kern="1200" dirty="0">
            <a:solidFill>
              <a:schemeClr val="bg1"/>
            </a:solidFill>
          </a:endParaRPr>
        </a:p>
      </dsp:txBody>
      <dsp:txXfrm>
        <a:off x="2316872" y="3543060"/>
        <a:ext cx="1386054" cy="768191"/>
      </dsp:txXfrm>
    </dsp:sp>
    <dsp:sp modelId="{509ED884-14C3-4A9E-ADF4-BA566FA651C7}">
      <dsp:nvSpPr>
        <dsp:cNvPr id="0" name=""/>
        <dsp:cNvSpPr/>
      </dsp:nvSpPr>
      <dsp:spPr>
        <a:xfrm>
          <a:off x="0" y="2537989"/>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Machine Learning</a:t>
          </a:r>
          <a:endParaRPr lang="en-US" sz="1600" b="1" kern="1200" dirty="0">
            <a:solidFill>
              <a:schemeClr val="bg1"/>
            </a:solidFill>
          </a:endParaRPr>
        </a:p>
      </dsp:txBody>
      <dsp:txXfrm>
        <a:off x="287061" y="2697086"/>
        <a:ext cx="1386054" cy="768191"/>
      </dsp:txXfrm>
    </dsp:sp>
    <dsp:sp modelId="{BD98ECA2-3E3F-4FFB-B3FF-A048260D18C4}">
      <dsp:nvSpPr>
        <dsp:cNvPr id="0" name=""/>
        <dsp:cNvSpPr/>
      </dsp:nvSpPr>
      <dsp:spPr>
        <a:xfrm>
          <a:off x="0" y="846025"/>
          <a:ext cx="1960176" cy="10863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PH" sz="1600" b="1" kern="1200" dirty="0">
              <a:solidFill>
                <a:schemeClr val="bg1"/>
              </a:solidFill>
            </a:rPr>
            <a:t>Human-Computer Interaction</a:t>
          </a:r>
          <a:endParaRPr lang="en-US" sz="1600" b="1" kern="1200" dirty="0">
            <a:solidFill>
              <a:schemeClr val="bg1"/>
            </a:solidFill>
          </a:endParaRPr>
        </a:p>
      </dsp:txBody>
      <dsp:txXfrm>
        <a:off x="287061" y="1005122"/>
        <a:ext cx="1386054" cy="7681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62DC8-ED04-4D91-B463-355DADC0C185}">
      <dsp:nvSpPr>
        <dsp:cNvPr id="0" name=""/>
        <dsp:cNvSpPr/>
      </dsp:nvSpPr>
      <dsp:spPr>
        <a:xfrm>
          <a:off x="2629448" y="1098023"/>
          <a:ext cx="574303" cy="91440"/>
        </a:xfrm>
        <a:custGeom>
          <a:avLst/>
          <a:gdLst/>
          <a:ahLst/>
          <a:cxnLst/>
          <a:rect l="0" t="0" r="0" b="0"/>
          <a:pathLst>
            <a:path>
              <a:moveTo>
                <a:pt x="0" y="45720"/>
              </a:moveTo>
              <a:lnTo>
                <a:pt x="574303"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n w="28575">
              <a:solidFill>
                <a:schemeClr val="tx1"/>
              </a:solidFill>
            </a:ln>
          </a:endParaRPr>
        </a:p>
      </dsp:txBody>
      <dsp:txXfrm>
        <a:off x="2901477" y="1140718"/>
        <a:ext cx="30245" cy="6049"/>
      </dsp:txXfrm>
    </dsp:sp>
    <dsp:sp modelId="{48250160-E4CF-43A0-97D6-9A913ADD7662}">
      <dsp:nvSpPr>
        <dsp:cNvPr id="0" name=""/>
        <dsp:cNvSpPr/>
      </dsp:nvSpPr>
      <dsp:spPr>
        <a:xfrm>
          <a:off x="1231" y="354738"/>
          <a:ext cx="2630016" cy="157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PH" sz="2700" b="1" kern="1200" dirty="0">
              <a:solidFill>
                <a:schemeClr val="bg1"/>
              </a:solidFill>
            </a:rPr>
            <a:t>Data Collection</a:t>
          </a:r>
          <a:endParaRPr lang="en-US" sz="2700" b="1" kern="1200" dirty="0">
            <a:solidFill>
              <a:schemeClr val="bg1"/>
            </a:solidFill>
          </a:endParaRPr>
        </a:p>
      </dsp:txBody>
      <dsp:txXfrm>
        <a:off x="1231" y="354738"/>
        <a:ext cx="2630016" cy="1578009"/>
      </dsp:txXfrm>
    </dsp:sp>
    <dsp:sp modelId="{10BD7E82-6AB7-4ED3-81A3-F9C230882F13}">
      <dsp:nvSpPr>
        <dsp:cNvPr id="0" name=""/>
        <dsp:cNvSpPr/>
      </dsp:nvSpPr>
      <dsp:spPr>
        <a:xfrm>
          <a:off x="1316240" y="1930948"/>
          <a:ext cx="3234919" cy="574303"/>
        </a:xfrm>
        <a:custGeom>
          <a:avLst/>
          <a:gdLst/>
          <a:ahLst/>
          <a:cxnLst/>
          <a:rect l="0" t="0" r="0" b="0"/>
          <a:pathLst>
            <a:path>
              <a:moveTo>
                <a:pt x="3234919" y="0"/>
              </a:moveTo>
              <a:lnTo>
                <a:pt x="3234919" y="304251"/>
              </a:lnTo>
              <a:lnTo>
                <a:pt x="0" y="304251"/>
              </a:lnTo>
              <a:lnTo>
                <a:pt x="0" y="574303"/>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n w="28575">
              <a:solidFill>
                <a:schemeClr val="tx1"/>
              </a:solidFill>
            </a:ln>
          </a:endParaRPr>
        </a:p>
      </dsp:txBody>
      <dsp:txXfrm>
        <a:off x="2851425" y="2215075"/>
        <a:ext cx="164549" cy="6049"/>
      </dsp:txXfrm>
    </dsp:sp>
    <dsp:sp modelId="{5985CD30-7E42-4141-8310-E52C85277182}">
      <dsp:nvSpPr>
        <dsp:cNvPr id="0" name=""/>
        <dsp:cNvSpPr/>
      </dsp:nvSpPr>
      <dsp:spPr>
        <a:xfrm>
          <a:off x="3236151" y="354738"/>
          <a:ext cx="2630016" cy="157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PH" sz="2700" b="1" kern="1200" dirty="0">
              <a:solidFill>
                <a:schemeClr val="bg1"/>
              </a:solidFill>
            </a:rPr>
            <a:t>Data Preparation</a:t>
          </a:r>
          <a:endParaRPr lang="en-US" sz="2700" b="1" kern="1200" dirty="0">
            <a:solidFill>
              <a:schemeClr val="bg1"/>
            </a:solidFill>
          </a:endParaRPr>
        </a:p>
      </dsp:txBody>
      <dsp:txXfrm>
        <a:off x="3236151" y="354738"/>
        <a:ext cx="2630016" cy="1578009"/>
      </dsp:txXfrm>
    </dsp:sp>
    <dsp:sp modelId="{27B19155-5102-4892-BCD2-A84D5B73C94E}">
      <dsp:nvSpPr>
        <dsp:cNvPr id="0" name=""/>
        <dsp:cNvSpPr/>
      </dsp:nvSpPr>
      <dsp:spPr>
        <a:xfrm>
          <a:off x="2629448" y="3280936"/>
          <a:ext cx="574303" cy="91440"/>
        </a:xfrm>
        <a:custGeom>
          <a:avLst/>
          <a:gdLst/>
          <a:ahLst/>
          <a:cxnLst/>
          <a:rect l="0" t="0" r="0" b="0"/>
          <a:pathLst>
            <a:path>
              <a:moveTo>
                <a:pt x="0" y="45720"/>
              </a:moveTo>
              <a:lnTo>
                <a:pt x="574303"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n w="28575">
              <a:solidFill>
                <a:schemeClr val="tx1"/>
              </a:solidFill>
            </a:ln>
          </a:endParaRPr>
        </a:p>
      </dsp:txBody>
      <dsp:txXfrm>
        <a:off x="2901477" y="3323632"/>
        <a:ext cx="30245" cy="6049"/>
      </dsp:txXfrm>
    </dsp:sp>
    <dsp:sp modelId="{AA3C1ABB-E9E0-499C-AADD-8E2904ACBB1D}">
      <dsp:nvSpPr>
        <dsp:cNvPr id="0" name=""/>
        <dsp:cNvSpPr/>
      </dsp:nvSpPr>
      <dsp:spPr>
        <a:xfrm>
          <a:off x="1231" y="2537651"/>
          <a:ext cx="2630016" cy="157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PH" sz="2400" b="1" kern="1200" dirty="0" smtClean="0">
              <a:solidFill>
                <a:schemeClr val="bg1"/>
              </a:solidFill>
            </a:rPr>
            <a:t>Preprocessing</a:t>
          </a:r>
          <a:endParaRPr lang="en-US" sz="2400" b="1" kern="1200" dirty="0">
            <a:solidFill>
              <a:schemeClr val="bg1"/>
            </a:solidFill>
          </a:endParaRPr>
        </a:p>
      </dsp:txBody>
      <dsp:txXfrm>
        <a:off x="1231" y="2537651"/>
        <a:ext cx="2630016" cy="1578009"/>
      </dsp:txXfrm>
    </dsp:sp>
    <dsp:sp modelId="{6DA043FC-A2F6-431E-958F-CB0EFE317F7D}">
      <dsp:nvSpPr>
        <dsp:cNvPr id="0" name=""/>
        <dsp:cNvSpPr/>
      </dsp:nvSpPr>
      <dsp:spPr>
        <a:xfrm>
          <a:off x="3236151" y="2537651"/>
          <a:ext cx="2630016" cy="157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PH" sz="2700" b="1" kern="1200" dirty="0">
              <a:solidFill>
                <a:schemeClr val="bg1"/>
              </a:solidFill>
            </a:rPr>
            <a:t>Classification</a:t>
          </a:r>
          <a:endParaRPr lang="en-US" sz="2700" b="1" kern="1200" dirty="0">
            <a:solidFill>
              <a:schemeClr val="bg1"/>
            </a:solidFill>
          </a:endParaRPr>
        </a:p>
      </dsp:txBody>
      <dsp:txXfrm>
        <a:off x="3236151" y="2537651"/>
        <a:ext cx="2630016" cy="15780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12/7/2016</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12/7/2016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017557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67771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r>
              <a:rPr lang="en-US" baseline="0" dirty="0" smtClean="0"/>
              <a:t> Sympathy, Identification, Emotion memories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112852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In relation to this research, it is only concerned with the first three. You will notice later on that this classification coincides with the </a:t>
            </a:r>
            <a:r>
              <a:rPr lang="en-US" sz="1600" b="0" i="0" u="none" strike="noStrike" kern="1200" baseline="0" dirty="0" smtClean="0">
                <a:solidFill>
                  <a:schemeClr val="tx2"/>
                </a:solidFill>
                <a:latin typeface="+mn-lt"/>
                <a:ea typeface="+mn-ea"/>
                <a:cs typeface="+mn-cs"/>
              </a:rPr>
              <a:t>*3</a:t>
            </a:r>
            <a:r>
              <a:rPr lang="en-US" sz="1600" b="0" i="0" u="none" strike="noStrike" kern="1200" baseline="30000" dirty="0" smtClean="0">
                <a:solidFill>
                  <a:schemeClr val="tx2"/>
                </a:solidFill>
                <a:latin typeface="+mn-lt"/>
                <a:ea typeface="+mn-ea"/>
                <a:cs typeface="+mn-cs"/>
              </a:rPr>
              <a:t>rd</a:t>
            </a:r>
            <a:r>
              <a:rPr lang="en-US" sz="1600" b="0" i="0" u="none" strike="noStrike" kern="1200" baseline="0" dirty="0" smtClean="0">
                <a:solidFill>
                  <a:schemeClr val="tx2"/>
                </a:solidFill>
                <a:latin typeface="+mn-lt"/>
                <a:ea typeface="+mn-ea"/>
                <a:cs typeface="+mn-cs"/>
              </a:rPr>
              <a:t> </a:t>
            </a:r>
            <a:r>
              <a:rPr lang="en-US" sz="1600" b="0" i="0" u="none" strike="noStrike" kern="1200" baseline="0" dirty="0" smtClean="0">
                <a:solidFill>
                  <a:schemeClr val="tx2"/>
                </a:solidFill>
                <a:latin typeface="+mn-lt"/>
                <a:ea typeface="+mn-ea"/>
                <a:cs typeface="+mn-cs"/>
              </a:rPr>
              <a:t>specific objective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15</a:t>
            </a:fld>
            <a:endParaRPr lang="en-US"/>
          </a:p>
        </p:txBody>
      </p:sp>
    </p:spTree>
    <p:extLst>
      <p:ext uri="{BB962C8B-B14F-4D97-AF65-F5344CB8AC3E}">
        <p14:creationId xmlns:p14="http://schemas.microsoft.com/office/powerpoint/2010/main" val="238895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studies establishing the association of brainwave patterns and emotions while being engaged in an activity. There have also been empirical works that have established the relation between reading and emotions or emotional response in areas of culture, media, and arts. </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17</a:t>
            </a:fld>
            <a:endParaRPr lang="en-US"/>
          </a:p>
        </p:txBody>
      </p:sp>
    </p:spTree>
    <p:extLst>
      <p:ext uri="{BB962C8B-B14F-4D97-AF65-F5344CB8AC3E}">
        <p14:creationId xmlns:p14="http://schemas.microsoft.com/office/powerpoint/2010/main" val="141044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22</a:t>
            </a:fld>
            <a:endParaRPr lang="en-US"/>
          </a:p>
        </p:txBody>
      </p:sp>
    </p:spTree>
    <p:extLst>
      <p:ext uri="{BB962C8B-B14F-4D97-AF65-F5344CB8AC3E}">
        <p14:creationId xmlns:p14="http://schemas.microsoft.com/office/powerpoint/2010/main" val="95600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Sec4.2 on p30 for short stories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23</a:t>
            </a:fld>
            <a:endParaRPr lang="en-US"/>
          </a:p>
        </p:txBody>
      </p:sp>
    </p:spTree>
    <p:extLst>
      <p:ext uri="{BB962C8B-B14F-4D97-AF65-F5344CB8AC3E}">
        <p14:creationId xmlns:p14="http://schemas.microsoft.com/office/powerpoint/2010/main" val="3265336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a:t>
            </a:r>
            <a:r>
              <a:rPr lang="en-US" dirty="0" err="1" smtClean="0"/>
              <a:t>Miall</a:t>
            </a:r>
            <a:r>
              <a:rPr lang="en-US" dirty="0" smtClean="0"/>
              <a:t> and </a:t>
            </a:r>
            <a:r>
              <a:rPr lang="en-US" dirty="0" err="1" smtClean="0"/>
              <a:t>Kuiken</a:t>
            </a:r>
            <a:r>
              <a:rPr lang="en-US" dirty="0" smtClean="0"/>
              <a:t> experiment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28</a:t>
            </a:fld>
            <a:endParaRPr lang="en-US"/>
          </a:p>
        </p:txBody>
      </p:sp>
    </p:spTree>
    <p:extLst>
      <p:ext uri="{BB962C8B-B14F-4D97-AF65-F5344CB8AC3E}">
        <p14:creationId xmlns:p14="http://schemas.microsoft.com/office/powerpoint/2010/main" val="55609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These kinds of systems replicate face-to-face human interactions with, for example, a digital avatar. Since these systems serves as stand-ins for humans, it should at least, on a certain level, feel like having a natural interaction with a human. This is the 4</a:t>
            </a:r>
            <a:r>
              <a:rPr lang="en-US" sz="1600" b="0" i="0" u="none" strike="noStrike" kern="1200" baseline="30000" dirty="0" smtClean="0">
                <a:solidFill>
                  <a:schemeClr val="tx2"/>
                </a:solidFill>
                <a:latin typeface="+mn-lt"/>
                <a:ea typeface="+mn-ea"/>
                <a:cs typeface="+mn-cs"/>
              </a:rPr>
              <a:t>th</a:t>
            </a:r>
            <a:r>
              <a:rPr lang="en-US" sz="1600" b="0" i="0" u="none" strike="noStrike" kern="1200" baseline="0" dirty="0" smtClean="0">
                <a:solidFill>
                  <a:schemeClr val="tx2"/>
                </a:solidFill>
                <a:latin typeface="+mn-lt"/>
                <a:ea typeface="+mn-ea"/>
                <a:cs typeface="+mn-cs"/>
              </a:rPr>
              <a:t> category in Affective Computing</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29</a:t>
            </a:fld>
            <a:endParaRPr lang="en-US"/>
          </a:p>
        </p:txBody>
      </p:sp>
    </p:spTree>
    <p:extLst>
      <p:ext uri="{BB962C8B-B14F-4D97-AF65-F5344CB8AC3E}">
        <p14:creationId xmlns:p14="http://schemas.microsoft.com/office/powerpoint/2010/main" val="1557388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Emotion detection can also be an indicator for behavior prediction, most especially when monitoring certain emotional states that could lead to potentially harmful or dangerous behaviors.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30</a:t>
            </a:fld>
            <a:endParaRPr lang="en-US"/>
          </a:p>
        </p:txBody>
      </p:sp>
    </p:spTree>
    <p:extLst>
      <p:ext uri="{BB962C8B-B14F-4D97-AF65-F5344CB8AC3E}">
        <p14:creationId xmlns:p14="http://schemas.microsoft.com/office/powerpoint/2010/main" val="2678496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So if there is some way to refine the rating and reviewing system to be automatic or semi-automatic and to present the detected emotions in an intuitive and objective manner, then the</a:t>
            </a:r>
          </a:p>
          <a:p>
            <a:r>
              <a:rPr lang="en-US" sz="1600" b="0" i="0" u="none" strike="noStrike" kern="1200" baseline="0" dirty="0" smtClean="0">
                <a:solidFill>
                  <a:schemeClr val="tx2"/>
                </a:solidFill>
                <a:latin typeface="+mn-lt"/>
                <a:ea typeface="+mn-ea"/>
                <a:cs typeface="+mn-cs"/>
              </a:rPr>
              <a:t>consumers could make informed decisions and know that the product or service is truly worth their money. Another example can be considering emotions as tags for content media retrieval such as looking for book recommendations that makes you feel happy.</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31</a:t>
            </a:fld>
            <a:endParaRPr lang="en-US"/>
          </a:p>
        </p:txBody>
      </p:sp>
    </p:spTree>
    <p:extLst>
      <p:ext uri="{BB962C8B-B14F-4D97-AF65-F5344CB8AC3E}">
        <p14:creationId xmlns:p14="http://schemas.microsoft.com/office/powerpoint/2010/main" val="165931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90+definitions.</a:t>
            </a:r>
            <a:r>
              <a:rPr lang="en-US" baseline="0" dirty="0" smtClean="0"/>
              <a:t> </a:t>
            </a:r>
            <a:r>
              <a:rPr lang="en-US" dirty="0" smtClean="0"/>
              <a:t>There </a:t>
            </a:r>
            <a:r>
              <a:rPr lang="en-US" dirty="0" smtClean="0"/>
              <a:t>is no clear definition</a:t>
            </a:r>
            <a:r>
              <a:rPr lang="en-US" baseline="0" dirty="0" smtClean="0"/>
              <a:t> to what emotions are.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593666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page 9</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33</a:t>
            </a:fld>
            <a:endParaRPr lang="en-US"/>
          </a:p>
        </p:txBody>
      </p:sp>
    </p:spTree>
    <p:extLst>
      <p:ext uri="{BB962C8B-B14F-4D97-AF65-F5344CB8AC3E}">
        <p14:creationId xmlns:p14="http://schemas.microsoft.com/office/powerpoint/2010/main" val="3299615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Refer to p29.</a:t>
            </a:r>
            <a:r>
              <a:rPr lang="en-US" baseline="0" dirty="0" smtClean="0"/>
              <a:t> </a:t>
            </a:r>
            <a:r>
              <a:rPr lang="en-US" dirty="0" smtClean="0"/>
              <a:t>These short stories were recommended by</a:t>
            </a:r>
            <a:r>
              <a:rPr lang="en-US" baseline="0" dirty="0" smtClean="0"/>
              <a:t> the director of the creative writing department of DLSU (</a:t>
            </a:r>
            <a:r>
              <a:rPr lang="en-US" dirty="0" smtClean="0"/>
              <a:t>Refer to Sec4.2 on p30 for short stories)</a:t>
            </a:r>
            <a:r>
              <a:rPr lang="en-US" baseline="0" dirty="0" smtClean="0"/>
              <a:t>. The segments were also approved by her.</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35</a:t>
            </a:fld>
            <a:endParaRPr lang="en-US"/>
          </a:p>
        </p:txBody>
      </p:sp>
    </p:spTree>
    <p:extLst>
      <p:ext uri="{BB962C8B-B14F-4D97-AF65-F5344CB8AC3E}">
        <p14:creationId xmlns:p14="http://schemas.microsoft.com/office/powerpoint/2010/main" val="416704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to p31. </a:t>
            </a:r>
            <a:r>
              <a:rPr lang="en-US" dirty="0" smtClean="0"/>
              <a:t>Developed in C#.</a:t>
            </a:r>
            <a:r>
              <a:rPr lang="en-US" baseline="0" dirty="0" smtClean="0"/>
              <a:t> 3 main module: connector, parser, logger.</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36</a:t>
            </a:fld>
            <a:endParaRPr lang="en-US"/>
          </a:p>
        </p:txBody>
      </p:sp>
    </p:spTree>
    <p:extLst>
      <p:ext uri="{BB962C8B-B14F-4D97-AF65-F5344CB8AC3E}">
        <p14:creationId xmlns:p14="http://schemas.microsoft.com/office/powerpoint/2010/main" val="1136610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p32. Upper is hourglass</a:t>
            </a:r>
            <a:r>
              <a:rPr lang="en-US" baseline="0" dirty="0" smtClean="0"/>
              <a:t> of emotions, lower is emotions of literary response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37</a:t>
            </a:fld>
            <a:endParaRPr lang="en-US"/>
          </a:p>
        </p:txBody>
      </p:sp>
    </p:spTree>
    <p:extLst>
      <p:ext uri="{BB962C8B-B14F-4D97-AF65-F5344CB8AC3E}">
        <p14:creationId xmlns:p14="http://schemas.microsoft.com/office/powerpoint/2010/main" val="683158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to P39. Apart from the four EEG studies, t</a:t>
            </a:r>
            <a:r>
              <a:rPr lang="en-US" dirty="0" smtClean="0"/>
              <a:t>he experiment is also</a:t>
            </a:r>
            <a:r>
              <a:rPr lang="en-US" baseline="0" dirty="0" smtClean="0"/>
              <a:t> </a:t>
            </a:r>
            <a:r>
              <a:rPr lang="en-US" dirty="0" smtClean="0"/>
              <a:t>patterned</a:t>
            </a:r>
            <a:r>
              <a:rPr lang="en-US" baseline="0" dirty="0" smtClean="0"/>
              <a:t> after </a:t>
            </a:r>
            <a:r>
              <a:rPr lang="en-US" dirty="0" err="1" smtClean="0"/>
              <a:t>Miall</a:t>
            </a:r>
            <a:r>
              <a:rPr lang="en-US" dirty="0" smtClean="0"/>
              <a:t> and </a:t>
            </a:r>
            <a:r>
              <a:rPr lang="en-US" dirty="0" err="1" smtClean="0"/>
              <a:t>Kuiken</a:t>
            </a:r>
            <a:r>
              <a:rPr lang="en-US" dirty="0" smtClean="0"/>
              <a:t> (1994).</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38</a:t>
            </a:fld>
            <a:endParaRPr lang="en-US"/>
          </a:p>
        </p:txBody>
      </p:sp>
    </p:spTree>
    <p:extLst>
      <p:ext uri="{BB962C8B-B14F-4D97-AF65-F5344CB8AC3E}">
        <p14:creationId xmlns:p14="http://schemas.microsoft.com/office/powerpoint/2010/main" val="3202825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 merge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39</a:t>
            </a:fld>
            <a:endParaRPr lang="en-US"/>
          </a:p>
        </p:txBody>
      </p:sp>
    </p:spTree>
    <p:extLst>
      <p:ext uri="{BB962C8B-B14F-4D97-AF65-F5344CB8AC3E}">
        <p14:creationId xmlns:p14="http://schemas.microsoft.com/office/powerpoint/2010/main" val="3544782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Windowing, resulting files after applying windowing</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40</a:t>
            </a:fld>
            <a:endParaRPr lang="en-US"/>
          </a:p>
        </p:txBody>
      </p:sp>
    </p:spTree>
    <p:extLst>
      <p:ext uri="{BB962C8B-B14F-4D97-AF65-F5344CB8AC3E}">
        <p14:creationId xmlns:p14="http://schemas.microsoft.com/office/powerpoint/2010/main" val="3347015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each Wn.csv, extract frequency band and features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41</a:t>
            </a:fld>
            <a:endParaRPr lang="en-US"/>
          </a:p>
        </p:txBody>
      </p:sp>
    </p:spTree>
    <p:extLst>
      <p:ext uri="{BB962C8B-B14F-4D97-AF65-F5344CB8AC3E}">
        <p14:creationId xmlns:p14="http://schemas.microsoft.com/office/powerpoint/2010/main" val="408264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 fact: the</a:t>
            </a:r>
            <a:r>
              <a:rPr lang="en-US" baseline="0" dirty="0" smtClean="0"/>
              <a:t> Inside out director Pete </a:t>
            </a:r>
            <a:r>
              <a:rPr lang="en-US" baseline="0" dirty="0" err="1" smtClean="0"/>
              <a:t>Docter</a:t>
            </a:r>
            <a:r>
              <a:rPr lang="en-US" baseline="0" dirty="0" smtClean="0"/>
              <a:t> consulted Ekman while they were planning the film. </a:t>
            </a:r>
            <a:r>
              <a:rPr lang="en-US" baseline="0" dirty="0" err="1" smtClean="0"/>
              <a:t>Docter</a:t>
            </a:r>
            <a:r>
              <a:rPr lang="en-US" baseline="0" dirty="0" smtClean="0"/>
              <a:t> found fear and surprise to be somewhat similar so he merged them.</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90414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p24/25. Because of the</a:t>
            </a:r>
            <a:r>
              <a:rPr lang="en-US" baseline="0" dirty="0" smtClean="0"/>
              <a:t> difference of the two types of models, Cambria et al proposed a novel </a:t>
            </a:r>
            <a:r>
              <a:rPr lang="en-US" sz="1600" b="0" i="0" u="none" strike="noStrike" kern="1200" baseline="0" dirty="0" smtClean="0">
                <a:solidFill>
                  <a:schemeClr val="tx2"/>
                </a:solidFill>
                <a:latin typeface="+mn-lt"/>
                <a:ea typeface="+mn-ea"/>
                <a:cs typeface="+mn-cs"/>
              </a:rPr>
              <a:t>biologically-inspired and psychologically-motivated </a:t>
            </a:r>
            <a:r>
              <a:rPr lang="en-US" baseline="0" dirty="0" smtClean="0"/>
              <a:t>emotion model that combines the two. </a:t>
            </a:r>
            <a:r>
              <a:rPr lang="en-US" sz="1600" b="0" i="0" u="none" strike="noStrike" kern="1200" baseline="0" dirty="0" smtClean="0">
                <a:solidFill>
                  <a:schemeClr val="tx2"/>
                </a:solidFill>
                <a:latin typeface="+mn-lt"/>
                <a:ea typeface="+mn-ea"/>
                <a:cs typeface="+mn-cs"/>
              </a:rPr>
              <a:t>In this way, they state that their model can potentially describe a full range of emotional experiences. Example: </a:t>
            </a:r>
            <a:r>
              <a:rPr lang="en-US" sz="1600" b="0" i="0" u="none" strike="noStrike" kern="1200" baseline="0" dirty="0" err="1" smtClean="0">
                <a:solidFill>
                  <a:schemeClr val="tx2"/>
                </a:solidFill>
                <a:latin typeface="+mn-lt"/>
                <a:ea typeface="+mn-ea"/>
                <a:cs typeface="+mn-cs"/>
              </a:rPr>
              <a:t>joy+trust+anger</a:t>
            </a:r>
            <a:r>
              <a:rPr lang="en-US" sz="1600" b="0" i="0" u="none" strike="noStrike" kern="1200" baseline="0" dirty="0" smtClean="0">
                <a:solidFill>
                  <a:schemeClr val="tx2"/>
                </a:solidFill>
                <a:latin typeface="+mn-lt"/>
                <a:ea typeface="+mn-ea"/>
                <a:cs typeface="+mn-cs"/>
              </a:rPr>
              <a:t> = </a:t>
            </a:r>
            <a:r>
              <a:rPr lang="en-US" sz="1600" b="0" i="0" u="none" strike="noStrike" kern="1200" baseline="0" dirty="0" err="1" smtClean="0">
                <a:solidFill>
                  <a:schemeClr val="tx2"/>
                </a:solidFill>
                <a:latin typeface="+mn-lt"/>
                <a:ea typeface="+mn-ea"/>
                <a:cs typeface="+mn-cs"/>
              </a:rPr>
              <a:t>jelousy</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246959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349287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Clammy</a:t>
            </a:r>
            <a:r>
              <a:rPr lang="en-US" baseline="0" dirty="0" smtClean="0"/>
              <a:t> hands (skin conductance) and fast heart rate can mean that a person is nervous. Please refer to p18 for the summary. All of these studies have employed MLP and SVM</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408912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The experimental set-up is event-elicited, conducted in a lab setting, concerned with feeling, is open-recorded, and is emotion-purpose.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3264448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Refer to p20/21. EEG </a:t>
            </a:r>
            <a:r>
              <a:rPr lang="en-US" sz="1600" b="0" i="0" u="none" strike="noStrike" kern="1200" baseline="0" dirty="0" smtClean="0">
                <a:solidFill>
                  <a:schemeClr val="tx2"/>
                </a:solidFill>
                <a:latin typeface="+mn-lt"/>
                <a:ea typeface="+mn-ea"/>
                <a:cs typeface="+mn-cs"/>
              </a:rPr>
              <a:t>is generally described in terms of its frequency bands. Each band has a certain frequency range and relates to various brain states. </a:t>
            </a:r>
            <a:r>
              <a:rPr lang="en-US" sz="1600" b="0" i="0" kern="1200" dirty="0" smtClean="0">
                <a:solidFill>
                  <a:schemeClr val="tx2"/>
                </a:solidFill>
                <a:effectLst/>
                <a:latin typeface="+mn-lt"/>
                <a:ea typeface="+mn-ea"/>
                <a:cs typeface="+mn-cs"/>
              </a:rPr>
              <a:t>SMR (sensorimotor rhythm) is an EEG frequency band from 12-15 Hz that is associated with an alert, attentive state coupled with calm or silent motor activities.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378692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2"/>
                </a:solidFill>
                <a:effectLst/>
                <a:latin typeface="+mn-lt"/>
                <a:ea typeface="+mn-ea"/>
                <a:cs typeface="+mn-cs"/>
              </a:rPr>
              <a:t>The EMOTIV Insight was made available for general release in 2015. It is a 5-channel wireless EEG device covering frontal, temporal and </a:t>
            </a:r>
            <a:r>
              <a:rPr lang="en-US" sz="1600" b="0" i="0" kern="1200" dirty="0" err="1" smtClean="0">
                <a:solidFill>
                  <a:schemeClr val="tx2"/>
                </a:solidFill>
                <a:effectLst/>
                <a:latin typeface="+mn-lt"/>
                <a:ea typeface="+mn-ea"/>
                <a:cs typeface="+mn-cs"/>
              </a:rPr>
              <a:t>parieto</a:t>
            </a:r>
            <a:r>
              <a:rPr lang="en-US" sz="1600" b="0" i="0" kern="1200" dirty="0" smtClean="0">
                <a:solidFill>
                  <a:schemeClr val="tx2"/>
                </a:solidFill>
                <a:effectLst/>
                <a:latin typeface="+mn-lt"/>
                <a:ea typeface="+mn-ea"/>
                <a:cs typeface="+mn-cs"/>
              </a:rPr>
              <a:t>-occipital locations around the brain. </a:t>
            </a:r>
            <a:r>
              <a:rPr lang="en-US" sz="1600" b="0" i="0" u="none" strike="noStrike" kern="1200" baseline="0" dirty="0" smtClean="0">
                <a:solidFill>
                  <a:schemeClr val="tx2"/>
                </a:solidFill>
                <a:latin typeface="+mn-lt"/>
                <a:ea typeface="+mn-ea"/>
                <a:cs typeface="+mn-cs"/>
              </a:rPr>
              <a:t>This device has global recognition for its personal usage such as assessing athletic performance, cognitive training, or health and well-being. It is also backed by man independent researches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990897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12/7/2016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12/7/2016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12/7/2016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12/7/2016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12/7/2016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12/7/2016</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Recognizing Reader’s Affect Using EEG Data</a:t>
            </a:r>
            <a:endParaRPr lang="en-US" dirty="0"/>
          </a:p>
        </p:txBody>
      </p:sp>
      <p:sp>
        <p:nvSpPr>
          <p:cNvPr id="3" name="Subtitle 2"/>
          <p:cNvSpPr>
            <a:spLocks noGrp="1"/>
          </p:cNvSpPr>
          <p:nvPr>
            <p:ph type="subTitle" idx="1"/>
          </p:nvPr>
        </p:nvSpPr>
        <p:spPr>
          <a:xfrm>
            <a:off x="4672383" y="4927600"/>
            <a:ext cx="7008574" cy="1701800"/>
          </a:xfrm>
        </p:spPr>
        <p:txBody>
          <a:bodyPr>
            <a:normAutofit fontScale="92500" lnSpcReduction="10000"/>
          </a:bodyPr>
          <a:lstStyle/>
          <a:p>
            <a:r>
              <a:rPr lang="en-US" dirty="0"/>
              <a:t>Kristine Ma. Dominique Kalaw</a:t>
            </a:r>
          </a:p>
          <a:p>
            <a:r>
              <a:rPr lang="en-US" sz="1800" i="1" dirty="0"/>
              <a:t>Researcher</a:t>
            </a:r>
          </a:p>
          <a:p>
            <a:endParaRPr lang="en-US" i="1" dirty="0"/>
          </a:p>
          <a:p>
            <a:r>
              <a:rPr lang="en-US" dirty="0"/>
              <a:t>Prof. Ethel Chua Joy Ong</a:t>
            </a:r>
          </a:p>
          <a:p>
            <a:r>
              <a:rPr lang="en-US" sz="1800" i="1" dirty="0"/>
              <a:t>Adviser</a:t>
            </a:r>
            <a:endParaRPr lang="en-US" i="1"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sp>
        <p:nvSpPr>
          <p:cNvPr id="3" name="Content Placeholder 2"/>
          <p:cNvSpPr>
            <a:spLocks noGrp="1"/>
          </p:cNvSpPr>
          <p:nvPr>
            <p:ph idx="1"/>
          </p:nvPr>
        </p:nvSpPr>
        <p:spPr/>
        <p:txBody>
          <a:bodyPr>
            <a:normAutofit/>
          </a:bodyPr>
          <a:lstStyle/>
          <a:p>
            <a:r>
              <a:rPr lang="en-US" b="1" dirty="0"/>
              <a:t>Electroencephalography (EEG) </a:t>
            </a:r>
            <a:r>
              <a:rPr lang="en-US" dirty="0"/>
              <a:t>is the recorded electrical activity generated </a:t>
            </a:r>
            <a:r>
              <a:rPr lang="en-US" dirty="0" smtClean="0"/>
              <a:t>by </a:t>
            </a:r>
            <a:r>
              <a:rPr lang="it-IT" dirty="0" smtClean="0"/>
              <a:t>the </a:t>
            </a:r>
            <a:r>
              <a:rPr lang="it-IT" dirty="0"/>
              <a:t>brain (Rossetti &amp; Laureys, </a:t>
            </a:r>
            <a:r>
              <a:rPr lang="it-IT" dirty="0" smtClean="0"/>
              <a:t>2015).</a:t>
            </a:r>
          </a:p>
          <a:p>
            <a:r>
              <a:rPr lang="en-US" dirty="0"/>
              <a:t>EEG is an </a:t>
            </a:r>
            <a:r>
              <a:rPr lang="en-US" dirty="0" smtClean="0"/>
              <a:t>effective </a:t>
            </a:r>
            <a:r>
              <a:rPr lang="en-US" dirty="0"/>
              <a:t>means </a:t>
            </a:r>
            <a:r>
              <a:rPr lang="en-US" dirty="0" smtClean="0"/>
              <a:t>of neuro-imaging </a:t>
            </a:r>
            <a:r>
              <a:rPr lang="en-US" dirty="0"/>
              <a:t>because it is a noninvasive and safe procedure which can record </a:t>
            </a:r>
            <a:r>
              <a:rPr lang="en-US" dirty="0" smtClean="0"/>
              <a:t>in milliseconds.</a:t>
            </a:r>
          </a:p>
          <a:p>
            <a:r>
              <a:rPr lang="en-US" b="1" dirty="0" smtClean="0"/>
              <a:t>Event-related </a:t>
            </a:r>
            <a:r>
              <a:rPr lang="en-US" b="1" dirty="0"/>
              <a:t>potentials </a:t>
            </a:r>
            <a:r>
              <a:rPr lang="en-US" dirty="0"/>
              <a:t>(ERP) are the EEG signals time-locked </a:t>
            </a:r>
            <a:r>
              <a:rPr lang="en-US" dirty="0" smtClean="0"/>
              <a:t>to a </a:t>
            </a:r>
            <a:r>
              <a:rPr lang="en-US" dirty="0"/>
              <a:t>stimulus which the participant reacts to. The </a:t>
            </a:r>
            <a:r>
              <a:rPr lang="en-US" b="1" dirty="0"/>
              <a:t>baseline</a:t>
            </a:r>
            <a:r>
              <a:rPr lang="en-US" dirty="0"/>
              <a:t> is the time period </a:t>
            </a:r>
            <a:r>
              <a:rPr lang="en-US" dirty="0" smtClean="0"/>
              <a:t>before the </a:t>
            </a:r>
            <a:r>
              <a:rPr lang="en-US" dirty="0"/>
              <a:t>stimulus is presented.</a:t>
            </a:r>
          </a:p>
        </p:txBody>
      </p:sp>
    </p:spTree>
    <p:extLst>
      <p:ext uri="{BB962C8B-B14F-4D97-AF65-F5344CB8AC3E}">
        <p14:creationId xmlns:p14="http://schemas.microsoft.com/office/powerpoint/2010/main" val="1985215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9211065"/>
              </p:ext>
            </p:extLst>
          </p:nvPr>
        </p:nvGraphicFramePr>
        <p:xfrm>
          <a:off x="1117600" y="1701800"/>
          <a:ext cx="10156824" cy="4572000"/>
        </p:xfrm>
        <a:graphic>
          <a:graphicData uri="http://schemas.openxmlformats.org/drawingml/2006/table">
            <a:tbl>
              <a:tblPr firstRow="1" bandRow="1">
                <a:tableStyleId>{B301B821-A1FF-4177-AEE7-76D212191A09}</a:tableStyleId>
              </a:tblPr>
              <a:tblGrid>
                <a:gridCol w="2005012"/>
                <a:gridCol w="2057400"/>
                <a:gridCol w="6094412"/>
              </a:tblGrid>
              <a:tr h="370840">
                <a:tc>
                  <a:txBody>
                    <a:bodyPr/>
                    <a:lstStyle/>
                    <a:p>
                      <a:pPr algn="ctr"/>
                      <a:r>
                        <a:rPr lang="en-US" sz="2100" dirty="0" smtClean="0"/>
                        <a:t>Brainwave</a:t>
                      </a:r>
                      <a:r>
                        <a:rPr lang="en-US" sz="2100" baseline="0" dirty="0" smtClean="0"/>
                        <a:t> Type</a:t>
                      </a:r>
                      <a:endParaRPr lang="en-US" sz="2100" dirty="0"/>
                    </a:p>
                  </a:txBody>
                  <a:tcPr anchor="ctr"/>
                </a:tc>
                <a:tc>
                  <a:txBody>
                    <a:bodyPr/>
                    <a:lstStyle/>
                    <a:p>
                      <a:pPr algn="ctr"/>
                      <a:r>
                        <a:rPr lang="en-US" sz="2100" dirty="0" smtClean="0"/>
                        <a:t>Frequency</a:t>
                      </a:r>
                      <a:r>
                        <a:rPr lang="en-US" sz="2100" baseline="0" dirty="0" smtClean="0"/>
                        <a:t> Range</a:t>
                      </a:r>
                      <a:endParaRPr lang="en-US" sz="2100" dirty="0"/>
                    </a:p>
                  </a:txBody>
                  <a:tcPr anchor="ctr"/>
                </a:tc>
                <a:tc>
                  <a:txBody>
                    <a:bodyPr/>
                    <a:lstStyle/>
                    <a:p>
                      <a:pPr algn="ctr"/>
                      <a:r>
                        <a:rPr lang="en-US" sz="2100" dirty="0" smtClean="0"/>
                        <a:t>Mental States and Conditions</a:t>
                      </a:r>
                      <a:endParaRPr lang="en-US" sz="2100" dirty="0"/>
                    </a:p>
                  </a:txBody>
                  <a:tcPr anchor="ctr"/>
                </a:tc>
              </a:tr>
              <a:tr h="370840">
                <a:tc>
                  <a:txBody>
                    <a:bodyPr/>
                    <a:lstStyle/>
                    <a:p>
                      <a:pPr algn="ctr"/>
                      <a:r>
                        <a:rPr lang="en-US" sz="2100" b="0" i="0" u="none" strike="noStrike" kern="1200" baseline="0" dirty="0" smtClean="0">
                          <a:solidFill>
                            <a:schemeClr val="dk1"/>
                          </a:solidFill>
                          <a:latin typeface="+mn-lt"/>
                          <a:ea typeface="+mn-ea"/>
                          <a:cs typeface="+mn-cs"/>
                        </a:rPr>
                        <a:t>Delta </a:t>
                      </a:r>
                      <a:r>
                        <a:rPr lang="el-GR" sz="2100" b="0" i="1" u="none" strike="noStrike" kern="1200" baseline="0" dirty="0" smtClean="0">
                          <a:solidFill>
                            <a:schemeClr val="dk1"/>
                          </a:solidFill>
                          <a:latin typeface="Century Gothic" panose="020B0502020202020204" pitchFamily="34" charset="0"/>
                          <a:ea typeface="+mn-ea"/>
                          <a:cs typeface="+mn-cs"/>
                        </a:rPr>
                        <a:t>δ</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0.1Hz to 3Hz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Deep, dreamless sleep, non-REM sleep, unconscious</a:t>
                      </a:r>
                      <a:endParaRPr lang="en-US" sz="2100" dirty="0"/>
                    </a:p>
                  </a:txBody>
                  <a:tcPr anchor="ctr"/>
                </a:tc>
              </a:tr>
              <a:tr h="370840">
                <a:tc>
                  <a:txBody>
                    <a:bodyPr/>
                    <a:lstStyle/>
                    <a:p>
                      <a:pPr algn="ctr"/>
                      <a:r>
                        <a:rPr lang="en-US" sz="2100" dirty="0" smtClean="0"/>
                        <a:t>Theta </a:t>
                      </a:r>
                      <a:r>
                        <a:rPr lang="el-GR" sz="2100" b="0" i="1" u="none" strike="noStrike" kern="1200" baseline="0" dirty="0" smtClean="0">
                          <a:solidFill>
                            <a:schemeClr val="dk1"/>
                          </a:solidFill>
                          <a:latin typeface="Century Gothic" panose="020B0502020202020204" pitchFamily="34" charset="0"/>
                          <a:ea typeface="+mn-ea"/>
                          <a:cs typeface="+mn-cs"/>
                        </a:rPr>
                        <a:t>θ</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4Hz to 7Hz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Intuitive, creative, recall, fantasy, imaginary, dream</a:t>
                      </a:r>
                      <a:endParaRPr lang="en-US" sz="2100" dirty="0"/>
                    </a:p>
                  </a:txBody>
                  <a:tcPr anchor="ctr"/>
                </a:tc>
              </a:tr>
              <a:tr h="370840">
                <a:tc>
                  <a:txBody>
                    <a:bodyPr/>
                    <a:lstStyle/>
                    <a:p>
                      <a:pPr algn="ctr"/>
                      <a:r>
                        <a:rPr lang="en-US" sz="2100" dirty="0" smtClean="0"/>
                        <a:t>Alpha </a:t>
                      </a:r>
                      <a:r>
                        <a:rPr lang="el-GR" sz="2100" b="0" i="1" u="none" strike="noStrike" kern="1200" baseline="0" dirty="0" smtClean="0">
                          <a:solidFill>
                            <a:schemeClr val="dk1"/>
                          </a:solidFill>
                          <a:latin typeface="Century Gothic" panose="020B0502020202020204" pitchFamily="34" charset="0"/>
                          <a:ea typeface="+mn-ea"/>
                          <a:cs typeface="+mn-cs"/>
                        </a:rPr>
                        <a:t>α</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8Hz to 12Hz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Relaxed, but not drowsy, tranquil, conscious</a:t>
                      </a:r>
                      <a:endParaRPr lang="en-US" sz="2100" dirty="0"/>
                    </a:p>
                  </a:txBody>
                  <a:tcPr anchor="ctr"/>
                </a:tc>
              </a:tr>
              <a:tr h="370840">
                <a:tc>
                  <a:txBody>
                    <a:bodyPr/>
                    <a:lstStyle/>
                    <a:p>
                      <a:pPr algn="ctr"/>
                      <a:r>
                        <a:rPr lang="en-US" sz="2100" dirty="0" smtClean="0"/>
                        <a:t>Low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1</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12Hz to 15Hz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Formerly </a:t>
                      </a:r>
                      <a:r>
                        <a:rPr lang="en-US" sz="2100" b="0" i="0" u="none" strike="noStrike" kern="1200" baseline="0" dirty="0" smtClean="0">
                          <a:solidFill>
                            <a:schemeClr val="dk1"/>
                          </a:solidFill>
                          <a:latin typeface="+mn-lt"/>
                          <a:ea typeface="+mn-ea"/>
                          <a:cs typeface="+mn-cs"/>
                        </a:rPr>
                        <a:t>SMR (sensorimotor rhythm), </a:t>
                      </a:r>
                      <a:r>
                        <a:rPr lang="en-US" sz="2100" b="0" i="0" u="none" strike="noStrike" kern="1200" baseline="0" dirty="0" smtClean="0">
                          <a:solidFill>
                            <a:schemeClr val="dk1"/>
                          </a:solidFill>
                          <a:latin typeface="+mn-lt"/>
                          <a:ea typeface="+mn-ea"/>
                          <a:cs typeface="+mn-cs"/>
                        </a:rPr>
                        <a:t>relaxed yet focused, integrated</a:t>
                      </a:r>
                      <a:endParaRPr lang="en-US" sz="2100" dirty="0"/>
                    </a:p>
                  </a:txBody>
                  <a:tcPr anchor="ctr"/>
                </a:tc>
              </a:tr>
              <a:tr h="370840">
                <a:tc>
                  <a:txBody>
                    <a:bodyPr/>
                    <a:lstStyle/>
                    <a:p>
                      <a:pPr algn="ctr"/>
                      <a:r>
                        <a:rPr lang="en-US" sz="2100" dirty="0" smtClean="0"/>
                        <a:t>Mid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2</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16Hz to 20Hz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Thinking, aware of self &amp; surroundings</a:t>
                      </a:r>
                      <a:endParaRPr lang="en-US" sz="2100" dirty="0"/>
                    </a:p>
                  </a:txBody>
                  <a:tcPr anchor="ctr"/>
                </a:tc>
              </a:tr>
              <a:tr h="370840">
                <a:tc>
                  <a:txBody>
                    <a:bodyPr/>
                    <a:lstStyle/>
                    <a:p>
                      <a:pPr algn="ctr"/>
                      <a:r>
                        <a:rPr lang="en-US" sz="2100" dirty="0" smtClean="0"/>
                        <a:t>High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3</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21Hz to 30Hz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Alertness, agitation</a:t>
                      </a:r>
                      <a:endParaRPr lang="en-US" sz="2100" dirty="0"/>
                    </a:p>
                  </a:txBody>
                  <a:tcPr anchor="ctr"/>
                </a:tc>
              </a:tr>
              <a:tr h="370840">
                <a:tc>
                  <a:txBody>
                    <a:bodyPr/>
                    <a:lstStyle/>
                    <a:p>
                      <a:pPr algn="ctr"/>
                      <a:r>
                        <a:rPr lang="en-US" sz="2100" dirty="0" smtClean="0"/>
                        <a:t>Gamma </a:t>
                      </a:r>
                      <a:r>
                        <a:rPr lang="el-GR" sz="2100" b="0" i="1" u="none" strike="noStrike" kern="1200" baseline="0" dirty="0" smtClean="0">
                          <a:solidFill>
                            <a:schemeClr val="dk1"/>
                          </a:solidFill>
                          <a:latin typeface="Century Gothic" panose="020B0502020202020204" pitchFamily="34" charset="0"/>
                          <a:ea typeface="+mn-ea"/>
                          <a:cs typeface="+mn-cs"/>
                        </a:rPr>
                        <a:t>γ</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30Hz to 100Hz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Motor functions, higher mental activity</a:t>
                      </a:r>
                      <a:endParaRPr lang="en-US" sz="2100" dirty="0"/>
                    </a:p>
                  </a:txBody>
                  <a:tcPr anchor="ctr"/>
                </a:tc>
              </a:tr>
            </a:tbl>
          </a:graphicData>
        </a:graphic>
      </p:graphicFrame>
      <p:sp>
        <p:nvSpPr>
          <p:cNvPr id="5" name="TextBox 4"/>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a:t>Brain Wave Signal (EEG) of </a:t>
            </a:r>
            <a:r>
              <a:rPr lang="en-US" sz="1200" dirty="0" err="1" smtClean="0"/>
              <a:t>NeuroSky</a:t>
            </a:r>
            <a:r>
              <a:rPr lang="en-US" sz="1200" dirty="0" smtClean="0"/>
              <a:t>, Inc. (2009)</a:t>
            </a:r>
            <a:endParaRPr lang="en-US" sz="1200" i="1" dirty="0"/>
          </a:p>
        </p:txBody>
      </p:sp>
    </p:spTree>
    <p:extLst>
      <p:ext uri="{BB962C8B-B14F-4D97-AF65-F5344CB8AC3E}">
        <p14:creationId xmlns:p14="http://schemas.microsoft.com/office/powerpoint/2010/main" val="33121589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sp>
        <p:nvSpPr>
          <p:cNvPr id="4" name="Content Placeholder 3"/>
          <p:cNvSpPr>
            <a:spLocks noGrp="1"/>
          </p:cNvSpPr>
          <p:nvPr>
            <p:ph sz="half" idx="1"/>
          </p:nvPr>
        </p:nvSpPr>
        <p:spPr>
          <a:xfrm>
            <a:off x="1117308" y="1701800"/>
            <a:ext cx="5205703" cy="4470400"/>
          </a:xfrm>
        </p:spPr>
        <p:txBody>
          <a:bodyPr>
            <a:normAutofit/>
          </a:bodyPr>
          <a:lstStyle/>
          <a:p>
            <a:r>
              <a:rPr lang="en-US" dirty="0"/>
              <a:t>The </a:t>
            </a:r>
            <a:r>
              <a:rPr lang="en-US" b="1" dirty="0" err="1"/>
              <a:t>Emotiv</a:t>
            </a:r>
            <a:r>
              <a:rPr lang="en-US" b="1" dirty="0"/>
              <a:t> </a:t>
            </a:r>
            <a:r>
              <a:rPr lang="en-US" b="1" dirty="0" smtClean="0"/>
              <a:t>Insight </a:t>
            </a:r>
            <a:r>
              <a:rPr lang="en-US" dirty="0"/>
              <a:t>is a 5-channel, wireless EEG headset that records brainwaves.</a:t>
            </a:r>
          </a:p>
          <a:p>
            <a:r>
              <a:rPr lang="en-US" dirty="0"/>
              <a:t>It is a commercial product marketed worldwide and is </a:t>
            </a:r>
            <a:r>
              <a:rPr lang="en-US" b="1" dirty="0"/>
              <a:t>designed for everyday use</a:t>
            </a:r>
            <a:r>
              <a:rPr lang="en-US" dirty="0"/>
              <a:t>.</a:t>
            </a:r>
          </a:p>
          <a:p>
            <a:r>
              <a:rPr lang="en-US" dirty="0"/>
              <a:t>It uses a polymer sensor that is safe to use and </a:t>
            </a:r>
            <a:r>
              <a:rPr lang="en-US" dirty="0" smtClean="0"/>
              <a:t>offers </a:t>
            </a:r>
            <a:r>
              <a:rPr lang="en-US" dirty="0"/>
              <a:t>great electrical </a:t>
            </a:r>
            <a:r>
              <a:rPr lang="en-US" dirty="0" smtClean="0"/>
              <a:t>conductivity with </a:t>
            </a:r>
            <a:r>
              <a:rPr lang="en-US" dirty="0"/>
              <a:t>the convenience of a </a:t>
            </a:r>
            <a:r>
              <a:rPr lang="en-US" b="1" dirty="0"/>
              <a:t>dry sensor</a:t>
            </a:r>
            <a:r>
              <a:rPr lang="en-US" dirty="0"/>
              <a: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42212" y="152400"/>
            <a:ext cx="4132994" cy="2823083"/>
          </a:xfr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8992" y="3080407"/>
            <a:ext cx="2779434" cy="3613936"/>
          </a:xfrm>
          <a:prstGeom prst="rect">
            <a:avLst/>
          </a:prstGeom>
        </p:spPr>
      </p:pic>
      <p:sp>
        <p:nvSpPr>
          <p:cNvPr id="10" name="TextBox 9"/>
          <p:cNvSpPr txBox="1"/>
          <p:nvPr/>
        </p:nvSpPr>
        <p:spPr>
          <a:xfrm>
            <a:off x="303212" y="6477000"/>
            <a:ext cx="11582400" cy="276999"/>
          </a:xfrm>
          <a:prstGeom prst="rect">
            <a:avLst/>
          </a:prstGeom>
          <a:noFill/>
        </p:spPr>
        <p:txBody>
          <a:bodyPr wrap="square" rtlCol="0">
            <a:spAutoFit/>
          </a:bodyPr>
          <a:lstStyle/>
          <a:p>
            <a:r>
              <a:rPr lang="en-PH" sz="1200" i="1" smtClean="0"/>
              <a:t>Source: </a:t>
            </a:r>
            <a:r>
              <a:rPr lang="en-US" sz="1200" dirty="0" smtClean="0"/>
              <a:t>EMOTIV </a:t>
            </a:r>
            <a:r>
              <a:rPr lang="en-US" sz="1200" dirty="0" err="1" smtClean="0"/>
              <a:t>Inc</a:t>
            </a:r>
            <a:endParaRPr lang="en-US" sz="1200" i="1" dirty="0"/>
          </a:p>
        </p:txBody>
      </p:sp>
    </p:spTree>
    <p:extLst>
      <p:ext uri="{BB962C8B-B14F-4D97-AF65-F5344CB8AC3E}">
        <p14:creationId xmlns:p14="http://schemas.microsoft.com/office/powerpoint/2010/main" val="2873807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sp>
        <p:nvSpPr>
          <p:cNvPr id="3" name="Content Placeholder 2"/>
          <p:cNvSpPr>
            <a:spLocks noGrp="1"/>
          </p:cNvSpPr>
          <p:nvPr>
            <p:ph idx="1"/>
          </p:nvPr>
        </p:nvSpPr>
        <p:spPr>
          <a:xfrm>
            <a:off x="1117309" y="1701800"/>
            <a:ext cx="10157354" cy="5080000"/>
          </a:xfrm>
        </p:spPr>
        <p:txBody>
          <a:bodyPr>
            <a:normAutofit/>
          </a:bodyPr>
          <a:lstStyle/>
          <a:p>
            <a:r>
              <a:rPr lang="en-US" dirty="0"/>
              <a:t>Reading literary texts or </a:t>
            </a:r>
            <a:r>
              <a:rPr lang="en-US" dirty="0" smtClean="0"/>
              <a:t>fiction </a:t>
            </a:r>
            <a:r>
              <a:rPr lang="en-US" dirty="0"/>
              <a:t>is not simply an activity but rather an </a:t>
            </a:r>
            <a:r>
              <a:rPr lang="en-US" dirty="0" smtClean="0"/>
              <a:t>experience </a:t>
            </a:r>
            <a:r>
              <a:rPr lang="en-US" dirty="0"/>
              <a:t>that is never the same from one reading to the next (Tompkins, 1980</a:t>
            </a:r>
            <a:r>
              <a:rPr lang="en-US" dirty="0" smtClean="0"/>
              <a:t>).</a:t>
            </a:r>
          </a:p>
          <a:p>
            <a:r>
              <a:rPr lang="en-US" dirty="0"/>
              <a:t>Usually, when one reads </a:t>
            </a:r>
            <a:r>
              <a:rPr lang="en-US" dirty="0" smtClean="0"/>
              <a:t>non-fiction </a:t>
            </a:r>
            <a:r>
              <a:rPr lang="en-US" dirty="0"/>
              <a:t>such as academic texts or news articles, </a:t>
            </a:r>
            <a:r>
              <a:rPr lang="en-US" dirty="0" smtClean="0"/>
              <a:t>the goal </a:t>
            </a:r>
            <a:r>
              <a:rPr lang="en-US" dirty="0"/>
              <a:t>is to be informed. Whereas when one reads </a:t>
            </a:r>
            <a:r>
              <a:rPr lang="en-US" dirty="0" smtClean="0"/>
              <a:t>fiction </a:t>
            </a:r>
            <a:r>
              <a:rPr lang="en-US" dirty="0"/>
              <a:t>such as novels, </a:t>
            </a:r>
            <a:r>
              <a:rPr lang="en-US" dirty="0" smtClean="0"/>
              <a:t>short stories</a:t>
            </a:r>
            <a:r>
              <a:rPr lang="en-US" dirty="0"/>
              <a:t>, or poems, the goal is to be entertained and moved (</a:t>
            </a:r>
            <a:r>
              <a:rPr lang="en-US" b="1" dirty="0"/>
              <a:t>experience a </a:t>
            </a:r>
            <a:r>
              <a:rPr lang="en-US" b="1" dirty="0" smtClean="0"/>
              <a:t>variety of </a:t>
            </a:r>
            <a:r>
              <a:rPr lang="en-US" b="1" dirty="0"/>
              <a:t>emotions</a:t>
            </a:r>
            <a:r>
              <a:rPr lang="en-US" dirty="0"/>
              <a:t>) (</a:t>
            </a:r>
            <a:r>
              <a:rPr lang="en-US" dirty="0" smtClean="0"/>
              <a:t>Mar</a:t>
            </a:r>
            <a:r>
              <a:rPr lang="en-US" dirty="0"/>
              <a:t> </a:t>
            </a:r>
            <a:r>
              <a:rPr lang="en-US" dirty="0" smtClean="0"/>
              <a:t>et al., </a:t>
            </a:r>
            <a:r>
              <a:rPr lang="en-US" dirty="0"/>
              <a:t>2011</a:t>
            </a:r>
            <a:r>
              <a:rPr lang="en-US" dirty="0" smtClean="0"/>
              <a:t>).</a:t>
            </a:r>
          </a:p>
          <a:p>
            <a:r>
              <a:rPr lang="en-US" b="1" dirty="0"/>
              <a:t>Reader-response criticism </a:t>
            </a:r>
            <a:r>
              <a:rPr lang="en-US" dirty="0"/>
              <a:t>is a school of literary theory that focuses on the </a:t>
            </a:r>
            <a:r>
              <a:rPr lang="en-US" i="1" dirty="0" smtClean="0"/>
              <a:t>reader</a:t>
            </a:r>
            <a:r>
              <a:rPr lang="en-US" dirty="0" smtClean="0"/>
              <a:t>, the </a:t>
            </a:r>
            <a:r>
              <a:rPr lang="en-US" i="1" dirty="0"/>
              <a:t>reading process</a:t>
            </a:r>
            <a:r>
              <a:rPr lang="en-US" dirty="0"/>
              <a:t>, and </a:t>
            </a:r>
            <a:r>
              <a:rPr lang="en-US" b="1" i="1" u="sng" dirty="0"/>
              <a:t>response</a:t>
            </a:r>
            <a:r>
              <a:rPr lang="en-US" dirty="0"/>
              <a:t>, rather than the literary text </a:t>
            </a:r>
            <a:r>
              <a:rPr lang="en-US" dirty="0" smtClean="0"/>
              <a:t>itself. </a:t>
            </a:r>
            <a:r>
              <a:rPr lang="en-US" dirty="0"/>
              <a:t>It is said to have started with I.A. Richard's discussion of emotional response (Tompkins, 1980</a:t>
            </a:r>
            <a:r>
              <a:rPr lang="en-US" dirty="0" smtClean="0"/>
              <a:t>).</a:t>
            </a:r>
            <a:endParaRPr lang="en-US" dirty="0"/>
          </a:p>
        </p:txBody>
      </p:sp>
    </p:spTree>
    <p:extLst>
      <p:ext uri="{BB962C8B-B14F-4D97-AF65-F5344CB8AC3E}">
        <p14:creationId xmlns:p14="http://schemas.microsoft.com/office/powerpoint/2010/main" val="3168811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INTRO</a:t>
            </a:r>
            <a:r>
              <a:rPr lang="en-US" dirty="0"/>
              <a:t> </a:t>
            </a:r>
            <a:r>
              <a:rPr lang="en-US" dirty="0" smtClean="0"/>
              <a:t>| Reading Fiction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5243771"/>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err="1" smtClean="0"/>
              <a:t>Oatley</a:t>
            </a:r>
            <a:r>
              <a:rPr lang="en-US" sz="1200" dirty="0" smtClean="0"/>
              <a:t> (1995); Mar et al. (2011)</a:t>
            </a:r>
            <a:endParaRPr lang="en-US" sz="1200" i="1" dirty="0"/>
          </a:p>
        </p:txBody>
      </p:sp>
    </p:spTree>
    <p:extLst>
      <p:ext uri="{BB962C8B-B14F-4D97-AF65-F5344CB8AC3E}">
        <p14:creationId xmlns:p14="http://schemas.microsoft.com/office/powerpoint/2010/main" val="2533678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709412"/>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err="1" smtClean="0"/>
              <a:t>Miall</a:t>
            </a:r>
            <a:r>
              <a:rPr lang="en-US" sz="1200" dirty="0" smtClean="0"/>
              <a:t> &amp; </a:t>
            </a:r>
            <a:r>
              <a:rPr lang="en-US" sz="1200" dirty="0" err="1" smtClean="0"/>
              <a:t>Kuiken</a:t>
            </a:r>
            <a:r>
              <a:rPr lang="en-US" sz="1200" dirty="0" smtClean="0"/>
              <a:t> (2002)</a:t>
            </a:r>
            <a:endParaRPr lang="en-US" sz="1200" i="1" dirty="0"/>
          </a:p>
        </p:txBody>
      </p:sp>
    </p:spTree>
    <p:extLst>
      <p:ext uri="{BB962C8B-B14F-4D97-AF65-F5344CB8AC3E}">
        <p14:creationId xmlns:p14="http://schemas.microsoft.com/office/powerpoint/2010/main" val="851763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sp>
        <p:nvSpPr>
          <p:cNvPr id="3" name="Content Placeholder 2"/>
          <p:cNvSpPr>
            <a:spLocks noGrp="1"/>
          </p:cNvSpPr>
          <p:nvPr>
            <p:ph idx="1"/>
          </p:nvPr>
        </p:nvSpPr>
        <p:spPr/>
        <p:txBody>
          <a:bodyPr/>
          <a:lstStyle/>
          <a:p>
            <a:r>
              <a:rPr lang="en-US" dirty="0" err="1" smtClean="0"/>
              <a:t>Miall</a:t>
            </a:r>
            <a:r>
              <a:rPr lang="en-US" dirty="0" smtClean="0"/>
              <a:t> </a:t>
            </a:r>
            <a:r>
              <a:rPr lang="en-US" dirty="0"/>
              <a:t>and </a:t>
            </a:r>
            <a:r>
              <a:rPr lang="en-US" dirty="0" err="1"/>
              <a:t>Kuiken</a:t>
            </a:r>
            <a:r>
              <a:rPr lang="en-US" dirty="0"/>
              <a:t> (1994) observes how foregrounding, or stylistic variation </a:t>
            </a:r>
            <a:r>
              <a:rPr lang="en-US" dirty="0" smtClean="0"/>
              <a:t>in the </a:t>
            </a:r>
            <a:r>
              <a:rPr lang="en-US" dirty="0"/>
              <a:t>text, </a:t>
            </a:r>
            <a:r>
              <a:rPr lang="en-US" dirty="0" smtClean="0"/>
              <a:t>influences </a:t>
            </a:r>
            <a:r>
              <a:rPr lang="en-US" dirty="0"/>
              <a:t>the </a:t>
            </a:r>
            <a:r>
              <a:rPr lang="en-US" dirty="0" smtClean="0"/>
              <a:t>response of the reader in terms of reading time, </a:t>
            </a:r>
            <a:r>
              <a:rPr lang="en-US" dirty="0" err="1" smtClean="0"/>
              <a:t>strikingness</a:t>
            </a:r>
            <a:r>
              <a:rPr lang="en-US" dirty="0" smtClean="0"/>
              <a:t>, and affect.</a:t>
            </a:r>
          </a:p>
          <a:p>
            <a:r>
              <a:rPr lang="en-US" dirty="0" err="1"/>
              <a:t>Cupchik</a:t>
            </a:r>
            <a:r>
              <a:rPr lang="en-US" dirty="0"/>
              <a:t> et al. (1998) conducted a similar experiment but instead of </a:t>
            </a:r>
            <a:r>
              <a:rPr lang="en-US" dirty="0" smtClean="0"/>
              <a:t>focusing on </a:t>
            </a:r>
            <a:r>
              <a:rPr lang="en-US" dirty="0"/>
              <a:t>what aspects of the texts elicited the emotional response, it is concerned </a:t>
            </a:r>
            <a:r>
              <a:rPr lang="en-US" dirty="0" smtClean="0"/>
              <a:t>with what </a:t>
            </a:r>
            <a:r>
              <a:rPr lang="en-US" dirty="0"/>
              <a:t>type of emotional response the reader evoked.</a:t>
            </a:r>
          </a:p>
        </p:txBody>
      </p:sp>
    </p:spTree>
    <p:extLst>
      <p:ext uri="{BB962C8B-B14F-4D97-AF65-F5344CB8AC3E}">
        <p14:creationId xmlns:p14="http://schemas.microsoft.com/office/powerpoint/2010/main" val="1213611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Research Statement</a:t>
            </a:r>
            <a:endParaRPr lang="en-US" dirty="0"/>
          </a:p>
        </p:txBody>
      </p:sp>
      <p:sp>
        <p:nvSpPr>
          <p:cNvPr id="3" name="Content Placeholder 2"/>
          <p:cNvSpPr>
            <a:spLocks noGrp="1"/>
          </p:cNvSpPr>
          <p:nvPr>
            <p:ph sz="half" idx="1"/>
          </p:nvPr>
        </p:nvSpPr>
        <p:spPr/>
        <p:txBody>
          <a:bodyPr>
            <a:normAutofit/>
          </a:bodyPr>
          <a:lstStyle/>
          <a:p>
            <a:pPr marL="0" indent="0">
              <a:buNone/>
            </a:pPr>
            <a:r>
              <a:rPr lang="en-US" sz="3600" dirty="0" smtClean="0"/>
              <a:t>There is </a:t>
            </a:r>
            <a:r>
              <a:rPr lang="en-US" sz="3600" dirty="0"/>
              <a:t>no current work </a:t>
            </a:r>
            <a:r>
              <a:rPr lang="en-US" sz="3600" dirty="0" smtClean="0"/>
              <a:t>that has </a:t>
            </a:r>
            <a:r>
              <a:rPr lang="en-US" sz="3600" dirty="0"/>
              <a:t>studied </a:t>
            </a:r>
            <a:r>
              <a:rPr lang="en-US" sz="3600" b="1" dirty="0"/>
              <a:t>brainwave patterns </a:t>
            </a:r>
            <a:r>
              <a:rPr lang="en-US" sz="3600" dirty="0"/>
              <a:t>and their association to </a:t>
            </a:r>
            <a:r>
              <a:rPr lang="en-US" sz="3600" b="1" dirty="0" smtClean="0"/>
              <a:t>affect</a:t>
            </a:r>
            <a:r>
              <a:rPr lang="en-US" sz="3600" dirty="0" smtClean="0"/>
              <a:t> </a:t>
            </a:r>
            <a:r>
              <a:rPr lang="en-US" sz="3600" dirty="0"/>
              <a:t>while a person </a:t>
            </a:r>
            <a:r>
              <a:rPr lang="en-US" sz="3600" dirty="0" smtClean="0"/>
              <a:t>is </a:t>
            </a:r>
            <a:r>
              <a:rPr lang="en-US" sz="3600" b="1" dirty="0" smtClean="0"/>
              <a:t>reading </a:t>
            </a:r>
            <a:r>
              <a:rPr lang="en-US" sz="3600" b="1" dirty="0"/>
              <a:t>literary </a:t>
            </a:r>
            <a:r>
              <a:rPr lang="en-US" sz="3600" b="1" dirty="0" smtClean="0"/>
              <a:t>fiction</a:t>
            </a:r>
            <a:r>
              <a:rPr lang="en-US" sz="3600" dirty="0"/>
              <a: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405926995"/>
              </p:ext>
            </p:extLst>
          </p:nvPr>
        </p:nvGraphicFramePr>
        <p:xfrm>
          <a:off x="6297613" y="1701800"/>
          <a:ext cx="4976812"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178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565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General Objective</a:t>
            </a:r>
            <a:endParaRPr lang="en-US" sz="4400" dirty="0"/>
          </a:p>
        </p:txBody>
      </p:sp>
      <p:sp>
        <p:nvSpPr>
          <p:cNvPr id="4" name="Text Placeholder 3"/>
          <p:cNvSpPr>
            <a:spLocks noGrp="1"/>
          </p:cNvSpPr>
          <p:nvPr>
            <p:ph idx="1"/>
          </p:nvPr>
        </p:nvSpPr>
        <p:spPr/>
        <p:txBody>
          <a:bodyPr anchor="ctr">
            <a:noAutofit/>
          </a:bodyPr>
          <a:lstStyle/>
          <a:p>
            <a:pPr marL="0" indent="0">
              <a:buNone/>
            </a:pPr>
            <a:r>
              <a:rPr lang="en-US" sz="3600" dirty="0"/>
              <a:t>To build an </a:t>
            </a:r>
            <a:r>
              <a:rPr lang="en-US" sz="3600" b="1" dirty="0"/>
              <a:t>affect model </a:t>
            </a:r>
            <a:r>
              <a:rPr lang="en-US" sz="3600" dirty="0"/>
              <a:t>that maps the EEG signals collected from readers (while they are reading stories) to specific emotions</a:t>
            </a:r>
            <a:r>
              <a:rPr lang="en-US" sz="3600" dirty="0" smtClean="0"/>
              <a:t>.</a:t>
            </a:r>
          </a:p>
        </p:txBody>
      </p:sp>
    </p:spTree>
    <p:extLst>
      <p:ext uri="{BB962C8B-B14F-4D97-AF65-F5344CB8AC3E}">
        <p14:creationId xmlns:p14="http://schemas.microsoft.com/office/powerpoint/2010/main" val="151387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Presentation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Objectives</a:t>
            </a:r>
          </a:p>
          <a:p>
            <a:pPr marL="457200" indent="-457200">
              <a:buFont typeface="+mj-lt"/>
              <a:buAutoNum type="arabicPeriod"/>
            </a:pPr>
            <a:r>
              <a:rPr lang="en-US" dirty="0" smtClean="0"/>
              <a:t>Significance</a:t>
            </a:r>
          </a:p>
          <a:p>
            <a:pPr marL="457200" indent="-457200">
              <a:buFont typeface="+mj-lt"/>
              <a:buAutoNum type="arabicPeriod"/>
            </a:pPr>
            <a:r>
              <a:rPr lang="en-US" dirty="0" smtClean="0"/>
              <a:t>Methodology</a:t>
            </a:r>
          </a:p>
          <a:p>
            <a:pPr marL="457200" indent="-457200">
              <a:buFont typeface="+mj-lt"/>
              <a:buAutoNum type="arabicPeriod"/>
            </a:pPr>
            <a:r>
              <a:rPr lang="en-US" dirty="0" smtClean="0"/>
              <a:t>Current Work</a:t>
            </a:r>
            <a:endParaRPr lang="en-US" dirty="0"/>
          </a:p>
        </p:txBody>
      </p:sp>
    </p:spTree>
    <p:extLst>
      <p:ext uri="{BB962C8B-B14F-4D97-AF65-F5344CB8AC3E}">
        <p14:creationId xmlns:p14="http://schemas.microsoft.com/office/powerpoint/2010/main" val="1801429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1</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review</a:t>
            </a:r>
            <a:r>
              <a:rPr lang="en-PH" sz="2800" dirty="0"/>
              <a:t> the approaches, methodologies, and experiments of existing affect detection or recognition studies that uses EEG data;</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PH" sz="2800" dirty="0"/>
              <a:t>A review of </a:t>
            </a:r>
            <a:r>
              <a:rPr lang="en-PH" sz="2800" b="1" dirty="0">
                <a:solidFill>
                  <a:schemeClr val="accent1"/>
                </a:solidFill>
              </a:rPr>
              <a:t>existing affect detection or recognition studies </a:t>
            </a:r>
            <a:r>
              <a:rPr lang="en-PH" sz="2800" dirty="0"/>
              <a:t>that uses EEG data.</a:t>
            </a:r>
            <a:endParaRPr lang="en-US" sz="2800" dirty="0"/>
          </a:p>
        </p:txBody>
      </p:sp>
    </p:spTree>
    <p:extLst>
      <p:ext uri="{BB962C8B-B14F-4D97-AF65-F5344CB8AC3E}">
        <p14:creationId xmlns:p14="http://schemas.microsoft.com/office/powerpoint/2010/main" val="1939911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2</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identify</a:t>
            </a:r>
            <a:r>
              <a:rPr lang="en-PH" sz="2800" dirty="0"/>
              <a:t> the different emotions </a:t>
            </a:r>
            <a:r>
              <a:rPr lang="en-PH" sz="2800" dirty="0" smtClean="0"/>
              <a:t>that </a:t>
            </a:r>
            <a:r>
              <a:rPr lang="en-PH" sz="2800" dirty="0"/>
              <a:t>can be elicited from the readers </a:t>
            </a:r>
            <a:r>
              <a:rPr lang="en-US" sz="2800" dirty="0" smtClean="0"/>
              <a:t>as they read the stories;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800" dirty="0"/>
              <a:t>A review of </a:t>
            </a:r>
            <a:r>
              <a:rPr lang="en-US" sz="2800" b="1" dirty="0">
                <a:solidFill>
                  <a:schemeClr val="accent1"/>
                </a:solidFill>
              </a:rPr>
              <a:t>different </a:t>
            </a:r>
            <a:r>
              <a:rPr lang="en-PH" sz="2800" b="1" dirty="0">
                <a:solidFill>
                  <a:schemeClr val="accent1"/>
                </a:solidFill>
              </a:rPr>
              <a:t>emotion models </a:t>
            </a:r>
            <a:r>
              <a:rPr lang="en-PH" sz="2800" dirty="0"/>
              <a:t>and determine which of them is appropriate for reader affect.</a:t>
            </a:r>
            <a:endParaRPr lang="en-US" sz="2800" dirty="0"/>
          </a:p>
        </p:txBody>
      </p:sp>
    </p:spTree>
    <p:extLst>
      <p:ext uri="{BB962C8B-B14F-4D97-AF65-F5344CB8AC3E}">
        <p14:creationId xmlns:p14="http://schemas.microsoft.com/office/powerpoint/2010/main" val="3555323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dirty="0" smtClean="0"/>
              <a:t>#</a:t>
            </a:r>
            <a:r>
              <a:rPr lang="en-PH" b="1" dirty="0" smtClean="0"/>
              <a:t>3</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determine</a:t>
            </a:r>
            <a:r>
              <a:rPr lang="en-PH" sz="2800" dirty="0"/>
              <a:t> which elements of a story </a:t>
            </a:r>
            <a:r>
              <a:rPr lang="en-PH" sz="2800" dirty="0" smtClean="0"/>
              <a:t>affect </a:t>
            </a:r>
            <a:r>
              <a:rPr lang="en-PH" sz="2800" dirty="0"/>
              <a:t>the reader's emotional state;</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a:xfrm>
            <a:off x="6297559" y="2209800"/>
            <a:ext cx="4977104" cy="4572000"/>
          </a:xfrm>
        </p:spPr>
        <p:txBody>
          <a:bodyPr>
            <a:normAutofit/>
          </a:bodyPr>
          <a:lstStyle/>
          <a:p>
            <a:r>
              <a:rPr lang="en-PH" sz="2400" dirty="0"/>
              <a:t>The study will attempt to determine which element of the story </a:t>
            </a:r>
            <a:r>
              <a:rPr lang="en-PH" sz="2400" b="1" dirty="0">
                <a:solidFill>
                  <a:schemeClr val="accent1"/>
                </a:solidFill>
              </a:rPr>
              <a:t>triggered</a:t>
            </a:r>
            <a:r>
              <a:rPr lang="en-PH" sz="2400" dirty="0">
                <a:solidFill>
                  <a:schemeClr val="accent1"/>
                </a:solidFill>
              </a:rPr>
              <a:t> </a:t>
            </a:r>
            <a:r>
              <a:rPr lang="en-PH" sz="2400" dirty="0"/>
              <a:t>the reader to evoke that emotion.</a:t>
            </a:r>
          </a:p>
          <a:p>
            <a:pPr lvl="1"/>
            <a:r>
              <a:rPr lang="en-PH" sz="2000" dirty="0"/>
              <a:t>character traits and </a:t>
            </a:r>
            <a:r>
              <a:rPr lang="en-PH" sz="2000" dirty="0" err="1"/>
              <a:t>behavior</a:t>
            </a:r>
            <a:endParaRPr lang="en-PH" sz="2000" dirty="0"/>
          </a:p>
          <a:p>
            <a:pPr lvl="1"/>
            <a:r>
              <a:rPr lang="en-PH" sz="2000" dirty="0"/>
              <a:t>reader's empathy to the character</a:t>
            </a:r>
          </a:p>
          <a:p>
            <a:pPr lvl="1"/>
            <a:r>
              <a:rPr lang="en-PH" sz="2000" dirty="0"/>
              <a:t>the story plot or casual chain of story events</a:t>
            </a:r>
          </a:p>
          <a:p>
            <a:pPr lvl="1"/>
            <a:r>
              <a:rPr lang="en-PH" sz="2000" dirty="0"/>
              <a:t>lexical choices and sentence structure.</a:t>
            </a:r>
            <a:endParaRPr lang="en-US" sz="2000" dirty="0"/>
          </a:p>
        </p:txBody>
      </p:sp>
    </p:spTree>
    <p:extLst>
      <p:ext uri="{BB962C8B-B14F-4D97-AF65-F5344CB8AC3E}">
        <p14:creationId xmlns:p14="http://schemas.microsoft.com/office/powerpoint/2010/main" val="38290417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dirty="0" smtClean="0"/>
              <a:t>#</a:t>
            </a:r>
            <a:r>
              <a:rPr lang="en-PH" b="1" dirty="0" smtClean="0">
                <a:solidFill>
                  <a:schemeClr val="accent1"/>
                </a:solidFill>
              </a:rPr>
              <a:t>4</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build</a:t>
            </a:r>
            <a:r>
              <a:rPr lang="en-PH" sz="2800" dirty="0"/>
              <a:t> a corpus of EEG signals;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Autofit/>
          </a:bodyPr>
          <a:lstStyle/>
          <a:p>
            <a:r>
              <a:rPr lang="en-US" sz="2400" dirty="0"/>
              <a:t>The participants will be </a:t>
            </a:r>
            <a:r>
              <a:rPr lang="en-PH" sz="2400" dirty="0"/>
              <a:t>people </a:t>
            </a:r>
            <a:r>
              <a:rPr lang="en-PH" sz="2400" dirty="0" smtClean="0"/>
              <a:t>aged 18 and above</a:t>
            </a:r>
            <a:endParaRPr lang="en-PH" sz="2400" dirty="0"/>
          </a:p>
          <a:p>
            <a:r>
              <a:rPr lang="en-PH" sz="2400" b="1" dirty="0">
                <a:solidFill>
                  <a:schemeClr val="accent1"/>
                </a:solidFill>
              </a:rPr>
              <a:t>They will read pre-selected short stories while an EEG sensor is attached to </a:t>
            </a:r>
            <a:r>
              <a:rPr lang="en-PH" sz="2400" b="1" dirty="0" smtClean="0">
                <a:solidFill>
                  <a:schemeClr val="accent1"/>
                </a:solidFill>
              </a:rPr>
              <a:t>them</a:t>
            </a:r>
            <a:endParaRPr lang="en-PH" sz="2400" b="1" dirty="0">
              <a:solidFill>
                <a:schemeClr val="accent1"/>
              </a:solidFill>
            </a:endParaRPr>
          </a:p>
        </p:txBody>
      </p:sp>
    </p:spTree>
    <p:extLst>
      <p:ext uri="{BB962C8B-B14F-4D97-AF65-F5344CB8AC3E}">
        <p14:creationId xmlns:p14="http://schemas.microsoft.com/office/powerpoint/2010/main" val="819003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5</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implement</a:t>
            </a:r>
            <a:r>
              <a:rPr lang="en-PH" sz="2800" dirty="0"/>
              <a:t> </a:t>
            </a:r>
            <a:r>
              <a:rPr lang="en-PH" sz="2800" dirty="0" smtClean="0"/>
              <a:t>machine </a:t>
            </a:r>
            <a:r>
              <a:rPr lang="en-PH" sz="2800" dirty="0"/>
              <a:t>learning algorithms for classifying the emotion based on the EEG signals;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400" dirty="0" smtClean="0"/>
              <a:t>Weka</a:t>
            </a:r>
          </a:p>
          <a:p>
            <a:r>
              <a:rPr lang="en-US" sz="2400" dirty="0" err="1" smtClean="0"/>
              <a:t>Rapidminer</a:t>
            </a:r>
            <a:endParaRPr lang="en-US" sz="2400" dirty="0"/>
          </a:p>
        </p:txBody>
      </p:sp>
    </p:spTree>
    <p:extLst>
      <p:ext uri="{BB962C8B-B14F-4D97-AF65-F5344CB8AC3E}">
        <p14:creationId xmlns:p14="http://schemas.microsoft.com/office/powerpoint/2010/main" val="18640921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6</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define</a:t>
            </a:r>
            <a:r>
              <a:rPr lang="en-PH" sz="2800" dirty="0"/>
              <a:t> evaluation metrics for assessing the performance of the model;</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800" dirty="0" smtClean="0"/>
              <a:t>Supervised ML</a:t>
            </a:r>
          </a:p>
          <a:p>
            <a:pPr lvl="1"/>
            <a:r>
              <a:rPr lang="en-US" sz="2600" dirty="0" smtClean="0"/>
              <a:t>Precision</a:t>
            </a:r>
            <a:endParaRPr lang="en-US" sz="2600" dirty="0"/>
          </a:p>
          <a:p>
            <a:pPr lvl="1"/>
            <a:r>
              <a:rPr lang="en-US" sz="2600" dirty="0" smtClean="0"/>
              <a:t>Recall</a:t>
            </a:r>
          </a:p>
          <a:p>
            <a:pPr lvl="1"/>
            <a:r>
              <a:rPr lang="en-US" sz="2600" dirty="0" smtClean="0"/>
              <a:t>Accuracy</a:t>
            </a:r>
            <a:endParaRPr lang="en-US" sz="2600" dirty="0"/>
          </a:p>
          <a:p>
            <a:pPr lvl="1"/>
            <a:r>
              <a:rPr lang="en-US" sz="2600" dirty="0" smtClean="0"/>
              <a:t>F-measure</a:t>
            </a:r>
          </a:p>
          <a:p>
            <a:r>
              <a:rPr lang="en-US" sz="2800" dirty="0" smtClean="0"/>
              <a:t>Unsupervised ML</a:t>
            </a:r>
          </a:p>
          <a:p>
            <a:pPr lvl="1"/>
            <a:r>
              <a:rPr lang="en-US" sz="2600" dirty="0" smtClean="0"/>
              <a:t>To be determined</a:t>
            </a:r>
            <a:endParaRPr lang="en-US" sz="2600" dirty="0"/>
          </a:p>
        </p:txBody>
      </p:sp>
    </p:spTree>
    <p:extLst>
      <p:ext uri="{BB962C8B-B14F-4D97-AF65-F5344CB8AC3E}">
        <p14:creationId xmlns:p14="http://schemas.microsoft.com/office/powerpoint/2010/main" val="3658965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1926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SGFNT </a:t>
            </a:r>
            <a:r>
              <a:rPr lang="en-US" dirty="0" smtClean="0"/>
              <a:t>| Affective Computing </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Explore the </a:t>
            </a:r>
            <a:r>
              <a:rPr lang="en-PH" sz="2800" b="1" dirty="0">
                <a:solidFill>
                  <a:schemeClr val="accent1"/>
                </a:solidFill>
              </a:rPr>
              <a:t>feasibility</a:t>
            </a:r>
            <a:r>
              <a:rPr lang="en-PH" sz="2800" dirty="0">
                <a:solidFill>
                  <a:schemeClr val="accent1"/>
                </a:solidFill>
              </a:rPr>
              <a:t> </a:t>
            </a:r>
            <a:r>
              <a:rPr lang="en-PH" sz="2800" dirty="0"/>
              <a:t>and </a:t>
            </a:r>
            <a:r>
              <a:rPr lang="en-PH" sz="2800" b="1" dirty="0">
                <a:solidFill>
                  <a:schemeClr val="accent1"/>
                </a:solidFill>
              </a:rPr>
              <a:t>application</a:t>
            </a:r>
            <a:r>
              <a:rPr lang="en-PH" sz="2800" dirty="0">
                <a:solidFill>
                  <a:schemeClr val="accent1"/>
                </a:solidFill>
              </a:rPr>
              <a:t> </a:t>
            </a:r>
            <a:r>
              <a:rPr lang="en-PH" sz="2800" dirty="0"/>
              <a:t>of these existing areas on an </a:t>
            </a:r>
            <a:r>
              <a:rPr lang="en-PH" sz="2800" b="1" dirty="0">
                <a:solidFill>
                  <a:schemeClr val="accent1"/>
                </a:solidFill>
              </a:rPr>
              <a:t>unexplored domain</a:t>
            </a:r>
            <a:r>
              <a:rPr lang="en-PH" sz="2800" dirty="0" smtClean="0"/>
              <a:t>.</a:t>
            </a:r>
            <a:endParaRPr lang="en-US" sz="2800"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615623648"/>
              </p:ext>
            </p:extLst>
          </p:nvPr>
        </p:nvGraphicFramePr>
        <p:xfrm>
          <a:off x="5180012" y="1701800"/>
          <a:ext cx="60198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9672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Methodology </a:t>
            </a:r>
            <a:r>
              <a:rPr lang="en-PH" dirty="0" smtClean="0"/>
              <a:t>&amp; Experiments</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Serve as </a:t>
            </a:r>
            <a:r>
              <a:rPr lang="en-PH" sz="2800" b="1" dirty="0">
                <a:solidFill>
                  <a:schemeClr val="accent1"/>
                </a:solidFill>
              </a:rPr>
              <a:t>basis and reference </a:t>
            </a:r>
            <a:r>
              <a:rPr lang="en-PH" sz="2800" dirty="0"/>
              <a:t>for related future studies.</a:t>
            </a:r>
            <a:endParaRPr lang="en-US" sz="2800" dirty="0"/>
          </a:p>
        </p:txBody>
      </p:sp>
      <p:graphicFrame>
        <p:nvGraphicFramePr>
          <p:cNvPr id="6" name="Content Placeholder 3"/>
          <p:cNvGraphicFramePr>
            <a:graphicFrameLocks noGrp="1"/>
          </p:cNvGraphicFramePr>
          <p:nvPr>
            <p:ph sz="half" idx="2"/>
            <p:extLst>
              <p:ext uri="{D42A27DB-BD31-4B8C-83A1-F6EECF244321}">
                <p14:modId xmlns:p14="http://schemas.microsoft.com/office/powerpoint/2010/main" val="1088275562"/>
              </p:ext>
            </p:extLst>
          </p:nvPr>
        </p:nvGraphicFramePr>
        <p:xfrm>
          <a:off x="5332412" y="1701800"/>
          <a:ext cx="58674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3193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Affect-Related Systems</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Results of this study can be further utilized in </a:t>
            </a:r>
            <a:r>
              <a:rPr lang="en-PH" sz="2800" b="1" dirty="0">
                <a:solidFill>
                  <a:schemeClr val="accent1"/>
                </a:solidFill>
              </a:rPr>
              <a:t>intelligent tutoring systems </a:t>
            </a:r>
            <a:r>
              <a:rPr lang="en-PH" sz="2800" dirty="0"/>
              <a:t>(ITS) or </a:t>
            </a:r>
            <a:r>
              <a:rPr lang="en-PH" sz="2800" b="1" dirty="0">
                <a:solidFill>
                  <a:schemeClr val="accent1"/>
                </a:solidFill>
              </a:rPr>
              <a:t>embodied conversational agents </a:t>
            </a:r>
            <a:r>
              <a:rPr lang="en-PH" sz="2800" dirty="0"/>
              <a:t>(ECA).</a:t>
            </a:r>
            <a:endParaRPr lang="en-US" sz="2800" dirty="0"/>
          </a:p>
        </p:txBody>
      </p:sp>
      <p:pic>
        <p:nvPicPr>
          <p:cNvPr id="7"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2412" y="1981200"/>
            <a:ext cx="5943600" cy="3922776"/>
          </a:xfrm>
        </p:spPr>
      </p:pic>
      <p:sp>
        <p:nvSpPr>
          <p:cNvPr id="8" name="TextBox 7"/>
          <p:cNvSpPr txBox="1"/>
          <p:nvPr/>
        </p:nvSpPr>
        <p:spPr>
          <a:xfrm>
            <a:off x="303212" y="6477000"/>
            <a:ext cx="11582400" cy="276999"/>
          </a:xfrm>
          <a:prstGeom prst="rect">
            <a:avLst/>
          </a:prstGeom>
          <a:noFill/>
        </p:spPr>
        <p:txBody>
          <a:bodyPr wrap="square" rtlCol="0">
            <a:spAutoFit/>
          </a:bodyPr>
          <a:lstStyle/>
          <a:p>
            <a:r>
              <a:rPr lang="en-PH" sz="1200" i="1" dirty="0" smtClean="0"/>
              <a:t>Source</a:t>
            </a:r>
            <a:r>
              <a:rPr lang="en-PH" sz="1200" i="1" dirty="0"/>
              <a:t>: </a:t>
            </a:r>
            <a:r>
              <a:rPr lang="en-PH" sz="1200" i="1" dirty="0" err="1"/>
              <a:t>ArticuLab</a:t>
            </a:r>
            <a:r>
              <a:rPr lang="en-PH" sz="1200" i="1" dirty="0"/>
              <a:t> / Carnegie Mellon University / Project Alex</a:t>
            </a:r>
            <a:endParaRPr lang="en-US" sz="1200" i="1" dirty="0"/>
          </a:p>
        </p:txBody>
      </p:sp>
    </p:spTree>
    <p:extLst>
      <p:ext uri="{BB962C8B-B14F-4D97-AF65-F5344CB8AC3E}">
        <p14:creationId xmlns:p14="http://schemas.microsoft.com/office/powerpoint/2010/main" val="12017094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26226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Beyond Computer Science</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The findings of this work may be informative to </a:t>
            </a:r>
            <a:r>
              <a:rPr lang="en-PH" sz="2800" b="1" dirty="0">
                <a:solidFill>
                  <a:schemeClr val="accent1"/>
                </a:solidFill>
              </a:rPr>
              <a:t>affective science</a:t>
            </a:r>
            <a:r>
              <a:rPr lang="en-PH" sz="2800" dirty="0"/>
              <a:t>, </a:t>
            </a:r>
            <a:r>
              <a:rPr lang="en-PH" sz="2800" b="1" dirty="0">
                <a:solidFill>
                  <a:schemeClr val="accent1"/>
                </a:solidFill>
              </a:rPr>
              <a:t>psychology</a:t>
            </a:r>
            <a:r>
              <a:rPr lang="en-PH" sz="2800" dirty="0"/>
              <a:t>, and other related fields.</a:t>
            </a:r>
            <a:endParaRPr lang="en-US" sz="2800" dirty="0"/>
          </a:p>
        </p:txBody>
      </p:sp>
      <p:sp>
        <p:nvSpPr>
          <p:cNvPr id="8" name="TextBox 7"/>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a:t>
            </a:r>
            <a:r>
              <a:rPr lang="en-PH" sz="1200" i="1" dirty="0"/>
              <a:t>: Open University</a:t>
            </a:r>
            <a:endParaRPr lang="en-US" sz="1200" i="1" dirty="0"/>
          </a:p>
        </p:txBody>
      </p:sp>
      <p:pic>
        <p:nvPicPr>
          <p:cNvPr id="9"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2" y="1993900"/>
            <a:ext cx="5943600" cy="3962400"/>
          </a:xfrm>
        </p:spPr>
      </p:pic>
    </p:spTree>
    <p:extLst>
      <p:ext uri="{BB962C8B-B14F-4D97-AF65-F5344CB8AC3E}">
        <p14:creationId xmlns:p14="http://schemas.microsoft.com/office/powerpoint/2010/main" val="1884074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Beyond Computer </a:t>
            </a:r>
            <a:r>
              <a:rPr lang="en-PH" dirty="0" smtClean="0"/>
              <a:t>Science</a:t>
            </a:r>
            <a:endParaRPr lang="en-US" dirty="0"/>
          </a:p>
        </p:txBody>
      </p:sp>
      <p:sp>
        <p:nvSpPr>
          <p:cNvPr id="5" name="Content Placeholder 4"/>
          <p:cNvSpPr>
            <a:spLocks noGrp="1"/>
          </p:cNvSpPr>
          <p:nvPr>
            <p:ph sz="half" idx="1"/>
          </p:nvPr>
        </p:nvSpPr>
        <p:spPr>
          <a:xfrm>
            <a:off x="1117309" y="1701800"/>
            <a:ext cx="5053303" cy="4470400"/>
          </a:xfrm>
        </p:spPr>
        <p:txBody>
          <a:bodyPr anchor="ctr">
            <a:normAutofit/>
          </a:bodyPr>
          <a:lstStyle/>
          <a:p>
            <a:r>
              <a:rPr lang="en-US" sz="2800" dirty="0" smtClean="0"/>
              <a:t>Business perspective</a:t>
            </a:r>
          </a:p>
          <a:p>
            <a:pPr lvl="1"/>
            <a:r>
              <a:rPr lang="en-US" dirty="0"/>
              <a:t>By knowing their target audience's likes or dislikes, companies can </a:t>
            </a:r>
            <a:r>
              <a:rPr lang="en-US" dirty="0" smtClean="0"/>
              <a:t>efficiently create </a:t>
            </a:r>
            <a:r>
              <a:rPr lang="en-US" dirty="0"/>
              <a:t>more </a:t>
            </a:r>
            <a:r>
              <a:rPr lang="en-US" dirty="0" smtClean="0"/>
              <a:t>effective </a:t>
            </a:r>
            <a:r>
              <a:rPr lang="en-US" dirty="0"/>
              <a:t>products or </a:t>
            </a:r>
            <a:r>
              <a:rPr lang="en-US" dirty="0" smtClean="0"/>
              <a:t>services</a:t>
            </a:r>
          </a:p>
          <a:p>
            <a:r>
              <a:rPr lang="en-US" dirty="0" smtClean="0"/>
              <a:t>Consumer perspective</a:t>
            </a:r>
          </a:p>
          <a:p>
            <a:pPr lvl="1"/>
            <a:r>
              <a:rPr lang="en-US" dirty="0" smtClean="0"/>
              <a:t>Revamping the </a:t>
            </a:r>
            <a:r>
              <a:rPr lang="en-US" dirty="0" smtClean="0"/>
              <a:t>rating, reviewing, and recommendation system</a:t>
            </a:r>
            <a:endParaRPr lang="en-US" dirty="0"/>
          </a:p>
        </p:txBody>
      </p:sp>
      <p:pic>
        <p:nvPicPr>
          <p:cNvPr id="1026" name="Picture 2" descr="Image result for lazada logo"/>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297613" y="2110816"/>
            <a:ext cx="5029200" cy="20116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6/62/Amazon.com-Logo.svg/2000px-Amazon.com-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7613" y="4396816"/>
            <a:ext cx="5029200" cy="101338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a:t>
            </a:r>
            <a:r>
              <a:rPr lang="en-PH" sz="1200" i="1" dirty="0"/>
              <a:t>: </a:t>
            </a:r>
            <a:r>
              <a:rPr lang="en-PH" sz="1200" i="1" dirty="0" err="1" smtClean="0"/>
              <a:t>Lazada</a:t>
            </a:r>
            <a:r>
              <a:rPr lang="en-PH" sz="1200" i="1" dirty="0" smtClean="0"/>
              <a:t>; Amazon</a:t>
            </a:r>
            <a:endParaRPr lang="en-US" sz="1200" i="1" dirty="0"/>
          </a:p>
        </p:txBody>
      </p:sp>
    </p:spTree>
    <p:extLst>
      <p:ext uri="{BB962C8B-B14F-4D97-AF65-F5344CB8AC3E}">
        <p14:creationId xmlns:p14="http://schemas.microsoft.com/office/powerpoint/2010/main" val="14359647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8601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601703"/>
              </p:ext>
            </p:extLst>
          </p:nvPr>
        </p:nvGraphicFramePr>
        <p:xfrm>
          <a:off x="3" y="1701800"/>
          <a:ext cx="12188830" cy="2926080"/>
        </p:xfrm>
        <a:graphic>
          <a:graphicData uri="http://schemas.openxmlformats.org/drawingml/2006/table">
            <a:tbl>
              <a:tblPr firstRow="1" bandRow="1">
                <a:tableStyleId>{B301B821-A1FF-4177-AEE7-76D212191A09}</a:tableStyleId>
              </a:tblPr>
              <a:tblGrid>
                <a:gridCol w="716990"/>
                <a:gridCol w="716990"/>
                <a:gridCol w="716990"/>
                <a:gridCol w="716990"/>
                <a:gridCol w="716990"/>
                <a:gridCol w="716990"/>
                <a:gridCol w="716990"/>
                <a:gridCol w="716990"/>
                <a:gridCol w="716990"/>
                <a:gridCol w="716990"/>
                <a:gridCol w="716990"/>
                <a:gridCol w="716990"/>
                <a:gridCol w="716990"/>
                <a:gridCol w="716990"/>
                <a:gridCol w="716990"/>
                <a:gridCol w="716990"/>
                <a:gridCol w="716990"/>
              </a:tblGrid>
              <a:tr h="370840">
                <a:tc>
                  <a:txBody>
                    <a:bodyPr/>
                    <a:lstStyle/>
                    <a:p>
                      <a:pPr algn="ctr"/>
                      <a:endParaRPr lang="en-US" sz="1800" dirty="0"/>
                    </a:p>
                  </a:txBody>
                  <a:tcPr anchor="ctr"/>
                </a:tc>
                <a:tc>
                  <a:txBody>
                    <a:bodyPr/>
                    <a:lstStyle/>
                    <a:p>
                      <a:pPr algn="ctr"/>
                      <a:r>
                        <a:rPr lang="en-US" sz="1800" dirty="0" smtClean="0"/>
                        <a:t>JAN</a:t>
                      </a:r>
                    </a:p>
                    <a:p>
                      <a:pPr algn="ctr"/>
                      <a:r>
                        <a:rPr lang="en-US" sz="1800" dirty="0" smtClean="0"/>
                        <a:t>’16</a:t>
                      </a:r>
                      <a:endParaRPr lang="en-US" sz="1800" dirty="0"/>
                    </a:p>
                  </a:txBody>
                  <a:tcPr anchor="ctr"/>
                </a:tc>
                <a:tc>
                  <a:txBody>
                    <a:bodyPr/>
                    <a:lstStyle/>
                    <a:p>
                      <a:pPr algn="ctr"/>
                      <a:r>
                        <a:rPr lang="en-US" sz="1800" dirty="0" smtClean="0"/>
                        <a:t>FEB</a:t>
                      </a:r>
                      <a:endParaRPr lang="en-US" sz="1800" dirty="0"/>
                    </a:p>
                  </a:txBody>
                  <a:tcPr anchor="ctr"/>
                </a:tc>
                <a:tc>
                  <a:txBody>
                    <a:bodyPr/>
                    <a:lstStyle/>
                    <a:p>
                      <a:pPr algn="ctr"/>
                      <a:r>
                        <a:rPr lang="en-US" sz="1800" dirty="0" smtClean="0"/>
                        <a:t>MAR</a:t>
                      </a:r>
                      <a:endParaRPr lang="en-US" sz="1800" dirty="0"/>
                    </a:p>
                  </a:txBody>
                  <a:tcPr anchor="ctr"/>
                </a:tc>
                <a:tc>
                  <a:txBody>
                    <a:bodyPr/>
                    <a:lstStyle/>
                    <a:p>
                      <a:pPr algn="ctr"/>
                      <a:r>
                        <a:rPr lang="en-US" sz="1800" dirty="0" smtClean="0"/>
                        <a:t>APR</a:t>
                      </a:r>
                      <a:endParaRPr lang="en-US" sz="1800" dirty="0"/>
                    </a:p>
                  </a:txBody>
                  <a:tcPr anchor="ctr"/>
                </a:tc>
                <a:tc>
                  <a:txBody>
                    <a:bodyPr/>
                    <a:lstStyle/>
                    <a:p>
                      <a:pPr algn="ctr"/>
                      <a:r>
                        <a:rPr lang="en-US" sz="1800" dirty="0" smtClean="0"/>
                        <a:t>MAY</a:t>
                      </a:r>
                      <a:endParaRPr lang="en-US" sz="1800" dirty="0"/>
                    </a:p>
                  </a:txBody>
                  <a:tcPr anchor="ctr"/>
                </a:tc>
                <a:tc>
                  <a:txBody>
                    <a:bodyPr/>
                    <a:lstStyle/>
                    <a:p>
                      <a:pPr algn="ctr"/>
                      <a:r>
                        <a:rPr lang="en-US" sz="1800" dirty="0" smtClean="0"/>
                        <a:t>JUN</a:t>
                      </a:r>
                      <a:endParaRPr lang="en-US" sz="1800" dirty="0"/>
                    </a:p>
                  </a:txBody>
                  <a:tcPr anchor="ctr"/>
                </a:tc>
                <a:tc>
                  <a:txBody>
                    <a:bodyPr/>
                    <a:lstStyle/>
                    <a:p>
                      <a:pPr algn="ctr"/>
                      <a:r>
                        <a:rPr lang="en-US" sz="1800" dirty="0" smtClean="0"/>
                        <a:t>JUL</a:t>
                      </a:r>
                      <a:endParaRPr lang="en-US" sz="1800" dirty="0"/>
                    </a:p>
                  </a:txBody>
                  <a:tcPr anchor="ctr"/>
                </a:tc>
                <a:tc>
                  <a:txBody>
                    <a:bodyPr/>
                    <a:lstStyle/>
                    <a:p>
                      <a:pPr algn="ctr"/>
                      <a:r>
                        <a:rPr lang="en-US" sz="1800" dirty="0" smtClean="0"/>
                        <a:t>AUG</a:t>
                      </a:r>
                      <a:endParaRPr lang="en-US" sz="1800" dirty="0"/>
                    </a:p>
                  </a:txBody>
                  <a:tcPr anchor="ctr"/>
                </a:tc>
                <a:tc>
                  <a:txBody>
                    <a:bodyPr/>
                    <a:lstStyle/>
                    <a:p>
                      <a:pPr algn="ctr"/>
                      <a:r>
                        <a:rPr lang="en-US" sz="1800" dirty="0" smtClean="0"/>
                        <a:t>SEP</a:t>
                      </a:r>
                      <a:endParaRPr lang="en-US" sz="1800" dirty="0"/>
                    </a:p>
                  </a:txBody>
                  <a:tcPr anchor="ctr"/>
                </a:tc>
                <a:tc>
                  <a:txBody>
                    <a:bodyPr/>
                    <a:lstStyle/>
                    <a:p>
                      <a:pPr algn="ctr"/>
                      <a:r>
                        <a:rPr lang="en-US" sz="1800" dirty="0" smtClean="0"/>
                        <a:t>OCT</a:t>
                      </a:r>
                      <a:endParaRPr lang="en-US" sz="1800" dirty="0"/>
                    </a:p>
                  </a:txBody>
                  <a:tcPr anchor="ctr"/>
                </a:tc>
                <a:tc>
                  <a:txBody>
                    <a:bodyPr/>
                    <a:lstStyle/>
                    <a:p>
                      <a:pPr algn="ctr"/>
                      <a:r>
                        <a:rPr lang="en-US" sz="1800" dirty="0" smtClean="0"/>
                        <a:t>NOV</a:t>
                      </a:r>
                      <a:endParaRPr lang="en-US" sz="1800" dirty="0"/>
                    </a:p>
                  </a:txBody>
                  <a:tcPr anchor="ctr"/>
                </a:tc>
                <a:tc>
                  <a:txBody>
                    <a:bodyPr/>
                    <a:lstStyle/>
                    <a:p>
                      <a:pPr algn="ctr"/>
                      <a:r>
                        <a:rPr lang="en-US" sz="1800" dirty="0" smtClean="0"/>
                        <a:t>DEC</a:t>
                      </a:r>
                      <a:endParaRPr lang="en-US" sz="1800" dirty="0"/>
                    </a:p>
                  </a:txBody>
                  <a:tcPr anchor="ctr"/>
                </a:tc>
                <a:tc>
                  <a:txBody>
                    <a:bodyPr/>
                    <a:lstStyle/>
                    <a:p>
                      <a:pPr algn="ctr"/>
                      <a:r>
                        <a:rPr lang="en-US" sz="1800" dirty="0" smtClean="0"/>
                        <a:t>JAN</a:t>
                      </a:r>
                    </a:p>
                    <a:p>
                      <a:pPr algn="ctr"/>
                      <a:r>
                        <a:rPr lang="en-US" sz="1800" dirty="0" smtClean="0"/>
                        <a:t>‘17</a:t>
                      </a:r>
                      <a:endParaRPr lang="en-US" sz="1800" dirty="0"/>
                    </a:p>
                  </a:txBody>
                  <a:tcPr anchor="ctr"/>
                </a:tc>
                <a:tc>
                  <a:txBody>
                    <a:bodyPr/>
                    <a:lstStyle/>
                    <a:p>
                      <a:pPr algn="ctr"/>
                      <a:r>
                        <a:rPr lang="en-US" sz="1800" dirty="0" smtClean="0"/>
                        <a:t>FEB</a:t>
                      </a:r>
                      <a:endParaRPr lang="en-US" sz="1800" dirty="0"/>
                    </a:p>
                  </a:txBody>
                  <a:tcPr anchor="ctr"/>
                </a:tc>
                <a:tc>
                  <a:txBody>
                    <a:bodyPr/>
                    <a:lstStyle/>
                    <a:p>
                      <a:pPr algn="ctr"/>
                      <a:r>
                        <a:rPr lang="en-US" sz="1800" dirty="0" smtClean="0"/>
                        <a:t>MAR</a:t>
                      </a:r>
                      <a:endParaRPr lang="en-US" sz="1800" dirty="0"/>
                    </a:p>
                  </a:txBody>
                  <a:tcPr anchor="ctr"/>
                </a:tc>
                <a:tc>
                  <a:txBody>
                    <a:bodyPr/>
                    <a:lstStyle/>
                    <a:p>
                      <a:pPr algn="ctr"/>
                      <a:r>
                        <a:rPr lang="en-US" sz="1800" dirty="0" smtClean="0"/>
                        <a:t>APR</a:t>
                      </a:r>
                      <a:endParaRPr lang="en-US" sz="1800"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(3)</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(4)</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r>
              <a:tr h="370840">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sp>
        <p:nvSpPr>
          <p:cNvPr id="5" name="Content Placeholder 2"/>
          <p:cNvSpPr txBox="1">
            <a:spLocks/>
          </p:cNvSpPr>
          <p:nvPr/>
        </p:nvSpPr>
        <p:spPr>
          <a:xfrm>
            <a:off x="1522412" y="4856480"/>
            <a:ext cx="9144000" cy="2001520"/>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788670" lvl="1" indent="-514350">
              <a:buFont typeface="+mj-lt"/>
              <a:buAutoNum type="arabicParenR"/>
            </a:pPr>
            <a:r>
              <a:rPr lang="en-PH" dirty="0"/>
              <a:t>Concept Formulation and Review of Related Literature</a:t>
            </a:r>
          </a:p>
          <a:p>
            <a:pPr marL="788670" lvl="1" indent="-514350">
              <a:buFont typeface="+mj-lt"/>
              <a:buAutoNum type="arabicParenR"/>
            </a:pPr>
            <a:r>
              <a:rPr lang="en-PH" dirty="0"/>
              <a:t>Development of Data Collector Tool</a:t>
            </a:r>
          </a:p>
          <a:p>
            <a:pPr marL="788670" lvl="1" indent="-514350">
              <a:buFont typeface="+mj-lt"/>
              <a:buAutoNum type="arabicParenR"/>
            </a:pPr>
            <a:r>
              <a:rPr lang="en-PH" dirty="0"/>
              <a:t>Data Collection and Corpus Building</a:t>
            </a:r>
          </a:p>
          <a:p>
            <a:pPr marL="788670" lvl="1" indent="-514350">
              <a:buFont typeface="+mj-lt"/>
              <a:buAutoNum type="arabicParenR"/>
            </a:pPr>
            <a:r>
              <a:rPr lang="en-PH" dirty="0"/>
              <a:t>Training and Evaluation</a:t>
            </a:r>
          </a:p>
          <a:p>
            <a:pPr marL="788670" lvl="1" indent="-514350">
              <a:buFont typeface="+mj-lt"/>
              <a:buAutoNum type="arabicParenR"/>
            </a:pPr>
            <a:r>
              <a:rPr lang="en-PH" dirty="0"/>
              <a:t>Documentation</a:t>
            </a:r>
          </a:p>
        </p:txBody>
      </p:sp>
    </p:spTree>
    <p:extLst>
      <p:ext uri="{BB962C8B-B14F-4D97-AF65-F5344CB8AC3E}">
        <p14:creationId xmlns:p14="http://schemas.microsoft.com/office/powerpoint/2010/main" val="1192838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Work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74150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CW </a:t>
            </a:r>
            <a:r>
              <a:rPr lang="en-US" dirty="0" smtClean="0"/>
              <a:t>| Research Framework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2" y="2743200"/>
            <a:ext cx="12161520" cy="2422676"/>
          </a:xfrm>
        </p:spPr>
      </p:pic>
    </p:spTree>
    <p:extLst>
      <p:ext uri="{BB962C8B-B14F-4D97-AF65-F5344CB8AC3E}">
        <p14:creationId xmlns:p14="http://schemas.microsoft.com/office/powerpoint/2010/main" val="3482103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CW</a:t>
            </a:r>
            <a:r>
              <a:rPr lang="en-US" dirty="0" smtClean="0"/>
              <a:t> | Data Collector Tool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376" y="1905001"/>
            <a:ext cx="11169272" cy="4063998"/>
          </a:xfrm>
        </p:spPr>
      </p:pic>
    </p:spTree>
    <p:extLst>
      <p:ext uri="{BB962C8B-B14F-4D97-AF65-F5344CB8AC3E}">
        <p14:creationId xmlns:p14="http://schemas.microsoft.com/office/powerpoint/2010/main" val="14530275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CW</a:t>
            </a:r>
            <a:r>
              <a:rPr lang="en-US" dirty="0" smtClean="0"/>
              <a:t> | Data Collector Tool</a:t>
            </a:r>
            <a:endParaRPr lang="en-US" dirty="0"/>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651000" y="1501900"/>
            <a:ext cx="3927504" cy="5303520"/>
          </a:xfrm>
        </p:spPr>
      </p:pic>
      <p:pic>
        <p:nvPicPr>
          <p:cNvPr id="11" name="Content Placeholder 10"/>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161212" y="1501900"/>
            <a:ext cx="3595606" cy="5303520"/>
          </a:xfrm>
        </p:spPr>
      </p:pic>
    </p:spTree>
    <p:extLst>
      <p:ext uri="{BB962C8B-B14F-4D97-AF65-F5344CB8AC3E}">
        <p14:creationId xmlns:p14="http://schemas.microsoft.com/office/powerpoint/2010/main" val="2140646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CW</a:t>
            </a:r>
            <a:r>
              <a:rPr lang="en-US" dirty="0"/>
              <a:t> | Data </a:t>
            </a:r>
            <a:r>
              <a:rPr lang="en-US" dirty="0" smtClean="0"/>
              <a:t>Acquisition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2" y="2743201"/>
            <a:ext cx="12161520" cy="2216299"/>
          </a:xfrm>
        </p:spPr>
      </p:pic>
    </p:spTree>
    <p:extLst>
      <p:ext uri="{BB962C8B-B14F-4D97-AF65-F5344CB8AC3E}">
        <p14:creationId xmlns:p14="http://schemas.microsoft.com/office/powerpoint/2010/main" val="1437084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CW</a:t>
            </a:r>
            <a:r>
              <a:rPr lang="en-US" dirty="0"/>
              <a:t> | </a:t>
            </a:r>
            <a:r>
              <a:rPr lang="en-US" dirty="0" smtClean="0"/>
              <a:t>EEG Processing</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5065" y="1900986"/>
            <a:ext cx="9118695" cy="2286000"/>
          </a:xfrm>
        </p:spPr>
      </p:pic>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946821" y="4343400"/>
            <a:ext cx="4295182" cy="2286000"/>
          </a:xfrm>
        </p:spPr>
      </p:pic>
    </p:spTree>
    <p:extLst>
      <p:ext uri="{BB962C8B-B14F-4D97-AF65-F5344CB8AC3E}">
        <p14:creationId xmlns:p14="http://schemas.microsoft.com/office/powerpoint/2010/main" val="17471355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a:t>
            </a:r>
            <a:r>
              <a:rPr lang="en-US" dirty="0" smtClean="0"/>
              <a:t> | Emotions</a:t>
            </a:r>
            <a:endParaRPr lang="en-US" dirty="0"/>
          </a:p>
        </p:txBody>
      </p:sp>
      <p:sp>
        <p:nvSpPr>
          <p:cNvPr id="3" name="Content Placeholder 2"/>
          <p:cNvSpPr>
            <a:spLocks noGrp="1"/>
          </p:cNvSpPr>
          <p:nvPr>
            <p:ph idx="1"/>
          </p:nvPr>
        </p:nvSpPr>
        <p:spPr>
          <a:xfrm>
            <a:off x="1117309" y="1701800"/>
            <a:ext cx="10157354" cy="5003800"/>
          </a:xfrm>
        </p:spPr>
        <p:txBody>
          <a:bodyPr/>
          <a:lstStyle/>
          <a:p>
            <a:r>
              <a:rPr lang="en-US" dirty="0" err="1"/>
              <a:t>Kleinginna</a:t>
            </a:r>
            <a:r>
              <a:rPr lang="en-US" dirty="0"/>
              <a:t> Jr. and </a:t>
            </a:r>
            <a:r>
              <a:rPr lang="en-US" dirty="0" err="1"/>
              <a:t>Kleinginna</a:t>
            </a:r>
            <a:r>
              <a:rPr lang="en-US" dirty="0"/>
              <a:t> (1981) compiled a categorized list of emotion </a:t>
            </a:r>
            <a:r>
              <a:rPr lang="en-US" dirty="0" smtClean="0"/>
              <a:t>definitions</a:t>
            </a:r>
            <a:r>
              <a:rPr lang="en-US" dirty="0"/>
              <a:t> </a:t>
            </a:r>
            <a:r>
              <a:rPr lang="en-US" dirty="0" smtClean="0"/>
              <a:t>from various emotion theorists and sources of emotion literature.</a:t>
            </a:r>
          </a:p>
          <a:p>
            <a:r>
              <a:rPr lang="en-US" dirty="0" smtClean="0"/>
              <a:t>Emotions play vital roles in rational and intelligent behavior (</a:t>
            </a:r>
            <a:r>
              <a:rPr lang="en-US" dirty="0" err="1" smtClean="0"/>
              <a:t>Bechara</a:t>
            </a:r>
            <a:r>
              <a:rPr lang="en-US" dirty="0"/>
              <a:t> </a:t>
            </a:r>
            <a:r>
              <a:rPr lang="en-US" dirty="0" smtClean="0"/>
              <a:t>et al., 2000; Schwarz, 2000).</a:t>
            </a:r>
          </a:p>
          <a:p>
            <a:r>
              <a:rPr lang="en-US" dirty="0" smtClean="0"/>
              <a:t>There are two general kinds of emotion models:</a:t>
            </a:r>
          </a:p>
          <a:p>
            <a:pPr lvl="1"/>
            <a:r>
              <a:rPr lang="en-US" b="1" dirty="0" smtClean="0"/>
              <a:t>Categorical models </a:t>
            </a:r>
            <a:r>
              <a:rPr lang="en-US" dirty="0" smtClean="0"/>
              <a:t>are those that define a number of discrete basic emotions such as Ekman’s 6 basic emotions (happiness, sadness, fear, anger, disgust, surprise) (1972).</a:t>
            </a:r>
          </a:p>
          <a:p>
            <a:pPr lvl="1"/>
            <a:r>
              <a:rPr lang="en-US" b="1" dirty="0" smtClean="0"/>
              <a:t>Dimensional models </a:t>
            </a:r>
            <a:r>
              <a:rPr lang="en-US" dirty="0" smtClean="0"/>
              <a:t>describe the components of emotions and are often represented as a two- or three-dimensional space such as Russell’s </a:t>
            </a:r>
            <a:r>
              <a:rPr lang="en-US" dirty="0" smtClean="0"/>
              <a:t>valence-arousal </a:t>
            </a:r>
            <a:r>
              <a:rPr lang="en-US" dirty="0" smtClean="0"/>
              <a:t>scale (1980).</a:t>
            </a:r>
          </a:p>
        </p:txBody>
      </p:sp>
    </p:spTree>
    <p:extLst>
      <p:ext uri="{BB962C8B-B14F-4D97-AF65-F5344CB8AC3E}">
        <p14:creationId xmlns:p14="http://schemas.microsoft.com/office/powerpoint/2010/main" val="34373646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CW</a:t>
            </a:r>
            <a:r>
              <a:rPr lang="en-US" dirty="0"/>
              <a:t> | </a:t>
            </a:r>
            <a:r>
              <a:rPr lang="en-US" dirty="0" smtClean="0"/>
              <a:t>EEG Processing</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30405" y="1752600"/>
            <a:ext cx="4928014" cy="2286000"/>
          </a:xfrm>
        </p:spPr>
      </p:pic>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438326" y="4191000"/>
            <a:ext cx="7312173" cy="2286000"/>
          </a:xfrm>
        </p:spPr>
      </p:pic>
    </p:spTree>
    <p:extLst>
      <p:ext uri="{BB962C8B-B14F-4D97-AF65-F5344CB8AC3E}">
        <p14:creationId xmlns:p14="http://schemas.microsoft.com/office/powerpoint/2010/main" val="21146579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CW</a:t>
            </a:r>
            <a:r>
              <a:rPr lang="en-US" dirty="0"/>
              <a:t> | EEG Processing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2" y="2362200"/>
            <a:ext cx="12161520" cy="1269149"/>
          </a:xfrm>
        </p:spPr>
      </p:pic>
    </p:spTree>
    <p:extLst>
      <p:ext uri="{BB962C8B-B14F-4D97-AF65-F5344CB8AC3E}">
        <p14:creationId xmlns:p14="http://schemas.microsoft.com/office/powerpoint/2010/main" val="11567312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04726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Emotions</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6241" y="1701800"/>
            <a:ext cx="4639556" cy="4470400"/>
          </a:xfrm>
        </p:spPr>
      </p:pic>
      <p:pic>
        <p:nvPicPr>
          <p:cNvPr id="8" name="Picture Placeholder 4"/>
          <p:cNvPicPr>
            <a:picLocks noGrp="1" noChangeAspect="1"/>
          </p:cNvPicPr>
          <p:nvPr>
            <p:ph sz="half" idx="1"/>
          </p:nvPr>
        </p:nvPicPr>
        <p:blipFill rotWithShape="1">
          <a:blip r:embed="rId4">
            <a:extLst>
              <a:ext uri="{BEBA8EAE-BF5A-486C-A8C5-ECC9F3942E4B}">
                <a14:imgProps xmlns:a14="http://schemas.microsoft.com/office/drawing/2010/main">
                  <a14:imgLayer r:embed="rId5">
                    <a14:imgEffect>
                      <a14:backgroundRemoval t="0" b="100000" l="0" r="100000">
                        <a14:backgroundMark x1="48281" y1="51163" x2="48281" y2="51163"/>
                        <a14:backgroundMark x1="71406" y1="56744" x2="71406" y2="56744"/>
                        <a14:backgroundMark x1="24688" y1="60698" x2="24688" y2="60698"/>
                        <a14:backgroundMark x1="32813" y1="77209" x2="32813" y2="77209"/>
                        <a14:backgroundMark x1="45625" y1="24419" x2="45625" y2="24419"/>
                        <a14:backgroundMark x1="32813" y1="36279" x2="32813" y2="36279"/>
                      </a14:backgroundRemoval>
                    </a14:imgEffect>
                  </a14:imgLayer>
                </a14:imgProps>
              </a:ext>
              <a:ext uri="{28A0092B-C50C-407E-A947-70E740481C1C}">
                <a14:useLocalDpi xmlns:a14="http://schemas.microsoft.com/office/drawing/2010/main" val="0"/>
              </a:ext>
            </a:extLst>
          </a:blip>
          <a:srcRect l="13067" r="13067"/>
          <a:stretch/>
        </p:blipFill>
        <p:spPr>
          <a:xfrm>
            <a:off x="1354256" y="1888839"/>
            <a:ext cx="4503500" cy="4096322"/>
          </a:xfrm>
        </p:spPr>
      </p:pic>
      <p:sp>
        <p:nvSpPr>
          <p:cNvPr id="9" name="TextBox 8"/>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 </a:t>
            </a:r>
            <a:r>
              <a:rPr lang="en-PH" sz="1200" i="1" dirty="0"/>
              <a:t>Walt Disney Pictures / Pixar Animation Studios / Inside Out (</a:t>
            </a:r>
            <a:r>
              <a:rPr lang="en-PH" sz="1200" i="1" dirty="0" smtClean="0"/>
              <a:t>2015); Russell (1980)</a:t>
            </a:r>
            <a:endParaRPr lang="en-US" sz="1200" i="1" dirty="0"/>
          </a:p>
        </p:txBody>
      </p:sp>
    </p:spTree>
    <p:extLst>
      <p:ext uri="{BB962C8B-B14F-4D97-AF65-F5344CB8AC3E}">
        <p14:creationId xmlns:p14="http://schemas.microsoft.com/office/powerpoint/2010/main" val="22980130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 Emotions</a:t>
            </a:r>
          </a:p>
        </p:txBody>
      </p:sp>
      <p:sp>
        <p:nvSpPr>
          <p:cNvPr id="4" name="Content Placeholder 3"/>
          <p:cNvSpPr>
            <a:spLocks noGrp="1"/>
          </p:cNvSpPr>
          <p:nvPr>
            <p:ph sz="half" idx="1"/>
          </p:nvPr>
        </p:nvSpPr>
        <p:spPr/>
        <p:txBody>
          <a:bodyPr>
            <a:normAutofit fontScale="92500" lnSpcReduction="20000"/>
          </a:bodyPr>
          <a:lstStyle/>
          <a:p>
            <a:r>
              <a:rPr lang="en-US" dirty="0" smtClean="0"/>
              <a:t>Pleasantness</a:t>
            </a:r>
          </a:p>
          <a:p>
            <a:pPr lvl="1"/>
            <a:r>
              <a:rPr lang="en-US" dirty="0" smtClean="0"/>
              <a:t>how </a:t>
            </a:r>
            <a:r>
              <a:rPr lang="en-US" dirty="0"/>
              <a:t>much the user is amused by </a:t>
            </a:r>
            <a:r>
              <a:rPr lang="en-US" dirty="0" smtClean="0"/>
              <a:t>interaction modalities</a:t>
            </a:r>
          </a:p>
          <a:p>
            <a:r>
              <a:rPr lang="en-US" dirty="0" smtClean="0"/>
              <a:t>Attention</a:t>
            </a:r>
          </a:p>
          <a:p>
            <a:pPr lvl="1"/>
            <a:r>
              <a:rPr lang="en-US" dirty="0"/>
              <a:t>how much the user </a:t>
            </a:r>
            <a:r>
              <a:rPr lang="en-US" dirty="0" smtClean="0"/>
              <a:t>is </a:t>
            </a:r>
            <a:r>
              <a:rPr lang="en-US" dirty="0"/>
              <a:t>interested in interaction contents</a:t>
            </a:r>
            <a:endParaRPr lang="en-US" dirty="0" smtClean="0"/>
          </a:p>
          <a:p>
            <a:r>
              <a:rPr lang="en-US" dirty="0" smtClean="0"/>
              <a:t>Sensitivity</a:t>
            </a:r>
          </a:p>
          <a:p>
            <a:pPr lvl="1"/>
            <a:r>
              <a:rPr lang="en-US" dirty="0"/>
              <a:t>how much the user </a:t>
            </a:r>
            <a:r>
              <a:rPr lang="en-US" dirty="0" smtClean="0"/>
              <a:t>is </a:t>
            </a:r>
            <a:r>
              <a:rPr lang="en-US" dirty="0"/>
              <a:t>comfortable with interaction dynamics</a:t>
            </a:r>
            <a:endParaRPr lang="en-US" dirty="0" smtClean="0"/>
          </a:p>
          <a:p>
            <a:r>
              <a:rPr lang="en-US" dirty="0" smtClean="0"/>
              <a:t>Aptitude</a:t>
            </a:r>
          </a:p>
          <a:p>
            <a:pPr lvl="1"/>
            <a:r>
              <a:rPr lang="en-US" dirty="0"/>
              <a:t>how much the user </a:t>
            </a:r>
            <a:r>
              <a:rPr lang="en-US" dirty="0" smtClean="0"/>
              <a:t>is </a:t>
            </a:r>
            <a:r>
              <a:rPr lang="en-US" dirty="0" err="1"/>
              <a:t>condent</a:t>
            </a:r>
            <a:r>
              <a:rPr lang="en-US" dirty="0"/>
              <a:t> in </a:t>
            </a:r>
            <a:r>
              <a:rPr lang="en-US" dirty="0" smtClean="0"/>
              <a:t>interaction </a:t>
            </a:r>
            <a:r>
              <a:rPr lang="en-US" dirty="0" err="1" smtClean="0"/>
              <a:t>benets</a:t>
            </a:r>
            <a:endParaRPr lang="en-US" dirty="0"/>
          </a:p>
        </p:txBody>
      </p:sp>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1280" t="885" r="1113" b="3540"/>
          <a:stretch/>
        </p:blipFill>
        <p:spPr>
          <a:xfrm>
            <a:off x="6399212" y="66368"/>
            <a:ext cx="5791200" cy="6725264"/>
          </a:xfrm>
        </p:spPr>
      </p:pic>
      <p:sp>
        <p:nvSpPr>
          <p:cNvPr id="7" name="TextBox 6"/>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 Cambria et al. (2012)</a:t>
            </a:r>
            <a:endParaRPr lang="en-US" sz="1200" i="1" dirty="0"/>
          </a:p>
        </p:txBody>
      </p:sp>
    </p:spTree>
    <p:extLst>
      <p:ext uri="{BB962C8B-B14F-4D97-AF65-F5344CB8AC3E}">
        <p14:creationId xmlns:p14="http://schemas.microsoft.com/office/powerpoint/2010/main" val="1962127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6" name="Text Placeholder 5"/>
          <p:cNvSpPr>
            <a:spLocks noGrp="1"/>
          </p:cNvSpPr>
          <p:nvPr>
            <p:ph type="body" idx="1"/>
          </p:nvPr>
        </p:nvSpPr>
        <p:spPr/>
        <p:txBody>
          <a:bodyPr/>
          <a:lstStyle/>
          <a:p>
            <a:r>
              <a:rPr lang="en-US" dirty="0" smtClean="0"/>
              <a:t>Affective Computing</a:t>
            </a:r>
            <a:endParaRPr lang="en-US" dirty="0"/>
          </a:p>
        </p:txBody>
      </p:sp>
      <p:sp>
        <p:nvSpPr>
          <p:cNvPr id="7" name="Content Placeholder 6"/>
          <p:cNvSpPr>
            <a:spLocks noGrp="1"/>
          </p:cNvSpPr>
          <p:nvPr>
            <p:ph sz="half" idx="2"/>
          </p:nvPr>
        </p:nvSpPr>
        <p:spPr/>
        <p:txBody>
          <a:bodyPr>
            <a:normAutofit/>
          </a:bodyPr>
          <a:lstStyle/>
          <a:p>
            <a:r>
              <a:rPr lang="en-US" dirty="0" smtClean="0"/>
              <a:t>Relates to, arises from, or influences emotions (Picard, 1997).</a:t>
            </a:r>
          </a:p>
          <a:p>
            <a:r>
              <a:rPr lang="en-US" dirty="0" smtClean="0"/>
              <a:t>Imbue the computer with emotional intelligence*</a:t>
            </a:r>
          </a:p>
          <a:p>
            <a:pPr marL="568325" lvl="1" indent="-141288">
              <a:buFont typeface="Century Gothic" panose="020B0502020202020204" pitchFamily="34" charset="0"/>
              <a:buChar char="*"/>
            </a:pPr>
            <a:r>
              <a:rPr lang="en-US" dirty="0"/>
              <a:t>subset of social intelligence that involves the ability to monitor </a:t>
            </a:r>
            <a:r>
              <a:rPr lang="en-US" dirty="0" smtClean="0"/>
              <a:t>one's own </a:t>
            </a:r>
            <a:r>
              <a:rPr lang="en-US" dirty="0"/>
              <a:t>and others' feelings and emotions, to discriminate among them and to </a:t>
            </a:r>
            <a:r>
              <a:rPr lang="en-US" dirty="0" smtClean="0"/>
              <a:t>use this </a:t>
            </a:r>
            <a:r>
              <a:rPr lang="en-US" dirty="0"/>
              <a:t>information to guide one's thinking and actions (</a:t>
            </a:r>
            <a:r>
              <a:rPr lang="en-US" dirty="0" err="1"/>
              <a:t>Salovey</a:t>
            </a:r>
            <a:r>
              <a:rPr lang="en-US" dirty="0"/>
              <a:t> &amp; Mayer, 1990</a:t>
            </a:r>
            <a:r>
              <a:rPr lang="en-US" dirty="0" smtClean="0"/>
              <a:t>)</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963659792"/>
              </p:ext>
            </p:extLst>
          </p:nvPr>
        </p:nvGraphicFramePr>
        <p:xfrm>
          <a:off x="6297613" y="1608835"/>
          <a:ext cx="4976811" cy="4441445"/>
        </p:xfrm>
        <a:graphic>
          <a:graphicData uri="http://schemas.openxmlformats.org/drawingml/2006/table">
            <a:tbl>
              <a:tblPr firstRow="1" bandRow="1">
                <a:tableStyleId>{BC89EF96-8CEA-46FF-86C4-4CE0E7609802}</a:tableStyleId>
              </a:tblPr>
              <a:tblGrid>
                <a:gridCol w="1658937"/>
                <a:gridCol w="1658937"/>
                <a:gridCol w="1658937"/>
              </a:tblGrid>
              <a:tr h="1374733">
                <a:tc>
                  <a:txBody>
                    <a:bodyPr/>
                    <a:lstStyle/>
                    <a:p>
                      <a:pPr algn="ctr"/>
                      <a:r>
                        <a:rPr lang="en-US" dirty="0" smtClean="0"/>
                        <a:t>COMP</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b="0" dirty="0" smtClean="0"/>
                        <a:t>Cannot Express</a:t>
                      </a:r>
                      <a:r>
                        <a:rPr lang="en-US" b="0" baseline="0" dirty="0" smtClean="0"/>
                        <a:t> </a:t>
                      </a:r>
                      <a:r>
                        <a:rPr lang="en-US" b="0" dirty="0" smtClean="0"/>
                        <a:t>Affect</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b="0" dirty="0" smtClean="0"/>
                        <a:t>Can Express</a:t>
                      </a:r>
                      <a:r>
                        <a:rPr lang="en-US" b="0" baseline="0" dirty="0" smtClean="0"/>
                        <a:t> </a:t>
                      </a:r>
                      <a:r>
                        <a:rPr lang="en-US" b="0" dirty="0" smtClean="0"/>
                        <a:t>Affect</a:t>
                      </a:r>
                    </a:p>
                  </a:txBody>
                  <a:tcPr anchor="ctr"/>
                </a:tc>
              </a:tr>
              <a:tr h="1374733">
                <a:tc>
                  <a:txBody>
                    <a:bodyPr/>
                    <a:lstStyle/>
                    <a:p>
                      <a:pPr algn="ctr"/>
                      <a:r>
                        <a:rPr lang="en-US" dirty="0" smtClean="0"/>
                        <a:t>Cannot Perceive Affect</a:t>
                      </a:r>
                      <a:endParaRPr lang="en-US" dirty="0"/>
                    </a:p>
                  </a:txBody>
                  <a:tcPr anchor="ctr"/>
                </a:tc>
                <a:tc>
                  <a:txBody>
                    <a:bodyPr/>
                    <a:lstStyle/>
                    <a:p>
                      <a:pPr algn="ctr"/>
                      <a:r>
                        <a:rPr lang="en-US" sz="2000" dirty="0" smtClean="0"/>
                        <a:t>[1] Most computers</a:t>
                      </a:r>
                      <a:endParaRPr lang="en-US" sz="2000" dirty="0"/>
                    </a:p>
                  </a:txBody>
                  <a:tcPr anchor="ctr"/>
                </a:tc>
                <a:tc>
                  <a:txBody>
                    <a:bodyPr/>
                    <a:lstStyle/>
                    <a:p>
                      <a:pPr algn="ctr"/>
                      <a:r>
                        <a:rPr lang="en-US" sz="2000" dirty="0" smtClean="0"/>
                        <a:t>[2] Synthesis</a:t>
                      </a:r>
                      <a:endParaRPr lang="en-US" sz="2000" dirty="0"/>
                    </a:p>
                  </a:txBody>
                  <a:tcPr anchor="ctr"/>
                </a:tc>
              </a:tr>
              <a:tr h="1691979">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t>Can</a:t>
                      </a:r>
                      <a:r>
                        <a:rPr lang="en-US" baseline="0" dirty="0" smtClean="0"/>
                        <a:t> </a:t>
                      </a:r>
                      <a:r>
                        <a:rPr lang="en-US" dirty="0" smtClean="0"/>
                        <a:t>Perceive Affect</a:t>
                      </a:r>
                    </a:p>
                  </a:txBody>
                  <a:tcPr anchor="ctr"/>
                </a:tc>
                <a:tc>
                  <a:txBody>
                    <a:bodyPr/>
                    <a:lstStyle/>
                    <a:p>
                      <a:pPr algn="ctr"/>
                      <a:r>
                        <a:rPr lang="en-US" sz="2000" u="sng" dirty="0" smtClean="0"/>
                        <a:t>[3] Analysis</a:t>
                      </a:r>
                      <a:endParaRPr lang="en-US" sz="2000" b="1" u="sng" dirty="0"/>
                    </a:p>
                  </a:txBody>
                  <a:tcPr anchor="ctr"/>
                </a:tc>
                <a:tc>
                  <a:txBody>
                    <a:bodyPr/>
                    <a:lstStyle/>
                    <a:p>
                      <a:pPr algn="ctr"/>
                      <a:r>
                        <a:rPr lang="en-PH" sz="2000" dirty="0" smtClean="0"/>
                        <a:t>[4] A true</a:t>
                      </a:r>
                      <a:r>
                        <a:rPr lang="en-PH" sz="2000" baseline="0" dirty="0" smtClean="0"/>
                        <a:t> “personal” and “user-friendly” computer</a:t>
                      </a:r>
                      <a:endParaRPr lang="en-US" sz="2000" dirty="0"/>
                    </a:p>
                  </a:txBody>
                  <a:tcPr anchor="ctr"/>
                </a:tc>
              </a:tr>
            </a:tbl>
          </a:graphicData>
        </a:graphic>
      </p:graphicFrame>
      <p:sp>
        <p:nvSpPr>
          <p:cNvPr id="12" name="TextBox 11"/>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smtClean="0"/>
              <a:t>Picard (1997)</a:t>
            </a:r>
            <a:endParaRPr lang="en-US" sz="1200" i="1" dirty="0"/>
          </a:p>
        </p:txBody>
      </p:sp>
    </p:spTree>
    <p:extLst>
      <p:ext uri="{BB962C8B-B14F-4D97-AF65-F5344CB8AC3E}">
        <p14:creationId xmlns:p14="http://schemas.microsoft.com/office/powerpoint/2010/main" val="1473110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3" name="Content Placeholder 2"/>
          <p:cNvSpPr>
            <a:spLocks noGrp="1"/>
          </p:cNvSpPr>
          <p:nvPr>
            <p:ph idx="1"/>
          </p:nvPr>
        </p:nvSpPr>
        <p:spPr>
          <a:xfrm>
            <a:off x="1117309" y="1701800"/>
            <a:ext cx="10157354" cy="1879600"/>
          </a:xfrm>
        </p:spPr>
        <p:txBody>
          <a:bodyPr/>
          <a:lstStyle/>
          <a:p>
            <a:r>
              <a:rPr lang="en-US" dirty="0" smtClean="0"/>
              <a:t>Apart from facial and vocal expressions, humans naturally read many physiological signals of emotions (Picard, 2000).</a:t>
            </a:r>
          </a:p>
          <a:p>
            <a:r>
              <a:rPr lang="en-US" dirty="0" smtClean="0"/>
              <a:t>Emotion recognition involves pattern recognition of physiological data, one of which is brainwaves or EEG.</a:t>
            </a:r>
          </a:p>
          <a:p>
            <a:endParaRPr lang="en-US" dirty="0"/>
          </a:p>
        </p:txBody>
      </p:sp>
      <p:grpSp>
        <p:nvGrpSpPr>
          <p:cNvPr id="13" name="Group 12"/>
          <p:cNvGrpSpPr/>
          <p:nvPr/>
        </p:nvGrpSpPr>
        <p:grpSpPr>
          <a:xfrm>
            <a:off x="3076892" y="3660649"/>
            <a:ext cx="3017520" cy="2721862"/>
            <a:chOff x="2208212" y="4059936"/>
            <a:chExt cx="3200400" cy="2721862"/>
          </a:xfrm>
        </p:grpSpPr>
        <p:pic>
          <p:nvPicPr>
            <p:cNvPr id="5" name="Picture 4" descr="Children, Tv, Child, Television, Home, People, Bo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212" y="40599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txBox="1">
              <a:spLocks/>
            </p:cNvSpPr>
            <p:nvPr/>
          </p:nvSpPr>
          <p:spPr>
            <a:xfrm>
              <a:off x="2208212" y="6041136"/>
              <a:ext cx="3200400" cy="740662"/>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buNone/>
              </a:pPr>
              <a:r>
                <a:rPr lang="en-US" sz="1600" dirty="0" smtClean="0"/>
                <a:t>Watching Movies</a:t>
              </a:r>
            </a:p>
            <a:p>
              <a:pPr marL="0" indent="0" algn="ctr">
                <a:lnSpc>
                  <a:spcPct val="100000"/>
                </a:lnSpc>
                <a:spcBef>
                  <a:spcPts val="0"/>
                </a:spcBef>
                <a:buNone/>
              </a:pPr>
              <a:r>
                <a:rPr lang="en-US" sz="1600" dirty="0" err="1" smtClean="0"/>
                <a:t>Nie</a:t>
              </a:r>
              <a:r>
                <a:rPr lang="en-US" sz="1600" dirty="0" smtClean="0"/>
                <a:t> et al. (2011)</a:t>
              </a:r>
              <a:endParaRPr lang="en-US" sz="1600" dirty="0"/>
            </a:p>
          </p:txBody>
        </p:sp>
      </p:grpSp>
      <p:grpSp>
        <p:nvGrpSpPr>
          <p:cNvPr id="12" name="Group 11"/>
          <p:cNvGrpSpPr/>
          <p:nvPr/>
        </p:nvGrpSpPr>
        <p:grpSpPr>
          <a:xfrm>
            <a:off x="59372" y="3660649"/>
            <a:ext cx="3017520" cy="2721862"/>
            <a:chOff x="2208212" y="1469136"/>
            <a:chExt cx="3200400" cy="2721862"/>
          </a:xfrm>
        </p:grpSpPr>
        <p:pic>
          <p:nvPicPr>
            <p:cNvPr id="4" name="Picture 2" descr="Cute, Female, Girl, Headphones, Isolated, List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212" y="14691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2208212" y="3450336"/>
              <a:ext cx="3200400" cy="740662"/>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600" kern="0" dirty="0" smtClean="0"/>
                <a:t>Listening to Music</a:t>
              </a:r>
            </a:p>
            <a:p>
              <a:pPr marL="0" indent="0" algn="ctr">
                <a:lnSpc>
                  <a:spcPct val="100000"/>
                </a:lnSpc>
                <a:spcBef>
                  <a:spcPts val="0"/>
                </a:spcBef>
                <a:buNone/>
              </a:pPr>
              <a:r>
                <a:rPr lang="en-US" sz="1600" kern="0" dirty="0" smtClean="0"/>
                <a:t>Lin et al. (2010)</a:t>
              </a:r>
            </a:p>
          </p:txBody>
        </p:sp>
      </p:grpSp>
      <p:grpSp>
        <p:nvGrpSpPr>
          <p:cNvPr id="15" name="Group 14"/>
          <p:cNvGrpSpPr/>
          <p:nvPr/>
        </p:nvGrpSpPr>
        <p:grpSpPr>
          <a:xfrm>
            <a:off x="9110892" y="3657600"/>
            <a:ext cx="3019600" cy="2724912"/>
            <a:chOff x="6779109" y="4059936"/>
            <a:chExt cx="3202606" cy="2714931"/>
          </a:xfrm>
        </p:grpSpPr>
        <p:pic>
          <p:nvPicPr>
            <p:cNvPr id="6" name="Picture 6" descr="Boy, Math, Student, Desk, Elementary, School, Chil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212" y="40599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6779109" y="6035040"/>
              <a:ext cx="3202606" cy="739827"/>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600" dirty="0" smtClean="0"/>
                <a:t>Answering Math Problems</a:t>
              </a:r>
            </a:p>
            <a:p>
              <a:pPr marL="0" indent="0" algn="ctr">
                <a:lnSpc>
                  <a:spcPct val="120000"/>
                </a:lnSpc>
                <a:spcBef>
                  <a:spcPts val="0"/>
                </a:spcBef>
                <a:buNone/>
              </a:pPr>
              <a:r>
                <a:rPr lang="en-US" sz="1600" dirty="0" err="1" smtClean="0"/>
                <a:t>Azcarraga</a:t>
              </a:r>
              <a:r>
                <a:rPr lang="en-US" sz="1600" dirty="0" smtClean="0"/>
                <a:t> &amp; Suarez (2012)</a:t>
              </a:r>
              <a:endParaRPr lang="en-US" sz="1600" dirty="0"/>
            </a:p>
          </p:txBody>
        </p:sp>
      </p:grpSp>
      <p:grpSp>
        <p:nvGrpSpPr>
          <p:cNvPr id="14" name="Group 13"/>
          <p:cNvGrpSpPr/>
          <p:nvPr/>
        </p:nvGrpSpPr>
        <p:grpSpPr>
          <a:xfrm>
            <a:off x="6093372" y="3660649"/>
            <a:ext cx="3021680" cy="2721862"/>
            <a:chOff x="6778006" y="1469136"/>
            <a:chExt cx="3204812" cy="2721862"/>
          </a:xfrm>
        </p:grpSpPr>
        <p:pic>
          <p:nvPicPr>
            <p:cNvPr id="10" name="Picture 2" descr="https://i.ytimg.com/vi/e-ORhEE9VVg/hqdefault.jpg"/>
            <p:cNvPicPr>
              <a:picLocks noChangeAspect="1" noChangeArrowheads="1"/>
            </p:cNvPicPr>
            <p:nvPr/>
          </p:nvPicPr>
          <p:blipFill rotWithShape="1">
            <a:blip r:embed="rId6">
              <a:extLst>
                <a:ext uri="{28A0092B-C50C-407E-A947-70E740481C1C}">
                  <a14:useLocalDpi xmlns:a14="http://schemas.microsoft.com/office/drawing/2010/main" val="0"/>
                </a:ext>
              </a:extLst>
            </a:blip>
            <a:srcRect t="5556" b="5556"/>
            <a:stretch/>
          </p:blipFill>
          <p:spPr bwMode="auto">
            <a:xfrm>
              <a:off x="6780212" y="14691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6778006" y="3450335"/>
              <a:ext cx="3204812" cy="740663"/>
            </a:xfrm>
            <a:prstGeom prst="rect">
              <a:avLst/>
            </a:prstGeom>
          </p:spPr>
          <p:txBody>
            <a:bodyPr vert="horz" lIns="121899" tIns="60949" rIns="121899" bIns="60949" rtlCol="0" anchor="ctr">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600" dirty="0" smtClean="0"/>
                <a:t>Watching Music Videos</a:t>
              </a:r>
            </a:p>
            <a:p>
              <a:pPr marL="0" indent="0" algn="ctr">
                <a:lnSpc>
                  <a:spcPct val="100000"/>
                </a:lnSpc>
                <a:spcBef>
                  <a:spcPts val="0"/>
                </a:spcBef>
                <a:buNone/>
              </a:pPr>
              <a:r>
                <a:rPr lang="en-US" sz="1600" dirty="0" err="1" smtClean="0"/>
                <a:t>Yazdani</a:t>
              </a:r>
              <a:r>
                <a:rPr lang="en-US" sz="1600" dirty="0" smtClean="0"/>
                <a:t> et al. (2012)</a:t>
              </a:r>
              <a:endParaRPr lang="en-US" sz="1600" dirty="0"/>
            </a:p>
          </p:txBody>
        </p:sp>
      </p:grpSp>
      <p:sp>
        <p:nvSpPr>
          <p:cNvPr id="17" name="TextBox 16"/>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err="1" smtClean="0"/>
              <a:t>Pixabay</a:t>
            </a:r>
            <a:r>
              <a:rPr lang="en-PH" sz="1200" i="1" dirty="0" smtClean="0"/>
              <a:t>; </a:t>
            </a:r>
            <a:r>
              <a:rPr lang="en-PH" sz="1200" i="1" dirty="0" err="1" smtClean="0"/>
              <a:t>TaylorSwiftVEVO</a:t>
            </a:r>
            <a:r>
              <a:rPr lang="en-PH" sz="1200" i="1" dirty="0" smtClean="0"/>
              <a:t> (Blank Space)</a:t>
            </a:r>
            <a:endParaRPr lang="en-US" sz="1200" i="1" dirty="0"/>
          </a:p>
        </p:txBody>
      </p:sp>
    </p:spTree>
    <p:extLst>
      <p:ext uri="{BB962C8B-B14F-4D97-AF65-F5344CB8AC3E}">
        <p14:creationId xmlns:p14="http://schemas.microsoft.com/office/powerpoint/2010/main" val="20183185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6" name="Text Placeholder 5"/>
          <p:cNvSpPr>
            <a:spLocks noGrp="1"/>
          </p:cNvSpPr>
          <p:nvPr>
            <p:ph type="body" idx="1"/>
          </p:nvPr>
        </p:nvSpPr>
        <p:spPr>
          <a:xfrm>
            <a:off x="1121373" y="1608836"/>
            <a:ext cx="2917320" cy="512064"/>
          </a:xfrm>
        </p:spPr>
        <p:txBody>
          <a:bodyPr/>
          <a:lstStyle/>
          <a:p>
            <a:r>
              <a:rPr lang="en-US" dirty="0" smtClean="0"/>
              <a:t>Challenges</a:t>
            </a:r>
            <a:endParaRPr lang="en-US" dirty="0"/>
          </a:p>
        </p:txBody>
      </p:sp>
      <p:sp>
        <p:nvSpPr>
          <p:cNvPr id="7" name="Content Placeholder 6"/>
          <p:cNvSpPr>
            <a:spLocks noGrp="1"/>
          </p:cNvSpPr>
          <p:nvPr>
            <p:ph sz="half" idx="2"/>
          </p:nvPr>
        </p:nvSpPr>
        <p:spPr>
          <a:xfrm>
            <a:off x="1117309" y="2209800"/>
            <a:ext cx="2919703" cy="3962400"/>
          </a:xfrm>
        </p:spPr>
        <p:txBody>
          <a:bodyPr/>
          <a:lstStyle/>
          <a:p>
            <a:r>
              <a:rPr lang="en-US" dirty="0" smtClean="0"/>
              <a:t>Emotion model</a:t>
            </a:r>
          </a:p>
          <a:p>
            <a:r>
              <a:rPr lang="en-US" dirty="0" smtClean="0"/>
              <a:t>Accuracy of the data obtained from the sensors due to technical factors</a:t>
            </a:r>
          </a:p>
          <a:p>
            <a:r>
              <a:rPr lang="en-US" dirty="0" smtClean="0"/>
              <a:t>Obtaining the ground truth</a:t>
            </a:r>
          </a:p>
          <a:p>
            <a:r>
              <a:rPr lang="en-US" dirty="0" smtClean="0"/>
              <a:t>Ethical and privacy issues</a:t>
            </a:r>
            <a:endParaRPr lang="en-US" dirty="0"/>
          </a:p>
        </p:txBody>
      </p:sp>
      <p:sp>
        <p:nvSpPr>
          <p:cNvPr id="8" name="Text Placeholder 7"/>
          <p:cNvSpPr>
            <a:spLocks noGrp="1"/>
          </p:cNvSpPr>
          <p:nvPr>
            <p:ph type="body" sz="quarter" idx="3"/>
          </p:nvPr>
        </p:nvSpPr>
        <p:spPr>
          <a:xfrm>
            <a:off x="4042920" y="1608836"/>
            <a:ext cx="7842193" cy="512064"/>
          </a:xfrm>
        </p:spPr>
        <p:txBody>
          <a:bodyPr/>
          <a:lstStyle/>
          <a:p>
            <a:r>
              <a:rPr lang="en-US" dirty="0" smtClean="0"/>
              <a:t>Factors to consider on gathering good affect data</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532072335"/>
              </p:ext>
            </p:extLst>
          </p:nvPr>
        </p:nvGraphicFramePr>
        <p:xfrm>
          <a:off x="4037013" y="2209800"/>
          <a:ext cx="7848600" cy="3810000"/>
        </p:xfrm>
        <a:graphic>
          <a:graphicData uri="http://schemas.openxmlformats.org/drawingml/2006/table">
            <a:tbl>
              <a:tblPr firstRow="1" bandRow="1">
                <a:tableStyleId>{BC89EF96-8CEA-46FF-86C4-4CE0E7609802}</a:tableStyleId>
              </a:tblPr>
              <a:tblGrid>
                <a:gridCol w="2666999"/>
                <a:gridCol w="5181601"/>
              </a:tblGrid>
              <a:tr h="370840">
                <a:tc>
                  <a:txBody>
                    <a:bodyPr/>
                    <a:lstStyle/>
                    <a:p>
                      <a:r>
                        <a:rPr lang="en-PH" sz="2000" b="0" u="none" strike="noStrike" kern="1200" baseline="0" dirty="0"/>
                        <a:t>Subject-elicited vs. </a:t>
                      </a:r>
                      <a:r>
                        <a:rPr lang="en-PH" sz="2000" b="1" u="sng" strike="noStrike" kern="1200" baseline="0" dirty="0"/>
                        <a:t>event-elicited</a:t>
                      </a:r>
                      <a:endParaRPr lang="en-PH" sz="2000" b="1" u="sng" dirty="0"/>
                    </a:p>
                  </a:txBody>
                  <a:tcPr anchor="ctr"/>
                </a:tc>
                <a:tc>
                  <a:txBody>
                    <a:bodyPr/>
                    <a:lstStyle/>
                    <a:p>
                      <a:r>
                        <a:rPr lang="en-PH" sz="2000" b="0" u="none" strike="noStrike" kern="1200" baseline="0" dirty="0"/>
                        <a:t>Does subject purposefully elicit emotion or is it elicited by a stimulus or situation outside the subject's efforts?</a:t>
                      </a:r>
                      <a:endParaRPr lang="en-PH" sz="2000" b="0" dirty="0"/>
                    </a:p>
                  </a:txBody>
                  <a:tcPr/>
                </a:tc>
              </a:tr>
              <a:tr h="370840">
                <a:tc>
                  <a:txBody>
                    <a:bodyPr/>
                    <a:lstStyle/>
                    <a:p>
                      <a:r>
                        <a:rPr lang="en-PH" sz="2000" u="none" strike="noStrike" kern="1200" baseline="0" dirty="0"/>
                        <a:t>Lab setting vs. </a:t>
                      </a:r>
                      <a:r>
                        <a:rPr lang="en-PH" sz="2000" b="1" u="sng" strike="noStrike" kern="1200" baseline="0" dirty="0"/>
                        <a:t>real-world</a:t>
                      </a:r>
                      <a:endParaRPr lang="en-PH" sz="2000" b="1" u="sng" dirty="0"/>
                    </a:p>
                  </a:txBody>
                  <a:tcPr anchor="ctr"/>
                </a:tc>
                <a:tc>
                  <a:txBody>
                    <a:bodyPr/>
                    <a:lstStyle/>
                    <a:p>
                      <a:r>
                        <a:rPr lang="en-PH" sz="2000" u="none" strike="noStrike" kern="1200" baseline="0" dirty="0"/>
                        <a:t>Is subject in a lab or in a special room that is not their usual environment?</a:t>
                      </a:r>
                      <a:endParaRPr lang="en-PH" sz="2000" dirty="0"/>
                    </a:p>
                  </a:txBody>
                  <a:tcPr/>
                </a:tc>
              </a:tr>
              <a:tr h="370840">
                <a:tc>
                  <a:txBody>
                    <a:bodyPr/>
                    <a:lstStyle/>
                    <a:p>
                      <a:r>
                        <a:rPr lang="en-PH" sz="2000" u="none" strike="noStrike" kern="1200" baseline="0" dirty="0"/>
                        <a:t>Expression vs. </a:t>
                      </a:r>
                      <a:r>
                        <a:rPr lang="en-PH" sz="2000" b="1" u="sng" strike="noStrike" kern="1200" baseline="0" dirty="0"/>
                        <a:t>feeling</a:t>
                      </a:r>
                      <a:endParaRPr lang="en-PH" sz="2000" b="1" u="sng" dirty="0"/>
                    </a:p>
                  </a:txBody>
                  <a:tcPr anchor="ctr"/>
                </a:tc>
                <a:tc>
                  <a:txBody>
                    <a:bodyPr/>
                    <a:lstStyle/>
                    <a:p>
                      <a:r>
                        <a:rPr lang="en-PH" sz="2000" u="none" strike="noStrike" kern="1200" baseline="0" dirty="0"/>
                        <a:t>Is the emphasis on external expression or on internal feeling?</a:t>
                      </a:r>
                      <a:endParaRPr lang="en-PH" sz="2000" dirty="0"/>
                    </a:p>
                  </a:txBody>
                  <a:tcPr/>
                </a:tc>
              </a:tr>
              <a:tr h="370840">
                <a:tc>
                  <a:txBody>
                    <a:bodyPr/>
                    <a:lstStyle/>
                    <a:p>
                      <a:r>
                        <a:rPr lang="en-PH" sz="2000" u="none" strike="noStrike" kern="1200" baseline="0" dirty="0"/>
                        <a:t>Open-recording vs. </a:t>
                      </a:r>
                      <a:r>
                        <a:rPr lang="en-PH" sz="2000" b="1" u="sng" strike="noStrike" kern="1200" baseline="0" dirty="0"/>
                        <a:t>hidden-recording</a:t>
                      </a:r>
                      <a:endParaRPr lang="en-PH" sz="2000" b="1" u="sng" dirty="0"/>
                    </a:p>
                  </a:txBody>
                  <a:tcPr anchor="ctr"/>
                </a:tc>
                <a:tc>
                  <a:txBody>
                    <a:bodyPr/>
                    <a:lstStyle/>
                    <a:p>
                      <a:r>
                        <a:rPr lang="en-PH" sz="2000" u="none" strike="noStrike" kern="1200" baseline="0" dirty="0"/>
                        <a:t>Does subject know that anything is being recorded?</a:t>
                      </a:r>
                      <a:endParaRPr lang="en-PH" sz="2000" dirty="0"/>
                    </a:p>
                  </a:txBody>
                  <a:tcPr/>
                </a:tc>
              </a:tr>
              <a:tr h="370840">
                <a:tc>
                  <a:txBody>
                    <a:bodyPr/>
                    <a:lstStyle/>
                    <a:p>
                      <a:r>
                        <a:rPr lang="en-PH" sz="2000" u="none" strike="noStrike" kern="1200" baseline="0" dirty="0"/>
                        <a:t>Emotion-purpose vs. </a:t>
                      </a:r>
                      <a:r>
                        <a:rPr lang="en-PH" sz="2000" b="1" u="sng" strike="noStrike" kern="1200" baseline="0" dirty="0"/>
                        <a:t>other-purpose</a:t>
                      </a:r>
                      <a:endParaRPr lang="en-PH" sz="2000" b="1" u="sng" dirty="0"/>
                    </a:p>
                  </a:txBody>
                  <a:tcPr anchor="ctr"/>
                </a:tc>
                <a:tc>
                  <a:txBody>
                    <a:bodyPr/>
                    <a:lstStyle/>
                    <a:p>
                      <a:r>
                        <a:rPr lang="en-PH" sz="2000" u="none" strike="noStrike" kern="1200" baseline="0" dirty="0"/>
                        <a:t>Does subject know that the experiment is about emotion?</a:t>
                      </a:r>
                      <a:endParaRPr lang="en-PH" sz="2000" dirty="0"/>
                    </a:p>
                  </a:txBody>
                  <a:tcPr/>
                </a:tc>
              </a:tr>
            </a:tbl>
          </a:graphicData>
        </a:graphic>
      </p:graphicFrame>
      <p:sp>
        <p:nvSpPr>
          <p:cNvPr id="11" name="TextBox 10"/>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smtClean="0"/>
              <a:t>Picard (2000)</a:t>
            </a:r>
            <a:endParaRPr lang="en-US" sz="1200" i="1" dirty="0"/>
          </a:p>
        </p:txBody>
      </p:sp>
    </p:spTree>
    <p:extLst>
      <p:ext uri="{BB962C8B-B14F-4D97-AF65-F5344CB8AC3E}">
        <p14:creationId xmlns:p14="http://schemas.microsoft.com/office/powerpoint/2010/main" val="4032216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2384</Words>
  <Application>Microsoft Office PowerPoint</Application>
  <PresentationFormat>Custom</PresentationFormat>
  <Paragraphs>344</Paragraphs>
  <Slides>42</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Century Gothic</vt:lpstr>
      <vt:lpstr>Books 16x9</vt:lpstr>
      <vt:lpstr>Recognizing Reader’s Affect Using EEG Data</vt:lpstr>
      <vt:lpstr>Outline of the Presentation</vt:lpstr>
      <vt:lpstr>Introduction</vt:lpstr>
      <vt:lpstr>INTRO | Emotions</vt:lpstr>
      <vt:lpstr>INTRO | Emotions</vt:lpstr>
      <vt:lpstr>INTRO | Emotions</vt:lpstr>
      <vt:lpstr>INTRO | Emotion Recognition</vt:lpstr>
      <vt:lpstr>INTRO | Emotion Recognition</vt:lpstr>
      <vt:lpstr>INTRO | Emotion Recognition</vt:lpstr>
      <vt:lpstr>INTRO | EEG</vt:lpstr>
      <vt:lpstr>INTRO | EEG</vt:lpstr>
      <vt:lpstr>INTRO | EEG</vt:lpstr>
      <vt:lpstr>INTRO | Reading Fiction</vt:lpstr>
      <vt:lpstr>INTRO | Reading Fiction</vt:lpstr>
      <vt:lpstr>INTRO | Reading Fiction</vt:lpstr>
      <vt:lpstr>INTRO | Reading Fiction</vt:lpstr>
      <vt:lpstr>INTRO | Research Statement</vt:lpstr>
      <vt:lpstr>Objectives</vt:lpstr>
      <vt:lpstr>General Objective</vt:lpstr>
      <vt:lpstr>Specific Objective #1</vt:lpstr>
      <vt:lpstr>Specific Objective #2</vt:lpstr>
      <vt:lpstr>Specific Objective #3</vt:lpstr>
      <vt:lpstr>Specific Objective #4</vt:lpstr>
      <vt:lpstr>Specific Objective #5</vt:lpstr>
      <vt:lpstr>Specific Objective #6</vt:lpstr>
      <vt:lpstr>Significance</vt:lpstr>
      <vt:lpstr>SGFNT | Affective Computing </vt:lpstr>
      <vt:lpstr>SGFNT | Methodology &amp; Experiments</vt:lpstr>
      <vt:lpstr>SGFNT | Affect-Related Systems</vt:lpstr>
      <vt:lpstr>SGFNT | Beyond Computer Science</vt:lpstr>
      <vt:lpstr>SGFNT | Beyond Computer Science</vt:lpstr>
      <vt:lpstr>Methodology</vt:lpstr>
      <vt:lpstr>Methodology</vt:lpstr>
      <vt:lpstr>Current Work</vt:lpstr>
      <vt:lpstr>CW | Research Framework</vt:lpstr>
      <vt:lpstr>CW | Data Collector Tool</vt:lpstr>
      <vt:lpstr>CW | Data Collector Tool</vt:lpstr>
      <vt:lpstr>CW | Data Acquisition</vt:lpstr>
      <vt:lpstr>CW | EEG Processing</vt:lpstr>
      <vt:lpstr>CW | EEG Processing</vt:lpstr>
      <vt:lpstr>CW | EEG Processing</vt:lpstr>
      <vt:lpstr>Thank you for listening!</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2016-12-06T11:06:38Z</dcterms:created>
  <dcterms:modified xsi:type="dcterms:W3CDTF">2016-12-06T23:30:28Z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