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22.xml"/>
  <Override ContentType="application/vnd.openxmlformats-officedocument.presentationml.notesSlide+xml" PartName="/ppt/notesSlides/notesSlide311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206.xml"/>
  <Override ContentType="application/vnd.openxmlformats-officedocument.presentationml.notesSlide+xml" PartName="/ppt/notesSlides/notesSlide230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03.xml"/>
  <Override ContentType="application/vnd.openxmlformats-officedocument.presentationml.notesSlide+xml" PartName="/ppt/notesSlides/notesSlide2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293.xml"/>
  <Override ContentType="application/vnd.openxmlformats-officedocument.presentationml.notesSlide+xml" PartName="/ppt/notesSlides/notesSlide27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326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374.xml"/>
  <Override ContentType="application/vnd.openxmlformats-officedocument.presentationml.notesSlide+xml" PartName="/ppt/notesSlides/notesSlide229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261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358.xml"/>
  <Override ContentType="application/vnd.openxmlformats-officedocument.presentationml.notesSlide+xml" PartName="/ppt/notesSlides/notesSlide342.xml"/>
  <Override ContentType="application/vnd.openxmlformats-officedocument.presentationml.notesSlide+xml" PartName="/ppt/notesSlides/notesSlide270.xml"/>
  <Override ContentType="application/vnd.openxmlformats-officedocument.presentationml.notesSlide+xml" PartName="/ppt/notesSlides/notesSlide253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3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351.xml"/>
  <Override ContentType="application/vnd.openxmlformats-officedocument.presentationml.notesSlide+xml" PartName="/ppt/notesSlides/notesSlide319.xml"/>
  <Override ContentType="application/vnd.openxmlformats-officedocument.presentationml.notesSlide+xml" PartName="/ppt/notesSlides/notesSlide334.xml"/>
  <Override ContentType="application/vnd.openxmlformats-officedocument.presentationml.notesSlide+xml" PartName="/ppt/notesSlides/notesSlide349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6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285.xml"/>
  <Override ContentType="application/vnd.openxmlformats-officedocument.presentationml.notesSlide+xml" PartName="/ppt/notesSlides/notesSlide268.xml"/>
  <Override ContentType="application/vnd.openxmlformats-officedocument.presentationml.notesSlide+xml" PartName="/ppt/notesSlides/notesSlide30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213.xml"/>
  <Override ContentType="application/vnd.openxmlformats-officedocument.presentationml.notesSlide+xml" PartName="/ppt/notesSlides/notesSlide2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31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320.xml"/>
  <Override ContentType="application/vnd.openxmlformats-officedocument.presentationml.notesSlide+xml" PartName="/ppt/notesSlides/notesSlide24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373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357.xml"/>
  <Override ContentType="application/vnd.openxmlformats-officedocument.presentationml.notesSlide+xml" PartName="/ppt/notesSlides/notesSlide294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25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341.xml"/>
  <Override ContentType="application/vnd.openxmlformats-officedocument.presentationml.notesSlide+xml" PartName="/ppt/notesSlides/notesSlide367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278.xml"/>
  <Override ContentType="application/vnd.openxmlformats-officedocument.presentationml.notesSlide+xml" PartName="/ppt/notesSlides/notesSlide2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245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26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335.xml"/>
  <Override ContentType="application/vnd.openxmlformats-officedocument.presentationml.notesSlide+xml" PartName="/ppt/notesSlides/notesSlide318.xml"/>
  <Override ContentType="application/vnd.openxmlformats-officedocument.presentationml.notesSlide+xml" PartName="/ppt/notesSlides/notesSlide284.xml"/>
  <Override ContentType="application/vnd.openxmlformats-officedocument.presentationml.notesSlide+xml" PartName="/ppt/notesSlides/notesSlide352.xml"/>
  <Override ContentType="application/vnd.openxmlformats-officedocument.presentationml.notesSlide+xml" PartName="/ppt/notesSlides/notesSlide267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207.xml"/>
  <Override ContentType="application/vnd.openxmlformats-officedocument.presentationml.notesSlide+xml" PartName="/ppt/notesSlides/notesSlide299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291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239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372.xml"/>
  <Override ContentType="application/vnd.openxmlformats-officedocument.presentationml.notesSlide+xml" PartName="/ppt/notesSlides/notesSlide263.xml"/>
  <Override ContentType="application/vnd.openxmlformats-officedocument.presentationml.notesSlide+xml" PartName="/ppt/notesSlides/notesSlide259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220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30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3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16.xml"/>
  <Override ContentType="application/vnd.openxmlformats-officedocument.presentationml.notesSlide+xml" PartName="/ppt/notesSlides/notesSlide387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287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308.xml"/>
  <Override ContentType="application/vnd.openxmlformats-officedocument.presentationml.notesSlide+xml" PartName="/ppt/notesSlides/notesSlide279.xml"/>
  <Override ContentType="application/vnd.openxmlformats-officedocument.presentationml.notesSlide+xml" PartName="/ppt/notesSlides/notesSlide236.xml"/>
  <Override ContentType="application/vnd.openxmlformats-officedocument.presentationml.notesSlide+xml" PartName="/ppt/notesSlides/notesSlide244.xml"/>
  <Override ContentType="application/vnd.openxmlformats-officedocument.presentationml.notesSlide+xml" PartName="/ppt/notesSlides/notesSlide201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0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321.xml"/>
  <Override ContentType="application/vnd.openxmlformats-officedocument.presentationml.notesSlide+xml" PartName="/ppt/notesSlides/notesSlide36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17.xml"/>
  <Override ContentType="application/vnd.openxmlformats-officedocument.presentationml.notesSlide+xml" PartName="/ppt/notesSlides/notesSlide336.xml"/>
  <Override ContentType="application/vnd.openxmlformats-officedocument.presentationml.notesSlide+xml" PartName="/ppt/notesSlides/notesSlide272.xml"/>
  <Override ContentType="application/vnd.openxmlformats-officedocument.presentationml.notesSlide+xml" PartName="/ppt/notesSlides/notesSlide379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371.xml"/>
  <Override ContentType="application/vnd.openxmlformats-officedocument.presentationml.notesSlide+xml" PartName="/ppt/notesSlides/notesSlide215.xml"/>
  <Override ContentType="application/vnd.openxmlformats-officedocument.presentationml.notesSlide+xml" PartName="/ppt/notesSlides/notesSlide258.xml"/>
  <Override ContentType="application/vnd.openxmlformats-officedocument.presentationml.notesSlide+xml" PartName="/ppt/notesSlides/notesSlide292.xml"/>
  <Override ContentType="application/vnd.openxmlformats-officedocument.presentationml.notesSlide+xml" PartName="/ppt/notesSlides/notesSlide337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343.xml"/>
  <Override ContentType="application/vnd.openxmlformats-officedocument.presentationml.notesSlide+xml" PartName="/ppt/notesSlides/notesSlide300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38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26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221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309.xml"/>
  <Override ContentType="application/vnd.openxmlformats-officedocument.presentationml.notesSlide+xml" PartName="/ppt/notesSlides/notesSlide359.xml"/>
  <Override ContentType="application/vnd.openxmlformats-officedocument.presentationml.notesSlide+xml" PartName="/ppt/notesSlides/notesSlide316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43.xml"/>
  <Override ContentType="application/vnd.openxmlformats-officedocument.presentationml.notesSlide+xml" PartName="/ppt/notesSlides/notesSlide200.xml"/>
  <Override ContentType="application/vnd.openxmlformats-officedocument.presentationml.notesSlide+xml" PartName="/ppt/notesSlides/notesSlide350.xml"/>
  <Override ContentType="application/vnd.openxmlformats-officedocument.presentationml.notesSlide+xml" PartName="/ppt/notesSlides/notesSlide20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71.xml"/>
  <Override ContentType="application/vnd.openxmlformats-officedocument.presentationml.notesSlide+xml" PartName="/ppt/notesSlides/notesSlide365.xml"/>
  <Override ContentType="application/vnd.openxmlformats-officedocument.presentationml.notesSlide+xml" PartName="/ppt/notesSlides/notesSlide237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286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32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354.xml"/>
  <Override ContentType="application/vnd.openxmlformats-officedocument.presentationml.notesSlide+xml" PartName="/ppt/notesSlides/notesSlide257.xml"/>
  <Override ContentType="application/vnd.openxmlformats-officedocument.presentationml.notesSlide+xml" PartName="/ppt/notesSlides/notesSlide26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249.xml"/>
  <Override ContentType="application/vnd.openxmlformats-officedocument.presentationml.notesSlide+xml" PartName="/ppt/notesSlides/notesSlide273.xml"/>
  <Override ContentType="application/vnd.openxmlformats-officedocument.presentationml.notesSlide+xml" PartName="/ppt/notesSlides/notesSlide338.xml"/>
  <Override ContentType="application/vnd.openxmlformats-officedocument.presentationml.notesSlide+xml" PartName="/ppt/notesSlides/notesSlide362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346.xml"/>
  <Override ContentType="application/vnd.openxmlformats-officedocument.presentationml.notesSlide+xml" PartName="/ppt/notesSlides/notesSlide369.xml"/>
  <Override ContentType="application/vnd.openxmlformats-officedocument.presentationml.notesSlide+xml" PartName="/ppt/notesSlides/notesSlide250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02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34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81.xml"/>
  <Override ContentType="application/vnd.openxmlformats-officedocument.presentationml.notesSlide+xml" PartName="/ppt/notesSlides/notesSlide331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0.xml"/>
  <Override ContentType="application/vnd.openxmlformats-officedocument.presentationml.notesSlide+xml" PartName="/ppt/notesSlides/notesSlide377.xml"/>
  <Override ContentType="application/vnd.openxmlformats-officedocument.presentationml.notesSlide+xml" PartName="/ppt/notesSlides/notesSlide315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296.xml"/>
  <Override ContentType="application/vnd.openxmlformats-officedocument.presentationml.notesSlide+xml" PartName="/ppt/notesSlides/notesSlide385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30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23.xml"/>
  <Override ContentType="application/vnd.openxmlformats-officedocument.presentationml.notesSlide+xml" PartName="/ppt/notesSlides/notesSlide370.xml"/>
  <Override ContentType="application/vnd.openxmlformats-officedocument.presentationml.notesSlide+xml" PartName="/ppt/notesSlides/notesSlide225.xml"/>
  <Override ContentType="application/vnd.openxmlformats-officedocument.presentationml.notesSlide+xml" PartName="/ppt/notesSlides/notesSlide242.xml"/>
  <Override ContentType="application/vnd.openxmlformats-officedocument.presentationml.notesSlide+xml" PartName="/ppt/notesSlides/notesSlide329.xml"/>
  <Override ContentType="application/vnd.openxmlformats-officedocument.presentationml.notesSlide+xml" PartName="/ppt/notesSlides/notesSlide290.xml"/>
  <Override ContentType="application/vnd.openxmlformats-officedocument.presentationml.notesSlide+xml" PartName="/ppt/notesSlides/notesSlide274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45.xml"/>
  <Override ContentType="application/vnd.openxmlformats-officedocument.presentationml.notesSlide+xml" PartName="/ppt/notesSlides/notesSlide256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363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266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03.xml"/>
  <Override ContentType="application/vnd.openxmlformats-officedocument.presentationml.notesSlide+xml" PartName="/ppt/notesSlides/notesSlide330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289.xml"/>
  <Override ContentType="application/vnd.openxmlformats-officedocument.presentationml.notesSlide+xml" PartName="/ppt/notesSlides/notesSlide280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217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31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339.xml"/>
  <Override ContentType="application/vnd.openxmlformats-officedocument.presentationml.notesSlide+xml" PartName="/ppt/notesSlides/notesSlide251.xml"/>
  <Override ContentType="application/vnd.openxmlformats-officedocument.presentationml.notesSlide+xml" PartName="/ppt/notesSlides/notesSlide295.xml"/>
  <Override ContentType="application/vnd.openxmlformats-officedocument.presentationml.notesSlide+xml" PartName="/ppt/notesSlides/notesSlide384.xml"/>
  <Override ContentType="application/vnd.openxmlformats-officedocument.presentationml.notesSlide+xml" PartName="/ppt/notesSlides/notesSlide324.xml"/>
  <Override ContentType="application/vnd.openxmlformats-officedocument.presentationml.notesSlide+xml" PartName="/ppt/notesSlides/notesSlide235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99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88.xml"/>
  <Override ContentType="application/vnd.openxmlformats-officedocument.presentationml.notesSlide+xml" PartName="/ppt/notesSlides/notesSlide21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07.xml"/>
  <Override ContentType="application/vnd.openxmlformats-officedocument.presentationml.notesSlide+xml" PartName="/ppt/notesSlides/notesSlide378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224.xml"/>
  <Override ContentType="application/vnd.openxmlformats-officedocument.presentationml.notesSlide+xml" PartName="/ppt/notesSlides/notesSlide241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40.xml"/>
  <Override ContentType="application/vnd.openxmlformats-officedocument.presentationml.notesSlide+xml" PartName="/ppt/notesSlides/notesSlide283.xml"/>
  <Override ContentType="application/vnd.openxmlformats-officedocument.presentationml.notesSlide+xml" PartName="/ppt/notesSlides/notesSlide232.xml"/>
  <Override ContentType="application/vnd.openxmlformats-officedocument.presentationml.notesSlide+xml" PartName="/ppt/notesSlides/notesSlide275.xml"/>
  <Override ContentType="application/vnd.openxmlformats-officedocument.presentationml.notesSlide+xml" PartName="/ppt/notesSlides/notesSlide380.xml"/>
  <Override ContentType="application/vnd.openxmlformats-officedocument.presentationml.notesSlide+xml" PartName="/ppt/notesSlides/notesSlide328.xml"/>
  <Override ContentType="application/vnd.openxmlformats-officedocument.presentationml.notesSlide+xml" PartName="/ppt/notesSlides/notesSlide360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3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356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04.xml"/>
  <Override ContentType="application/vnd.openxmlformats-officedocument.presentationml.notesSlide+xml" PartName="/ppt/notesSlides/notesSlide247.xml"/>
  <Override ContentType="application/vnd.openxmlformats-officedocument.presentationml.notesSlide+xml" PartName="/ppt/notesSlides/notesSlide227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98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375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21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332.xml"/>
  <Override ContentType="application/vnd.openxmlformats-officedocument.presentationml.notesSlide+xml" PartName="/ppt/notesSlides/notesSlide325.xml"/>
  <Override ContentType="application/vnd.openxmlformats-officedocument.presentationml.notesSlide+xml" PartName="/ppt/notesSlides/notesSlide36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347.xml"/>
  <Override ContentType="application/vnd.openxmlformats-officedocument.presentationml.notesSlide+xml" PartName="/ppt/notesSlides/notesSlide304.xml"/>
  <Override ContentType="application/vnd.openxmlformats-officedocument.presentationml.notesSlide+xml" PartName="/ppt/notesSlides/notesSlide310.xml"/>
  <Override ContentType="application/vnd.openxmlformats-officedocument.presentationml.notesSlide+xml" PartName="/ppt/notesSlides/notesSlide340.xml"/>
  <Override ContentType="application/vnd.openxmlformats-officedocument.presentationml.notesSlide+xml" PartName="/ppt/notesSlides/notesSlide353.xml"/>
  <Override ContentType="application/vnd.openxmlformats-officedocument.presentationml.notesSlide+xml" PartName="/ppt/notesSlides/notesSlide255.xml"/>
  <Override ContentType="application/vnd.openxmlformats-officedocument.presentationml.notesSlide+xml" PartName="/ppt/notesSlides/notesSlide212.xml"/>
  <Override ContentType="application/vnd.openxmlformats-officedocument.presentationml.notesSlide+xml" PartName="/ppt/notesSlides/notesSlide298.xml"/>
  <Override ContentType="application/vnd.openxmlformats-officedocument.presentationml.notesSlide+xml" PartName="/ppt/notesSlides/notesSlide383.xml"/>
  <Override ContentType="application/vnd.openxmlformats-officedocument.presentationml.notesSlide+xml" PartName="/ppt/notesSlides/notesSlide282.xml"/>
  <Override ContentType="application/vnd.openxmlformats-officedocument.presentationml.notesSlide+xml" PartName="/ppt/notesSlides/notesSlide248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355.xml"/>
  <Override ContentType="application/vnd.openxmlformats-officedocument.presentationml.notesSlide+xml" PartName="/ppt/notesSlides/notesSlide312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205.xml"/>
  <Override ContentType="application/vnd.openxmlformats-officedocument.presentationml.notesSlide+xml" PartName="/ppt/notesSlides/notesSlide381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276.xml"/>
  <Override ContentType="application/vnd.openxmlformats-officedocument.presentationml.notesSlide+xml" PartName="/ppt/notesSlides/notesSlide233.xml"/>
  <Override ContentType="application/vnd.openxmlformats-officedocument.presentationml.notesSlide+xml" PartName="/ppt/notesSlides/notesSlide327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3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97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60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226.xml"/>
  <Override ContentType="application/vnd.openxmlformats-officedocument.presentationml.notesSlide+xml" PartName="/ppt/notesSlides/notesSlide269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376.xml"/>
  <Override ContentType="application/vnd.openxmlformats-officedocument.presentationml.notesSlide+xml" PartName="/ppt/notesSlides/notesSlide333.xml"/>
  <Override ContentType="application/vnd.openxmlformats-officedocument.presentationml.notesSlide+xml" PartName="/ppt/notesSlides/notesSlide305.xml"/>
  <Override ContentType="application/vnd.openxmlformats-officedocument.presentationml.notesSlide+xml" PartName="/ppt/notesSlides/notesSlide297.xml"/>
  <Override ContentType="application/vnd.openxmlformats-officedocument.presentationml.notesSlide+xml" PartName="/ppt/notesSlides/notesSlide382.xml"/>
  <Override ContentType="application/vnd.openxmlformats-officedocument.presentationml.notesSlide+xml" PartName="/ppt/notesSlides/notesSlide211.xml"/>
  <Override ContentType="application/vnd.openxmlformats-officedocument.presentationml.notesSlide+xml" PartName="/ppt/notesSlides/notesSlide254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348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64.xml"/>
  <Override ContentType="application/vnd.openxmlformats-officedocument.presentationml.slide+xml" PartName="/ppt/slides/slide253.xml"/>
  <Override ContentType="application/vnd.openxmlformats-officedocument.presentationml.slide+xml" PartName="/ppt/slides/slide43.xml"/>
  <Override ContentType="application/vnd.openxmlformats-officedocument.presentationml.slide+xml" PartName="/ppt/slides/slide350.xml"/>
  <Override ContentType="application/vnd.openxmlformats-officedocument.presentationml.slide+xml" PartName="/ppt/slides/slide35.xml"/>
  <Override ContentType="application/vnd.openxmlformats-officedocument.presentationml.slide+xml" PartName="/ppt/slides/slide334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326.xml"/>
  <Override ContentType="application/vnd.openxmlformats-officedocument.presentationml.slide+xml" PartName="/ppt/slides/slide237.xml"/>
  <Override ContentType="application/vnd.openxmlformats-officedocument.presentationml.slide+xml" PartName="/ppt/slides/slide261.xml"/>
  <Override ContentType="application/vnd.openxmlformats-officedocument.presentationml.slide+xml" PartName="/ppt/slides/slide51.xml"/>
  <Override ContentType="application/vnd.openxmlformats-officedocument.presentationml.slide+xml" PartName="/ppt/slides/slide245.xml"/>
  <Override ContentType="application/vnd.openxmlformats-officedocument.presentationml.slide+xml" PartName="/ppt/slides/slide342.xml"/>
  <Override ContentType="application/vnd.openxmlformats-officedocument.presentationml.slide+xml" PartName="/ppt/slides/slide156.xml"/>
  <Override ContentType="application/vnd.openxmlformats-officedocument.presentationml.slide+xml" PartName="/ppt/slides/slide179.xml"/>
  <Override ContentType="application/vnd.openxmlformats-officedocument.presentationml.slide+xml" PartName="/ppt/slides/slide276.xml"/>
  <Override ContentType="application/vnd.openxmlformats-officedocument.presentationml.slide+xml" PartName="/ppt/slides/slide66.xml"/>
  <Override ContentType="application/vnd.openxmlformats-officedocument.presentationml.slide+xml" PartName="/ppt/slides/slide229.xml"/>
  <Override ContentType="application/vnd.openxmlformats-officedocument.presentationml.slide+xml" PartName="/ppt/slides/slide357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20.xml"/>
  <Override ContentType="application/vnd.openxmlformats-officedocument.presentationml.slide+xml" PartName="/ppt/slides/slide214.xml"/>
  <Override ContentType="application/vnd.openxmlformats-officedocument.presentationml.slide+xml" PartName="/ppt/slides/slide206.xml"/>
  <Override ContentType="application/vnd.openxmlformats-officedocument.presentationml.slide+xml" PartName="/ppt/slides/slide381.xml"/>
  <Override ContentType="application/vnd.openxmlformats-officedocument.presentationml.slide+xml" PartName="/ppt/slides/slide195.xml"/>
  <Override ContentType="application/vnd.openxmlformats-officedocument.presentationml.slide+xml" PartName="/ppt/slides/slide59.xml"/>
  <Override ContentType="application/vnd.openxmlformats-officedocument.presentationml.slide+xml" PartName="/ppt/slides/slide285.xml"/>
  <Override ContentType="application/vnd.openxmlformats-officedocument.presentationml.slide+xml" PartName="/ppt/slides/slide89.xml"/>
  <Override ContentType="application/vnd.openxmlformats-officedocument.presentationml.slide+xml" PartName="/ppt/slides/slide34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74.xml"/>
  <Override ContentType="application/vnd.openxmlformats-officedocument.presentationml.slide+xml" PartName="/ppt/slides/slide268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310.xml"/>
  <Override ContentType="application/vnd.openxmlformats-officedocument.presentationml.slide+xml" PartName="/ppt/slides/slide366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333.xml"/>
  <Override ContentType="application/vnd.openxmlformats-officedocument.presentationml.slide+xml" PartName="/ppt/slides/slide309.xml"/>
  <Override ContentType="application/vnd.openxmlformats-officedocument.presentationml.slide+xml" PartName="/ppt/slides/slide244.xml"/>
  <Override ContentType="application/vnd.openxmlformats-officedocument.presentationml.slide+xml" PartName="/ppt/slides/slide52.xml"/>
  <Override ContentType="application/vnd.openxmlformats-officedocument.presentationml.slide+xml" PartName="/ppt/slides/slide270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343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254.xml"/>
  <Override ContentType="application/vnd.openxmlformats-officedocument.presentationml.slide+xml" PartName="/ppt/slides/slide147.xml"/>
  <Override ContentType="application/vnd.openxmlformats-officedocument.presentationml.slide+xml" PartName="/ppt/slides/slide236.xml"/>
  <Override ContentType="application/vnd.openxmlformats-officedocument.presentationml.slide+xml" PartName="/ppt/slides/slide110.xml"/>
  <Override ContentType="application/vnd.openxmlformats-officedocument.presentationml.slide+xml" PartName="/ppt/slides/slide293.xml"/>
  <Override ContentType="application/vnd.openxmlformats-officedocument.presentationml.slide+xml" PartName="/ppt/slides/slide358.xml"/>
  <Override ContentType="application/vnd.openxmlformats-officedocument.presentationml.slide+xml" PartName="/ppt/slides/slide67.xml"/>
  <Override ContentType="application/vnd.openxmlformats-officedocument.presentationml.slide+xml" PartName="/ppt/slides/slide196.xml"/>
  <Override ContentType="application/vnd.openxmlformats-officedocument.presentationml.slide+xml" PartName="/ppt/slides/slide171.xml"/>
  <Override ContentType="application/vnd.openxmlformats-officedocument.presentationml.slide+xml" PartName="/ppt/slides/slide259.xml"/>
  <Override ContentType="application/vnd.openxmlformats-officedocument.presentationml.slide+xml" PartName="/ppt/slides/slide49.xml"/>
  <Override ContentType="application/vnd.openxmlformats-officedocument.presentationml.slide+xml" PartName="/ppt/slides/slide327.xml"/>
  <Override ContentType="application/vnd.openxmlformats-officedocument.presentationml.slide+xml" PartName="/ppt/slides/slide83.xml"/>
  <Override ContentType="application/vnd.openxmlformats-officedocument.presentationml.slide+xml" PartName="/ppt/slides/slide221.xml"/>
  <Override ContentType="application/vnd.openxmlformats-officedocument.presentationml.slide+xml" PartName="/ppt/slides/slide73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215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11.xml"/>
  <Override ContentType="application/vnd.openxmlformats-officedocument.presentationml.slide+xml" PartName="/ppt/slides/slide13.xml"/>
  <Override ContentType="application/vnd.openxmlformats-officedocument.presentationml.slide+xml" PartName="/ppt/slides/slide222.xml"/>
  <Override ContentType="application/vnd.openxmlformats-officedocument.presentationml.slide+xml" PartName="/ppt/slides/slide205.xml"/>
  <Override ContentType="application/vnd.openxmlformats-officedocument.presentationml.slide+xml" PartName="/ppt/slides/slide292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275.xml"/>
  <Override ContentType="application/vnd.openxmlformats-officedocument.presentationml.slide+xml" PartName="/ppt/slides/slide132.xml"/>
  <Override ContentType="application/vnd.openxmlformats-officedocument.presentationml.slide+xml" PartName="/ppt/slides/slide269.xml"/>
  <Override ContentType="application/vnd.openxmlformats-officedocument.presentationml.slide+xml" PartName="/ppt/slides/slide1.xml"/>
  <Override ContentType="application/vnd.openxmlformats-officedocument.presentationml.slide+xml" PartName="/ppt/slides/slide365.xml"/>
  <Override ContentType="application/vnd.openxmlformats-officedocument.presentationml.slide+xml" PartName="/ppt/slides/slide28.xml"/>
  <Override ContentType="application/vnd.openxmlformats-officedocument.presentationml.slide+xml" PartName="/ppt/slides/slide382.xml"/>
  <Override ContentType="application/vnd.openxmlformats-officedocument.presentationml.slide+xml" PartName="/ppt/slides/slide200.xml"/>
  <Override ContentType="application/vnd.openxmlformats-officedocument.presentationml.slide+xml" PartName="/ppt/slides/slide348.xml"/>
  <Override ContentType="application/vnd.openxmlformats-officedocument.presentationml.slide+xml" PartName="/ppt/slides/slide88.xml"/>
  <Override ContentType="application/vnd.openxmlformats-officedocument.presentationml.slide+xml" PartName="/ppt/slides/slide286.xml"/>
  <Override ContentType="application/vnd.openxmlformats-officedocument.presentationml.slide+xml" PartName="/ppt/slides/slide115.xml"/>
  <Override ContentType="application/vnd.openxmlformats-officedocument.presentationml.slide+xml" PartName="/ppt/slides/slide260.xml"/>
  <Override ContentType="application/vnd.openxmlformats-officedocument.presentationml.slide+xml" PartName="/ppt/slides/slide367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71.xml"/>
  <Override ContentType="application/vnd.openxmlformats-officedocument.presentationml.slide+xml" PartName="/ppt/slides/slide324.xml"/>
  <Override ContentType="application/vnd.openxmlformats-officedocument.presentationml.slide+xml" PartName="/ppt/slides/slide174.xml"/>
  <Override ContentType="application/vnd.openxmlformats-officedocument.presentationml.slide+xml" PartName="/ppt/slides/slide360.xml"/>
  <Override ContentType="application/vnd.openxmlformats-officedocument.presentationml.slide+xml" PartName="/ppt/slides/slide219.xml"/>
  <Override ContentType="application/vnd.openxmlformats-officedocument.presentationml.slide+xml" PartName="/ppt/slides/slide359.xml"/>
  <Override ContentType="application/vnd.openxmlformats-officedocument.presentationml.slide+xml" PartName="/ppt/slides/slide316.xml"/>
  <Override ContentType="application/vnd.openxmlformats-officedocument.presentationml.slide+xml" PartName="/ppt/slides/slide204.xml"/>
  <Override ContentType="application/vnd.openxmlformats-officedocument.presentationml.slide+xml" PartName="/ppt/slides/slide247.xml"/>
  <Override ContentType="application/vnd.openxmlformats-officedocument.presentationml.slide+xml" PartName="/ppt/slides/slide84.xml"/>
  <Override ContentType="application/vnd.openxmlformats-officedocument.presentationml.slide+xml" PartName="/ppt/slides/slide344.xml"/>
  <Override ContentType="application/vnd.openxmlformats-officedocument.presentationml.slide+xml" PartName="/ppt/slides/slide38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294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75.xml"/>
  <Override ContentType="application/vnd.openxmlformats-officedocument.presentationml.slide+xml" PartName="/ppt/slides/slide332.xml"/>
  <Override ContentType="application/vnd.openxmlformats-officedocument.presentationml.slide+xml" PartName="/ppt/slides/slide251.xml"/>
  <Override ContentType="application/vnd.openxmlformats-officedocument.presentationml.slide+xml" PartName="/ppt/slides/slide301.xml"/>
  <Override ContentType="application/vnd.openxmlformats-officedocument.presentationml.slide+xml" PartName="/ppt/slides/slide223.xml"/>
  <Override ContentType="application/vnd.openxmlformats-officedocument.presentationml.slide+xml" PartName="/ppt/slides/slide266.xml"/>
  <Override ContentType="application/vnd.openxmlformats-officedocument.presentationml.slide+xml" PartName="/ppt/slides/slide347.xml"/>
  <Override ContentType="application/vnd.openxmlformats-officedocument.presentationml.slide+xml" PartName="/ppt/slides/slide372.xml"/>
  <Override ContentType="application/vnd.openxmlformats-officedocument.presentationml.slide+xml" PartName="/ppt/slides/slide22.xml"/>
  <Override ContentType="application/vnd.openxmlformats-officedocument.presentationml.slide+xml" PartName="/ppt/slides/slide304.xml"/>
  <Override ContentType="application/vnd.openxmlformats-officedocument.presentationml.slide+xml" PartName="/ppt/slides/slide231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274.xml"/>
  <Override ContentType="application/vnd.openxmlformats-officedocument.presentationml.slide+xml" PartName="/ppt/slides/slide72.xml"/>
  <Override ContentType="application/vnd.openxmlformats-officedocument.presentationml.slide+xml" PartName="/ppt/slides/slide29.xml"/>
  <Override ContentType="application/vnd.openxmlformats-officedocument.presentationml.slide+xml" PartName="/ppt/slides/slide319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3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238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14.xml"/>
  <Override ContentType="application/vnd.openxmlformats-officedocument.presentationml.slide+xml" PartName="/ppt/slides/slide139.xml"/>
  <Override ContentType="application/vnd.openxmlformats-officedocument.presentationml.slide+xml" PartName="/ppt/slides/slide325.xml"/>
  <Override ContentType="application/vnd.openxmlformats-officedocument.presentationml.slide+xml" PartName="/ppt/slides/slide317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218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351.xml"/>
  <Override ContentType="application/vnd.openxmlformats-officedocument.presentationml.slide+xml" PartName="/ppt/slides/slide368.xml"/>
  <Override ContentType="application/vnd.openxmlformats-officedocument.presentationml.slide+xml" PartName="/ppt/slides/slide331.xml"/>
  <Override ContentType="application/vnd.openxmlformats-officedocument.presentationml.slide+xml" PartName="/ppt/slides/slide280.xml"/>
  <Override ContentType="application/vnd.openxmlformats-officedocument.presentationml.slide+xml" PartName="/ppt/slides/slide374.xml"/>
  <Override ContentType="application/vnd.openxmlformats-officedocument.presentationml.slide+xml" PartName="/ppt/slides/slide345.xml"/>
  <Override ContentType="application/vnd.openxmlformats-officedocument.presentationml.slide+xml" PartName="/ppt/slides/slide302.xml"/>
  <Override ContentType="application/vnd.openxmlformats-officedocument.presentationml.slide+xml" PartName="/ppt/slides/slide289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246.xml"/>
  <Override ContentType="application/vnd.openxmlformats-officedocument.presentationml.slide+xml" PartName="/ppt/slides/slide203.xml"/>
  <Override ContentType="application/vnd.openxmlformats-officedocument.presentationml.slide+xml" PartName="/ppt/slides/slide252.xml"/>
  <Override ContentType="application/vnd.openxmlformats-officedocument.presentationml.slide+xml" PartName="/ppt/slides/slide295.xml"/>
  <Override ContentType="application/vnd.openxmlformats-officedocument.presentationml.slide+xml" PartName="/ppt/slides/slide124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194.xml"/>
  <Override ContentType="application/vnd.openxmlformats-officedocument.presentationml.slide+xml" PartName="/ppt/slides/slide380.xml"/>
  <Override ContentType="application/vnd.openxmlformats-officedocument.presentationml.slide+xml" PartName="/ppt/slides/slide151.xml"/>
  <Override ContentType="application/vnd.openxmlformats-officedocument.presentationml.slide+xml" PartName="/ppt/slides/slide339.xml"/>
  <Override ContentType="application/vnd.openxmlformats-officedocument.presentationml.slide+xml" PartName="/ppt/slides/slide224.xml"/>
  <Override ContentType="application/vnd.openxmlformats-officedocument.presentationml.slide+xml" PartName="/ppt/slides/slide330.xml"/>
  <Override ContentType="application/vnd.openxmlformats-officedocument.presentationml.slide+xml" PartName="/ppt/slides/slide267.xml"/>
  <Override ContentType="application/vnd.openxmlformats-officedocument.presentationml.slide+xml" PartName="/ppt/slides/slide373.xml"/>
  <Override ContentType="application/vnd.openxmlformats-officedocument.presentationml.slide+xml" PartName="/ppt/slides/slide21.xml"/>
  <Override ContentType="application/vnd.openxmlformats-officedocument.presentationml.slide+xml" PartName="/ppt/slides/slide346.xml"/>
  <Override ContentType="application/vnd.openxmlformats-officedocument.presentationml.slide+xml" PartName="/ppt/slides/slide303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352.xml"/>
  <Override ContentType="application/vnd.openxmlformats-officedocument.presentationml.slide+xml" PartName="/ppt/slides/slide58.xml"/>
  <Override ContentType="application/vnd.openxmlformats-officedocument.presentationml.slide+xml" PartName="/ppt/slides/slide239.xml"/>
  <Override ContentType="application/vnd.openxmlformats-officedocument.presentationml.slide+xml" PartName="/ppt/slides/slide15.xml"/>
  <Override ContentType="application/vnd.openxmlformats-officedocument.presentationml.slide+xml" PartName="/ppt/slides/slide318.xml"/>
  <Override ContentType="application/vnd.openxmlformats-officedocument.presentationml.slide+xml" PartName="/ppt/slides/slide230.xml"/>
  <Override ContentType="application/vnd.openxmlformats-officedocument.presentationml.slide+xml" PartName="/ppt/slides/slide273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slide+xml" PartName="/ppt/slides/slide121.xml"/>
  <Override ContentType="application/vnd.openxmlformats-officedocument.presentationml.slide+xml" PartName="/ppt/slides/slide296.xml"/>
  <Override ContentType="application/vnd.openxmlformats-officedocument.presentationml.slide+xml" PartName="/ppt/slides/slide199.xml"/>
  <Override ContentType="application/vnd.openxmlformats-officedocument.presentationml.slide+xml" PartName="/ppt/slides/slide210.xml"/>
  <Override ContentType="application/vnd.openxmlformats-officedocument.presentationml.slide+xml" PartName="/ppt/slides/slide385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202.xml"/>
  <Override ContentType="application/vnd.openxmlformats-officedocument.presentationml.slide+xml" PartName="/ppt/slides/slide105.xml"/>
  <Override ContentType="application/vnd.openxmlformats-officedocument.presentationml.slide+xml" PartName="/ppt/slides/slide5.xml"/>
  <Override ContentType="application/vnd.openxmlformats-officedocument.presentationml.slide+xml" PartName="/ppt/slides/slide369.xml"/>
  <Override ContentType="application/vnd.openxmlformats-officedocument.presentationml.slide+xml" PartName="/ppt/slides/slide377.xml"/>
  <Override ContentType="application/vnd.openxmlformats-officedocument.presentationml.slide+xml" PartName="/ppt/slides/slide113.xml"/>
  <Override ContentType="application/vnd.openxmlformats-officedocument.presentationml.slide+xml" PartName="/ppt/slides/slide288.xml"/>
  <Override ContentType="application/vnd.openxmlformats-officedocument.presentationml.slide+xml" PartName="/ppt/slides/slide94.xml"/>
  <Override ContentType="application/vnd.openxmlformats-officedocument.presentationml.slide+xml" PartName="/ppt/slides/slide217.xml"/>
  <Override ContentType="application/vnd.openxmlformats-officedocument.presentationml.slide+xml" PartName="/ppt/slides/slide281.xml"/>
  <Override ContentType="application/vnd.openxmlformats-officedocument.presentationml.slide+xml" PartName="/ppt/slides/slide71.xml"/>
  <Override ContentType="application/vnd.openxmlformats-officedocument.presentationml.slide+xml" PartName="/ppt/slides/slide233.xml"/>
  <Override ContentType="application/vnd.openxmlformats-officedocument.presentationml.slide+xml" PartName="/ppt/slides/slide362.xml"/>
  <Override ContentType="application/vnd.openxmlformats-officedocument.presentationml.slide+xml" PartName="/ppt/slides/slide265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314.xml"/>
  <Override ContentType="application/vnd.openxmlformats-officedocument.presentationml.slide+xml" PartName="/ppt/slides/slide338.xml"/>
  <Override ContentType="application/vnd.openxmlformats-officedocument.presentationml.slide+xml" PartName="/ppt/slides/slide168.xml"/>
  <Override ContentType="application/vnd.openxmlformats-officedocument.presentationml.slide+xml" PartName="/ppt/slides/slide152.xml"/>
  <Override ContentType="application/vnd.openxmlformats-officedocument.presentationml.slide+xml" PartName="/ppt/slides/slide257.xml"/>
  <Override ContentType="application/vnd.openxmlformats-officedocument.presentationml.slide+xml" PartName="/ppt/slides/slide16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49.xml"/>
  <Override ContentType="application/vnd.openxmlformats-officedocument.presentationml.slide+xml" PartName="/ppt/slides/slide306.xml"/>
  <Override ContentType="application/vnd.openxmlformats-officedocument.presentationml.slide+xml" PartName="/ppt/slides/slide272.xml"/>
  <Override ContentType="application/vnd.openxmlformats-officedocument.presentationml.slide+xml" PartName="/ppt/slides/slide323.xml"/>
  <Override ContentType="application/vnd.openxmlformats-officedocument.presentationml.slide+xml" PartName="/ppt/slides/slide242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44.xml"/>
  <Override ContentType="application/vnd.openxmlformats-officedocument.presentationml.slide+xml" PartName="/ppt/slides/slide31.xml"/>
  <Override ContentType="application/vnd.openxmlformats-officedocument.presentationml.slide+xml" PartName="/ppt/slides/slide176.xml"/>
  <Override ContentType="application/vnd.openxmlformats-officedocument.presentationml.slide+xml" PartName="/ppt/slides/slide225.xml"/>
  <Override ContentType="application/vnd.openxmlformats-officedocument.presentationml.slide+xml" PartName="/ppt/slides/slide370.xml"/>
  <Override ContentType="application/vnd.openxmlformats-officedocument.presentationml.slide+xml" PartName="/ppt/slides/slide353.xml"/>
  <Override ContentType="application/vnd.openxmlformats-officedocument.presentationml.slide+xml" PartName="/ppt/slides/slide201.xml"/>
  <Override ContentType="application/vnd.openxmlformats-officedocument.presentationml.slide+xml" PartName="/ppt/slides/slide287.xml"/>
  <Override ContentType="application/vnd.openxmlformats-officedocument.presentationml.slide+xml" PartName="/ppt/slides/slide376.xml"/>
  <Override ContentType="application/vnd.openxmlformats-officedocument.presentationml.slide+xml" PartName="/ppt/slides/slide95.xml"/>
  <Override ContentType="application/vnd.openxmlformats-officedocument.presentationml.slide+xml" PartName="/ppt/slides/slide386.xml"/>
  <Override ContentType="application/vnd.openxmlformats-officedocument.presentationml.slide+xml" PartName="/ppt/slides/slide211.xml"/>
  <Override ContentType="application/vnd.openxmlformats-officedocument.presentationml.slide+xml" PartName="/ppt/slides/slide77.xml"/>
  <Override ContentType="application/vnd.openxmlformats-officedocument.presentationml.slide+xml" PartName="/ppt/slides/slide297.xml"/>
  <Override ContentType="application/vnd.openxmlformats-officedocument.presentationml.slide+xml" PartName="/ppt/slides/slide122.xml"/>
  <Override ContentType="application/vnd.openxmlformats-officedocument.presentationml.slide+xml" PartName="/ppt/slides/slide191.xml"/>
  <Override ContentType="application/vnd.openxmlformats-officedocument.presentationml.slide+xml" PartName="/ppt/slides/slide279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361.xml"/>
  <Override ContentType="application/vnd.openxmlformats-officedocument.presentationml.slide+xml" PartName="/ppt/slides/slide250.xml"/>
  <Override ContentType="application/vnd.openxmlformats-officedocument.presentationml.slide+xml" PartName="/ppt/slides/slide153.xml"/>
  <Override ContentType="application/vnd.openxmlformats-officedocument.presentationml.slide+xml" PartName="/ppt/slides/slide248.xml"/>
  <Override ContentType="application/vnd.openxmlformats-officedocument.presentationml.slide+xml" PartName="/ppt/slides/slide300.xml"/>
  <Override ContentType="application/vnd.openxmlformats-officedocument.presentationml.slide+xml" PartName="/ppt/slides/slide315.xml"/>
  <Override ContentType="application/vnd.openxmlformats-officedocument.presentationml.slide+xml" PartName="/ppt/slides/slide282.xml"/>
  <Override ContentType="application/vnd.openxmlformats-officedocument.presentationml.slide+xml" PartName="/ppt/slides/slide216.xml"/>
  <Override ContentType="application/vnd.openxmlformats-officedocument.presentationml.slide+xml" PartName="/ppt/slides/slide6.xml"/>
  <Override ContentType="application/vnd.openxmlformats-officedocument.presentationml.slide+xml" PartName="/ppt/slides/slide264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169.xml"/>
  <Override ContentType="application/vnd.openxmlformats-officedocument.presentationml.slide+xml" PartName="/ppt/slides/slide258.xml"/>
  <Override ContentType="application/vnd.openxmlformats-officedocument.presentationml.slide+xml" PartName="/ppt/slides/slide30.xml"/>
  <Override ContentType="application/vnd.openxmlformats-officedocument.presentationml.slide+xml" PartName="/ppt/slides/slide371.xml"/>
  <Override ContentType="application/vnd.openxmlformats-officedocument.presentationml.slide+xml" PartName="/ppt/slides/slide39.xml"/>
  <Override ContentType="application/vnd.openxmlformats-officedocument.presentationml.slide+xml" PartName="/ppt/slides/slide56.xml"/>
  <Override ContentType="application/vnd.openxmlformats-officedocument.presentationml.slide+xml" PartName="/ppt/slides/slide354.xml"/>
  <Override ContentType="application/vnd.openxmlformats-officedocument.presentationml.slide+xml" PartName="/ppt/slides/slide337.xml"/>
  <Override ContentType="application/vnd.openxmlformats-officedocument.presentationml.slide+xml" PartName="/ppt/slides/slide160.xml"/>
  <Override ContentType="application/vnd.openxmlformats-officedocument.presentationml.slide+xml" PartName="/ppt/slides/slide232.xml"/>
  <Override ContentType="application/vnd.openxmlformats-officedocument.presentationml.slide+xml" PartName="/ppt/slides/slide143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322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26.xml"/>
  <Override ContentType="application/vnd.openxmlformats-officedocument.presentationml.slide+xml" PartName="/ppt/slides/slide209.xml"/>
  <Override ContentType="application/vnd.openxmlformats-officedocument.presentationml.slide+xml" PartName="/ppt/slides/slide305.xml"/>
  <Override ContentType="application/vnd.openxmlformats-officedocument.presentationml.slide+xml" PartName="/ppt/slides/slide243.xml"/>
  <Override ContentType="application/vnd.openxmlformats-officedocument.presentationml.slide+xml" PartName="/ppt/slides/slide158.xml"/>
  <Override ContentType="application/vnd.openxmlformats-officedocument.presentationml.slide+xml" PartName="/ppt/slides/slide308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25.xml"/>
  <Override ContentType="application/vnd.openxmlformats-officedocument.presentationml.slide+xml" PartName="/ppt/slides/slide190.xml"/>
  <Override ContentType="application/vnd.openxmlformats-officedocument.presentationml.slide+xml" PartName="/ppt/slides/slide227.xml"/>
  <Override ContentType="application/vnd.openxmlformats-officedocument.presentationml.slide+xml" PartName="/ppt/slides/slide33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107.xml"/>
  <Override ContentType="application/vnd.openxmlformats-officedocument.presentationml.slide+xml" PartName="/ppt/slides/slide220.xml"/>
  <Override ContentType="application/vnd.openxmlformats-officedocument.presentationml.slide+xml" PartName="/ppt/slides/slide263.xml"/>
  <Override ContentType="application/vnd.openxmlformats-officedocument.presentationml.slide+xml" PartName="/ppt/slides/slide328.xml"/>
  <Override ContentType="application/vnd.openxmlformats-officedocument.presentationml.slide+xml" PartName="/ppt/slides/slide235.xml"/>
  <Override ContentType="application/vnd.openxmlformats-officedocument.presentationml.slide+xml" PartName="/ppt/slides/slide278.xml"/>
  <Override ContentType="application/vnd.openxmlformats-officedocument.presentationml.slide+xml" PartName="/ppt/slides/slide154.xml"/>
  <Override ContentType="application/vnd.openxmlformats-officedocument.presentationml.slide+xml" PartName="/ppt/slides/slide197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355.xml"/>
  <Override ContentType="application/vnd.openxmlformats-officedocument.presentationml.slide+xml" PartName="/ppt/slides/slide283.xml"/>
  <Override ContentType="application/vnd.openxmlformats-officedocument.presentationml.slide+xml" PartName="/ppt/slides/slide291.xml"/>
  <Override ContentType="application/vnd.openxmlformats-officedocument.presentationml.slide+xml" PartName="/ppt/slides/slide312.xml"/>
  <Override ContentType="application/vnd.openxmlformats-officedocument.presentationml.slide+xml" PartName="/ppt/slides/slide240.xml"/>
  <Override ContentType="application/vnd.openxmlformats-officedocument.presentationml.slide+xml" PartName="/ppt/slides/slide185.xml"/>
  <Override ContentType="application/vnd.openxmlformats-officedocument.presentationml.slide+xml" PartName="/ppt/slides/slide142.xml"/>
  <Override ContentType="application/vnd.openxmlformats-officedocument.presentationml.slide+xml" PartName="/ppt/slides/slide135.xml"/>
  <Override ContentType="application/vnd.openxmlformats-officedocument.presentationml.slide+xml" PartName="/ppt/slides/slide321.xml"/>
  <Override ContentType="application/vnd.openxmlformats-officedocument.presentationml.slide+xml" PartName="/ppt/slides/slide178.xml"/>
  <Override ContentType="application/vnd.openxmlformats-officedocument.presentationml.slide+xml" PartName="/ppt/slides/slide364.xml"/>
  <Override ContentType="application/vnd.openxmlformats-officedocument.presentationml.slide+xml" PartName="/ppt/slides/slide379.xml"/>
  <Override ContentType="application/vnd.openxmlformats-officedocument.presentationml.slide+xml" PartName="/ppt/slides/slide212.xml"/>
  <Override ContentType="application/vnd.openxmlformats-officedocument.presentationml.slide+xml" PartName="/ppt/slides/slide336.xml"/>
  <Override ContentType="application/vnd.openxmlformats-officedocument.presentationml.slide+xml" PartName="/ppt/slides/slide255.xml"/>
  <Override ContentType="application/vnd.openxmlformats-officedocument.presentationml.slide+xml" PartName="/ppt/slides/slide76.xml"/>
  <Override ContentType="application/vnd.openxmlformats-officedocument.presentationml.slide+xml" PartName="/ppt/slides/slide298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383.xml"/>
  <Override ContentType="application/vnd.openxmlformats-officedocument.presentationml.slide+xml" PartName="/ppt/slides/slide208.xml"/>
  <Override ContentType="application/vnd.openxmlformats-officedocument.presentationml.slide+xml" PartName="/ppt/slides/slide340.xml"/>
  <Override ContentType="application/vnd.openxmlformats-officedocument.presentationml.slide+xml" PartName="/ppt/slides/slide4.xml"/>
  <Override ContentType="application/vnd.openxmlformats-officedocument.presentationml.slide+xml" PartName="/ppt/slides/slide228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384.xml"/>
  <Override ContentType="application/vnd.openxmlformats-officedocument.presentationml.slide+xml" PartName="/ppt/slides/slide198.xml"/>
  <Override ContentType="application/vnd.openxmlformats-officedocument.presentationml.slide+xml" PartName="/ppt/slides/slide155.xml"/>
  <Override ContentType="application/vnd.openxmlformats-officedocument.presentationml.slide+xml" PartName="/ppt/slides/slide341.xml"/>
  <Override ContentType="application/vnd.openxmlformats-officedocument.presentationml.slide+xml" PartName="/ppt/slides/slide69.xml"/>
  <Override ContentType="application/vnd.openxmlformats-officedocument.presentationml.slide+xml" PartName="/ppt/slides/slide307.xml"/>
  <Override ContentType="application/vnd.openxmlformats-officedocument.presentationml.slide+xml" PartName="/ppt/slides/slide262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277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13.xml"/>
  <Override ContentType="application/vnd.openxmlformats-officedocument.presentationml.slide+xml" PartName="/ppt/slides/slide149.xml"/>
  <Override ContentType="application/vnd.openxmlformats-officedocument.presentationml.slide+xml" PartName="/ppt/slides/slide106.xml"/>
  <Override ContentType="application/vnd.openxmlformats-officedocument.presentationml.slide+xml" PartName="/ppt/slides/slide234.xml"/>
  <Override ContentType="application/vnd.openxmlformats-officedocument.presentationml.slide+xml" PartName="/ppt/slides/slide177.xml"/>
  <Override ContentType="application/vnd.openxmlformats-officedocument.presentationml.slide+xml" PartName="/ppt/slides/slide363.xml"/>
  <Override ContentType="application/vnd.openxmlformats-officedocument.presentationml.slide+xml" PartName="/ppt/slides/slide134.xml"/>
  <Override ContentType="application/vnd.openxmlformats-officedocument.presentationml.slide+xml" PartName="/ppt/slides/slide320.xml"/>
  <Override ContentType="application/vnd.openxmlformats-officedocument.presentationml.slide+xml" PartName="/ppt/slides/slide207.xml"/>
  <Override ContentType="application/vnd.openxmlformats-officedocument.presentationml.slide+xml" PartName="/ppt/slides/slide356.xml"/>
  <Override ContentType="application/vnd.openxmlformats-officedocument.presentationml.slide+xml" PartName="/ppt/slides/slide284.xml"/>
  <Override ContentType="application/vnd.openxmlformats-officedocument.presentationml.slide+xml" PartName="/ppt/slides/slide47.xml"/>
  <Override ContentType="application/vnd.openxmlformats-officedocument.presentationml.slide+xml" PartName="/ppt/slides/slide241.xml"/>
  <Override ContentType="application/vnd.openxmlformats-officedocument.presentationml.slide+xml" PartName="/ppt/slides/slide81.xml"/>
  <Override ContentType="application/vnd.openxmlformats-officedocument.presentationml.slide+xml" PartName="/ppt/slides/slide329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213.xml"/>
  <Override ContentType="application/vnd.openxmlformats-officedocument.presentationml.slide+xml" PartName="/ppt/slides/slide290.xml"/>
  <Override ContentType="application/vnd.openxmlformats-officedocument.presentationml.slide+xml" PartName="/ppt/slides/slide378.xml"/>
  <Override ContentType="application/vnd.openxmlformats-officedocument.presentationml.slide+xml" PartName="/ppt/slides/slide335.xml"/>
  <Override ContentType="application/vnd.openxmlformats-officedocument.presentationml.slide+xml" PartName="/ppt/slides/slide256.xml"/>
  <Override ContentType="application/vnd.openxmlformats-officedocument.presentationml.slide+xml" PartName="/ppt/slides/slide299.xml"/>
  <Override ContentType="application/vnd.openxmlformats-officedocument.presentationml.slide+xml" PartName="/ppt/slides/slide12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  <p:sldId id="479" r:id="rId229"/>
    <p:sldId id="480" r:id="rId230"/>
    <p:sldId id="481" r:id="rId231"/>
    <p:sldId id="482" r:id="rId232"/>
    <p:sldId id="483" r:id="rId233"/>
    <p:sldId id="484" r:id="rId234"/>
    <p:sldId id="485" r:id="rId235"/>
    <p:sldId id="486" r:id="rId236"/>
    <p:sldId id="487" r:id="rId237"/>
    <p:sldId id="488" r:id="rId238"/>
    <p:sldId id="489" r:id="rId239"/>
    <p:sldId id="490" r:id="rId240"/>
    <p:sldId id="491" r:id="rId241"/>
    <p:sldId id="492" r:id="rId242"/>
    <p:sldId id="493" r:id="rId243"/>
    <p:sldId id="494" r:id="rId244"/>
    <p:sldId id="495" r:id="rId245"/>
    <p:sldId id="496" r:id="rId246"/>
    <p:sldId id="497" r:id="rId247"/>
    <p:sldId id="498" r:id="rId248"/>
    <p:sldId id="499" r:id="rId249"/>
    <p:sldId id="500" r:id="rId250"/>
    <p:sldId id="501" r:id="rId251"/>
    <p:sldId id="502" r:id="rId252"/>
    <p:sldId id="503" r:id="rId253"/>
    <p:sldId id="504" r:id="rId254"/>
    <p:sldId id="505" r:id="rId255"/>
    <p:sldId id="506" r:id="rId256"/>
    <p:sldId id="507" r:id="rId257"/>
    <p:sldId id="508" r:id="rId258"/>
    <p:sldId id="509" r:id="rId259"/>
    <p:sldId id="510" r:id="rId260"/>
    <p:sldId id="511" r:id="rId261"/>
    <p:sldId id="512" r:id="rId262"/>
    <p:sldId id="513" r:id="rId263"/>
    <p:sldId id="514" r:id="rId264"/>
    <p:sldId id="515" r:id="rId265"/>
    <p:sldId id="516" r:id="rId266"/>
    <p:sldId id="517" r:id="rId267"/>
    <p:sldId id="518" r:id="rId268"/>
    <p:sldId id="519" r:id="rId269"/>
    <p:sldId id="520" r:id="rId270"/>
    <p:sldId id="521" r:id="rId271"/>
    <p:sldId id="522" r:id="rId272"/>
    <p:sldId id="523" r:id="rId273"/>
    <p:sldId id="524" r:id="rId274"/>
    <p:sldId id="525" r:id="rId275"/>
    <p:sldId id="526" r:id="rId276"/>
    <p:sldId id="527" r:id="rId277"/>
    <p:sldId id="528" r:id="rId278"/>
    <p:sldId id="529" r:id="rId279"/>
    <p:sldId id="530" r:id="rId280"/>
    <p:sldId id="531" r:id="rId281"/>
    <p:sldId id="532" r:id="rId282"/>
    <p:sldId id="533" r:id="rId283"/>
    <p:sldId id="534" r:id="rId284"/>
    <p:sldId id="535" r:id="rId285"/>
    <p:sldId id="536" r:id="rId286"/>
    <p:sldId id="537" r:id="rId287"/>
    <p:sldId id="538" r:id="rId288"/>
    <p:sldId id="539" r:id="rId289"/>
    <p:sldId id="540" r:id="rId290"/>
    <p:sldId id="541" r:id="rId291"/>
    <p:sldId id="542" r:id="rId292"/>
    <p:sldId id="543" r:id="rId293"/>
    <p:sldId id="544" r:id="rId294"/>
    <p:sldId id="545" r:id="rId295"/>
    <p:sldId id="546" r:id="rId296"/>
    <p:sldId id="547" r:id="rId297"/>
    <p:sldId id="548" r:id="rId298"/>
    <p:sldId id="549" r:id="rId299"/>
    <p:sldId id="550" r:id="rId300"/>
    <p:sldId id="551" r:id="rId301"/>
    <p:sldId id="552" r:id="rId302"/>
    <p:sldId id="553" r:id="rId303"/>
    <p:sldId id="554" r:id="rId304"/>
    <p:sldId id="555" r:id="rId305"/>
    <p:sldId id="556" r:id="rId306"/>
    <p:sldId id="557" r:id="rId307"/>
    <p:sldId id="558" r:id="rId308"/>
    <p:sldId id="559" r:id="rId309"/>
    <p:sldId id="560" r:id="rId310"/>
    <p:sldId id="561" r:id="rId311"/>
    <p:sldId id="562" r:id="rId312"/>
    <p:sldId id="563" r:id="rId313"/>
    <p:sldId id="564" r:id="rId314"/>
    <p:sldId id="565" r:id="rId315"/>
    <p:sldId id="566" r:id="rId316"/>
    <p:sldId id="567" r:id="rId317"/>
    <p:sldId id="568" r:id="rId318"/>
    <p:sldId id="569" r:id="rId319"/>
    <p:sldId id="570" r:id="rId320"/>
    <p:sldId id="571" r:id="rId321"/>
    <p:sldId id="572" r:id="rId322"/>
    <p:sldId id="573" r:id="rId323"/>
    <p:sldId id="574" r:id="rId324"/>
    <p:sldId id="575" r:id="rId325"/>
    <p:sldId id="576" r:id="rId326"/>
    <p:sldId id="577" r:id="rId327"/>
    <p:sldId id="578" r:id="rId328"/>
    <p:sldId id="579" r:id="rId329"/>
    <p:sldId id="580" r:id="rId330"/>
    <p:sldId id="581" r:id="rId331"/>
    <p:sldId id="582" r:id="rId332"/>
    <p:sldId id="583" r:id="rId333"/>
    <p:sldId id="584" r:id="rId334"/>
    <p:sldId id="585" r:id="rId335"/>
    <p:sldId id="586" r:id="rId336"/>
    <p:sldId id="587" r:id="rId337"/>
    <p:sldId id="588" r:id="rId338"/>
    <p:sldId id="589" r:id="rId339"/>
    <p:sldId id="590" r:id="rId340"/>
    <p:sldId id="591" r:id="rId341"/>
    <p:sldId id="592" r:id="rId342"/>
    <p:sldId id="593" r:id="rId343"/>
    <p:sldId id="594" r:id="rId344"/>
    <p:sldId id="595" r:id="rId345"/>
    <p:sldId id="596" r:id="rId346"/>
    <p:sldId id="597" r:id="rId347"/>
    <p:sldId id="598" r:id="rId348"/>
    <p:sldId id="599" r:id="rId349"/>
    <p:sldId id="600" r:id="rId350"/>
    <p:sldId id="601" r:id="rId351"/>
    <p:sldId id="602" r:id="rId352"/>
    <p:sldId id="603" r:id="rId353"/>
    <p:sldId id="604" r:id="rId354"/>
    <p:sldId id="605" r:id="rId355"/>
    <p:sldId id="606" r:id="rId356"/>
    <p:sldId id="607" r:id="rId357"/>
    <p:sldId id="608" r:id="rId358"/>
    <p:sldId id="609" r:id="rId359"/>
    <p:sldId id="610" r:id="rId360"/>
    <p:sldId id="611" r:id="rId361"/>
    <p:sldId id="612" r:id="rId362"/>
    <p:sldId id="613" r:id="rId363"/>
    <p:sldId id="614" r:id="rId364"/>
    <p:sldId id="615" r:id="rId365"/>
    <p:sldId id="616" r:id="rId366"/>
    <p:sldId id="617" r:id="rId367"/>
    <p:sldId id="618" r:id="rId368"/>
    <p:sldId id="619" r:id="rId369"/>
    <p:sldId id="620" r:id="rId370"/>
    <p:sldId id="621" r:id="rId371"/>
    <p:sldId id="622" r:id="rId372"/>
    <p:sldId id="623" r:id="rId373"/>
    <p:sldId id="624" r:id="rId374"/>
    <p:sldId id="625" r:id="rId375"/>
    <p:sldId id="626" r:id="rId376"/>
    <p:sldId id="627" r:id="rId377"/>
    <p:sldId id="628" r:id="rId378"/>
    <p:sldId id="629" r:id="rId379"/>
    <p:sldId id="630" r:id="rId380"/>
    <p:sldId id="631" r:id="rId381"/>
    <p:sldId id="632" r:id="rId382"/>
    <p:sldId id="633" r:id="rId383"/>
    <p:sldId id="634" r:id="rId384"/>
    <p:sldId id="635" r:id="rId385"/>
    <p:sldId id="636" r:id="rId386"/>
    <p:sldId id="637" r:id="rId387"/>
    <p:sldId id="638" r:id="rId388"/>
    <p:sldId id="639" r:id="rId389"/>
    <p:sldId id="640" r:id="rId390"/>
    <p:sldId id="641" r:id="rId391"/>
    <p:sldId id="642" r:id="rId392"/>
  </p:sldIdLst>
  <p:sldSz cy="5143500" cx="9144000"/>
  <p:notesSz cx="6858000" cy="9144000"/>
  <p:embeddedFontLst>
    <p:embeddedFont>
      <p:font typeface="Proxima Nova"/>
      <p:regular r:id="rId393"/>
      <p:bold r:id="rId394"/>
      <p:italic r:id="rId395"/>
      <p:boldItalic r:id="rId396"/>
    </p:embeddedFont>
    <p:embeddedFont>
      <p:font typeface="Century Gothic"/>
      <p:regular r:id="rId397"/>
      <p:bold r:id="rId398"/>
      <p:italic r:id="rId399"/>
      <p:boldItalic r:id="rId40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01" roundtripDataSignature="AMtx7mhiE9dvpBRFE6vkvwSyOTUHyupG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90" Type="http://schemas.openxmlformats.org/officeDocument/2006/relationships/slide" Target="slides/slide185.xml"/><Relationship Id="rId194" Type="http://schemas.openxmlformats.org/officeDocument/2006/relationships/slide" Target="slides/slide189.xml"/><Relationship Id="rId193" Type="http://schemas.openxmlformats.org/officeDocument/2006/relationships/slide" Target="slides/slide188.xml"/><Relationship Id="rId192" Type="http://schemas.openxmlformats.org/officeDocument/2006/relationships/slide" Target="slides/slide187.xml"/><Relationship Id="rId191" Type="http://schemas.openxmlformats.org/officeDocument/2006/relationships/slide" Target="slides/slide186.xml"/><Relationship Id="rId187" Type="http://schemas.openxmlformats.org/officeDocument/2006/relationships/slide" Target="slides/slide182.xml"/><Relationship Id="rId186" Type="http://schemas.openxmlformats.org/officeDocument/2006/relationships/slide" Target="slides/slide181.xml"/><Relationship Id="rId185" Type="http://schemas.openxmlformats.org/officeDocument/2006/relationships/slide" Target="slides/slide180.xml"/><Relationship Id="rId184" Type="http://schemas.openxmlformats.org/officeDocument/2006/relationships/slide" Target="slides/slide179.xml"/><Relationship Id="rId189" Type="http://schemas.openxmlformats.org/officeDocument/2006/relationships/slide" Target="slides/slide184.xml"/><Relationship Id="rId188" Type="http://schemas.openxmlformats.org/officeDocument/2006/relationships/slide" Target="slides/slide183.xml"/><Relationship Id="rId183" Type="http://schemas.openxmlformats.org/officeDocument/2006/relationships/slide" Target="slides/slide178.xml"/><Relationship Id="rId182" Type="http://schemas.openxmlformats.org/officeDocument/2006/relationships/slide" Target="slides/slide177.xml"/><Relationship Id="rId181" Type="http://schemas.openxmlformats.org/officeDocument/2006/relationships/slide" Target="slides/slide176.xml"/><Relationship Id="rId180" Type="http://schemas.openxmlformats.org/officeDocument/2006/relationships/slide" Target="slides/slide175.xml"/><Relationship Id="rId176" Type="http://schemas.openxmlformats.org/officeDocument/2006/relationships/slide" Target="slides/slide171.xml"/><Relationship Id="rId297" Type="http://schemas.openxmlformats.org/officeDocument/2006/relationships/slide" Target="slides/slide292.xml"/><Relationship Id="rId175" Type="http://schemas.openxmlformats.org/officeDocument/2006/relationships/slide" Target="slides/slide170.xml"/><Relationship Id="rId296" Type="http://schemas.openxmlformats.org/officeDocument/2006/relationships/slide" Target="slides/slide291.xml"/><Relationship Id="rId174" Type="http://schemas.openxmlformats.org/officeDocument/2006/relationships/slide" Target="slides/slide169.xml"/><Relationship Id="rId295" Type="http://schemas.openxmlformats.org/officeDocument/2006/relationships/slide" Target="slides/slide290.xml"/><Relationship Id="rId173" Type="http://schemas.openxmlformats.org/officeDocument/2006/relationships/slide" Target="slides/slide168.xml"/><Relationship Id="rId294" Type="http://schemas.openxmlformats.org/officeDocument/2006/relationships/slide" Target="slides/slide289.xml"/><Relationship Id="rId179" Type="http://schemas.openxmlformats.org/officeDocument/2006/relationships/slide" Target="slides/slide174.xml"/><Relationship Id="rId178" Type="http://schemas.openxmlformats.org/officeDocument/2006/relationships/slide" Target="slides/slide173.xml"/><Relationship Id="rId299" Type="http://schemas.openxmlformats.org/officeDocument/2006/relationships/slide" Target="slides/slide294.xml"/><Relationship Id="rId177" Type="http://schemas.openxmlformats.org/officeDocument/2006/relationships/slide" Target="slides/slide172.xml"/><Relationship Id="rId298" Type="http://schemas.openxmlformats.org/officeDocument/2006/relationships/slide" Target="slides/slide293.xml"/><Relationship Id="rId198" Type="http://schemas.openxmlformats.org/officeDocument/2006/relationships/slide" Target="slides/slide193.xml"/><Relationship Id="rId197" Type="http://schemas.openxmlformats.org/officeDocument/2006/relationships/slide" Target="slides/slide192.xml"/><Relationship Id="rId196" Type="http://schemas.openxmlformats.org/officeDocument/2006/relationships/slide" Target="slides/slide191.xml"/><Relationship Id="rId195" Type="http://schemas.openxmlformats.org/officeDocument/2006/relationships/slide" Target="slides/slide190.xml"/><Relationship Id="rId199" Type="http://schemas.openxmlformats.org/officeDocument/2006/relationships/slide" Target="slides/slide194.xml"/><Relationship Id="rId150" Type="http://schemas.openxmlformats.org/officeDocument/2006/relationships/slide" Target="slides/slide145.xml"/><Relationship Id="rId271" Type="http://schemas.openxmlformats.org/officeDocument/2006/relationships/slide" Target="slides/slide266.xml"/><Relationship Id="rId392" Type="http://schemas.openxmlformats.org/officeDocument/2006/relationships/slide" Target="slides/slide387.xml"/><Relationship Id="rId270" Type="http://schemas.openxmlformats.org/officeDocument/2006/relationships/slide" Target="slides/slide265.xml"/><Relationship Id="rId391" Type="http://schemas.openxmlformats.org/officeDocument/2006/relationships/slide" Target="slides/slide386.xml"/><Relationship Id="rId390" Type="http://schemas.openxmlformats.org/officeDocument/2006/relationships/slide" Target="slides/slide38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269" Type="http://schemas.openxmlformats.org/officeDocument/2006/relationships/slide" Target="slides/slide264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264" Type="http://schemas.openxmlformats.org/officeDocument/2006/relationships/slide" Target="slides/slide259.xml"/><Relationship Id="rId385" Type="http://schemas.openxmlformats.org/officeDocument/2006/relationships/slide" Target="slides/slide380.xml"/><Relationship Id="rId142" Type="http://schemas.openxmlformats.org/officeDocument/2006/relationships/slide" Target="slides/slide137.xml"/><Relationship Id="rId263" Type="http://schemas.openxmlformats.org/officeDocument/2006/relationships/slide" Target="slides/slide258.xml"/><Relationship Id="rId384" Type="http://schemas.openxmlformats.org/officeDocument/2006/relationships/slide" Target="slides/slide379.xml"/><Relationship Id="rId141" Type="http://schemas.openxmlformats.org/officeDocument/2006/relationships/slide" Target="slides/slide136.xml"/><Relationship Id="rId262" Type="http://schemas.openxmlformats.org/officeDocument/2006/relationships/slide" Target="slides/slide257.xml"/><Relationship Id="rId383" Type="http://schemas.openxmlformats.org/officeDocument/2006/relationships/slide" Target="slides/slide378.xml"/><Relationship Id="rId140" Type="http://schemas.openxmlformats.org/officeDocument/2006/relationships/slide" Target="slides/slide135.xml"/><Relationship Id="rId261" Type="http://schemas.openxmlformats.org/officeDocument/2006/relationships/slide" Target="slides/slide256.xml"/><Relationship Id="rId382" Type="http://schemas.openxmlformats.org/officeDocument/2006/relationships/slide" Target="slides/slide377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268" Type="http://schemas.openxmlformats.org/officeDocument/2006/relationships/slide" Target="slides/slide263.xml"/><Relationship Id="rId389" Type="http://schemas.openxmlformats.org/officeDocument/2006/relationships/slide" Target="slides/slide384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267" Type="http://schemas.openxmlformats.org/officeDocument/2006/relationships/slide" Target="slides/slide262.xml"/><Relationship Id="rId388" Type="http://schemas.openxmlformats.org/officeDocument/2006/relationships/slide" Target="slides/slide383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266" Type="http://schemas.openxmlformats.org/officeDocument/2006/relationships/slide" Target="slides/slide261.xml"/><Relationship Id="rId387" Type="http://schemas.openxmlformats.org/officeDocument/2006/relationships/slide" Target="slides/slide382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265" Type="http://schemas.openxmlformats.org/officeDocument/2006/relationships/slide" Target="slides/slide260.xml"/><Relationship Id="rId386" Type="http://schemas.openxmlformats.org/officeDocument/2006/relationships/slide" Target="slides/slide381.xml"/><Relationship Id="rId260" Type="http://schemas.openxmlformats.org/officeDocument/2006/relationships/slide" Target="slides/slide255.xml"/><Relationship Id="rId381" Type="http://schemas.openxmlformats.org/officeDocument/2006/relationships/slide" Target="slides/slide376.xml"/><Relationship Id="rId380" Type="http://schemas.openxmlformats.org/officeDocument/2006/relationships/slide" Target="slides/slide37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259" Type="http://schemas.openxmlformats.org/officeDocument/2006/relationships/slide" Target="slides/slide254.xml"/><Relationship Id="rId137" Type="http://schemas.openxmlformats.org/officeDocument/2006/relationships/slide" Target="slides/slide132.xml"/><Relationship Id="rId258" Type="http://schemas.openxmlformats.org/officeDocument/2006/relationships/slide" Target="slides/slide253.xml"/><Relationship Id="rId379" Type="http://schemas.openxmlformats.org/officeDocument/2006/relationships/slide" Target="slides/slide374.xml"/><Relationship Id="rId132" Type="http://schemas.openxmlformats.org/officeDocument/2006/relationships/slide" Target="slides/slide127.xml"/><Relationship Id="rId253" Type="http://schemas.openxmlformats.org/officeDocument/2006/relationships/slide" Target="slides/slide248.xml"/><Relationship Id="rId374" Type="http://schemas.openxmlformats.org/officeDocument/2006/relationships/slide" Target="slides/slide369.xml"/><Relationship Id="rId131" Type="http://schemas.openxmlformats.org/officeDocument/2006/relationships/slide" Target="slides/slide126.xml"/><Relationship Id="rId252" Type="http://schemas.openxmlformats.org/officeDocument/2006/relationships/slide" Target="slides/slide247.xml"/><Relationship Id="rId373" Type="http://schemas.openxmlformats.org/officeDocument/2006/relationships/slide" Target="slides/slide368.xml"/><Relationship Id="rId130" Type="http://schemas.openxmlformats.org/officeDocument/2006/relationships/slide" Target="slides/slide125.xml"/><Relationship Id="rId251" Type="http://schemas.openxmlformats.org/officeDocument/2006/relationships/slide" Target="slides/slide246.xml"/><Relationship Id="rId372" Type="http://schemas.openxmlformats.org/officeDocument/2006/relationships/slide" Target="slides/slide367.xml"/><Relationship Id="rId250" Type="http://schemas.openxmlformats.org/officeDocument/2006/relationships/slide" Target="slides/slide245.xml"/><Relationship Id="rId371" Type="http://schemas.openxmlformats.org/officeDocument/2006/relationships/slide" Target="slides/slide366.xml"/><Relationship Id="rId136" Type="http://schemas.openxmlformats.org/officeDocument/2006/relationships/slide" Target="slides/slide131.xml"/><Relationship Id="rId257" Type="http://schemas.openxmlformats.org/officeDocument/2006/relationships/slide" Target="slides/slide252.xml"/><Relationship Id="rId378" Type="http://schemas.openxmlformats.org/officeDocument/2006/relationships/slide" Target="slides/slide373.xml"/><Relationship Id="rId135" Type="http://schemas.openxmlformats.org/officeDocument/2006/relationships/slide" Target="slides/slide130.xml"/><Relationship Id="rId256" Type="http://schemas.openxmlformats.org/officeDocument/2006/relationships/slide" Target="slides/slide251.xml"/><Relationship Id="rId377" Type="http://schemas.openxmlformats.org/officeDocument/2006/relationships/slide" Target="slides/slide372.xml"/><Relationship Id="rId134" Type="http://schemas.openxmlformats.org/officeDocument/2006/relationships/slide" Target="slides/slide129.xml"/><Relationship Id="rId255" Type="http://schemas.openxmlformats.org/officeDocument/2006/relationships/slide" Target="slides/slide250.xml"/><Relationship Id="rId376" Type="http://schemas.openxmlformats.org/officeDocument/2006/relationships/slide" Target="slides/slide371.xml"/><Relationship Id="rId133" Type="http://schemas.openxmlformats.org/officeDocument/2006/relationships/slide" Target="slides/slide128.xml"/><Relationship Id="rId254" Type="http://schemas.openxmlformats.org/officeDocument/2006/relationships/slide" Target="slides/slide249.xml"/><Relationship Id="rId375" Type="http://schemas.openxmlformats.org/officeDocument/2006/relationships/slide" Target="slides/slide370.xml"/><Relationship Id="rId172" Type="http://schemas.openxmlformats.org/officeDocument/2006/relationships/slide" Target="slides/slide167.xml"/><Relationship Id="rId293" Type="http://schemas.openxmlformats.org/officeDocument/2006/relationships/slide" Target="slides/slide288.xml"/><Relationship Id="rId171" Type="http://schemas.openxmlformats.org/officeDocument/2006/relationships/slide" Target="slides/slide166.xml"/><Relationship Id="rId292" Type="http://schemas.openxmlformats.org/officeDocument/2006/relationships/slide" Target="slides/slide287.xml"/><Relationship Id="rId170" Type="http://schemas.openxmlformats.org/officeDocument/2006/relationships/slide" Target="slides/slide165.xml"/><Relationship Id="rId291" Type="http://schemas.openxmlformats.org/officeDocument/2006/relationships/slide" Target="slides/slide286.xml"/><Relationship Id="rId290" Type="http://schemas.openxmlformats.org/officeDocument/2006/relationships/slide" Target="slides/slide285.xml"/><Relationship Id="rId165" Type="http://schemas.openxmlformats.org/officeDocument/2006/relationships/slide" Target="slides/slide160.xml"/><Relationship Id="rId286" Type="http://schemas.openxmlformats.org/officeDocument/2006/relationships/slide" Target="slides/slide281.xml"/><Relationship Id="rId164" Type="http://schemas.openxmlformats.org/officeDocument/2006/relationships/slide" Target="slides/slide159.xml"/><Relationship Id="rId285" Type="http://schemas.openxmlformats.org/officeDocument/2006/relationships/slide" Target="slides/slide280.xml"/><Relationship Id="rId163" Type="http://schemas.openxmlformats.org/officeDocument/2006/relationships/slide" Target="slides/slide158.xml"/><Relationship Id="rId284" Type="http://schemas.openxmlformats.org/officeDocument/2006/relationships/slide" Target="slides/slide279.xml"/><Relationship Id="rId162" Type="http://schemas.openxmlformats.org/officeDocument/2006/relationships/slide" Target="slides/slide157.xml"/><Relationship Id="rId283" Type="http://schemas.openxmlformats.org/officeDocument/2006/relationships/slide" Target="slides/slide278.xml"/><Relationship Id="rId169" Type="http://schemas.openxmlformats.org/officeDocument/2006/relationships/slide" Target="slides/slide164.xml"/><Relationship Id="rId168" Type="http://schemas.openxmlformats.org/officeDocument/2006/relationships/slide" Target="slides/slide163.xml"/><Relationship Id="rId289" Type="http://schemas.openxmlformats.org/officeDocument/2006/relationships/slide" Target="slides/slide284.xml"/><Relationship Id="rId167" Type="http://schemas.openxmlformats.org/officeDocument/2006/relationships/slide" Target="slides/slide162.xml"/><Relationship Id="rId288" Type="http://schemas.openxmlformats.org/officeDocument/2006/relationships/slide" Target="slides/slide283.xml"/><Relationship Id="rId166" Type="http://schemas.openxmlformats.org/officeDocument/2006/relationships/slide" Target="slides/slide161.xml"/><Relationship Id="rId287" Type="http://schemas.openxmlformats.org/officeDocument/2006/relationships/slide" Target="slides/slide282.xml"/><Relationship Id="rId161" Type="http://schemas.openxmlformats.org/officeDocument/2006/relationships/slide" Target="slides/slide156.xml"/><Relationship Id="rId282" Type="http://schemas.openxmlformats.org/officeDocument/2006/relationships/slide" Target="slides/slide277.xml"/><Relationship Id="rId160" Type="http://schemas.openxmlformats.org/officeDocument/2006/relationships/slide" Target="slides/slide155.xml"/><Relationship Id="rId281" Type="http://schemas.openxmlformats.org/officeDocument/2006/relationships/slide" Target="slides/slide276.xml"/><Relationship Id="rId280" Type="http://schemas.openxmlformats.org/officeDocument/2006/relationships/slide" Target="slides/slide275.xml"/><Relationship Id="rId159" Type="http://schemas.openxmlformats.org/officeDocument/2006/relationships/slide" Target="slides/slide154.xml"/><Relationship Id="rId154" Type="http://schemas.openxmlformats.org/officeDocument/2006/relationships/slide" Target="slides/slide149.xml"/><Relationship Id="rId275" Type="http://schemas.openxmlformats.org/officeDocument/2006/relationships/slide" Target="slides/slide270.xml"/><Relationship Id="rId396" Type="http://schemas.openxmlformats.org/officeDocument/2006/relationships/font" Target="fonts/ProximaNova-boldItalic.fntdata"/><Relationship Id="rId153" Type="http://schemas.openxmlformats.org/officeDocument/2006/relationships/slide" Target="slides/slide148.xml"/><Relationship Id="rId274" Type="http://schemas.openxmlformats.org/officeDocument/2006/relationships/slide" Target="slides/slide269.xml"/><Relationship Id="rId395" Type="http://schemas.openxmlformats.org/officeDocument/2006/relationships/font" Target="fonts/ProximaNova-italic.fntdata"/><Relationship Id="rId152" Type="http://schemas.openxmlformats.org/officeDocument/2006/relationships/slide" Target="slides/slide147.xml"/><Relationship Id="rId273" Type="http://schemas.openxmlformats.org/officeDocument/2006/relationships/slide" Target="slides/slide268.xml"/><Relationship Id="rId394" Type="http://schemas.openxmlformats.org/officeDocument/2006/relationships/font" Target="fonts/ProximaNova-bold.fntdata"/><Relationship Id="rId151" Type="http://schemas.openxmlformats.org/officeDocument/2006/relationships/slide" Target="slides/slide146.xml"/><Relationship Id="rId272" Type="http://schemas.openxmlformats.org/officeDocument/2006/relationships/slide" Target="slides/slide267.xml"/><Relationship Id="rId393" Type="http://schemas.openxmlformats.org/officeDocument/2006/relationships/font" Target="fonts/ProximaNova-regular.fntdata"/><Relationship Id="rId158" Type="http://schemas.openxmlformats.org/officeDocument/2006/relationships/slide" Target="slides/slide153.xml"/><Relationship Id="rId279" Type="http://schemas.openxmlformats.org/officeDocument/2006/relationships/slide" Target="slides/slide274.xml"/><Relationship Id="rId157" Type="http://schemas.openxmlformats.org/officeDocument/2006/relationships/slide" Target="slides/slide152.xml"/><Relationship Id="rId278" Type="http://schemas.openxmlformats.org/officeDocument/2006/relationships/slide" Target="slides/slide273.xml"/><Relationship Id="rId399" Type="http://schemas.openxmlformats.org/officeDocument/2006/relationships/font" Target="fonts/CenturyGothic-italic.fntdata"/><Relationship Id="rId156" Type="http://schemas.openxmlformats.org/officeDocument/2006/relationships/slide" Target="slides/slide151.xml"/><Relationship Id="rId277" Type="http://schemas.openxmlformats.org/officeDocument/2006/relationships/slide" Target="slides/slide272.xml"/><Relationship Id="rId398" Type="http://schemas.openxmlformats.org/officeDocument/2006/relationships/font" Target="fonts/CenturyGothic-bold.fntdata"/><Relationship Id="rId155" Type="http://schemas.openxmlformats.org/officeDocument/2006/relationships/slide" Target="slides/slide150.xml"/><Relationship Id="rId276" Type="http://schemas.openxmlformats.org/officeDocument/2006/relationships/slide" Target="slides/slide271.xml"/><Relationship Id="rId397" Type="http://schemas.openxmlformats.org/officeDocument/2006/relationships/font" Target="fonts/CenturyGothic-regular.fntdata"/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01" Type="http://customschemas.google.com/relationships/presentationmetadata" Target="meta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400" Type="http://schemas.openxmlformats.org/officeDocument/2006/relationships/font" Target="fonts/CenturyGothic-boldItalic.fntdata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107" Type="http://schemas.openxmlformats.org/officeDocument/2006/relationships/slide" Target="slides/slide102.xml"/><Relationship Id="rId228" Type="http://schemas.openxmlformats.org/officeDocument/2006/relationships/slide" Target="slides/slide223.xml"/><Relationship Id="rId349" Type="http://schemas.openxmlformats.org/officeDocument/2006/relationships/slide" Target="slides/slide344.xml"/><Relationship Id="rId106" Type="http://schemas.openxmlformats.org/officeDocument/2006/relationships/slide" Target="slides/slide101.xml"/><Relationship Id="rId227" Type="http://schemas.openxmlformats.org/officeDocument/2006/relationships/slide" Target="slides/slide222.xml"/><Relationship Id="rId348" Type="http://schemas.openxmlformats.org/officeDocument/2006/relationships/slide" Target="slides/slide343.xml"/><Relationship Id="rId105" Type="http://schemas.openxmlformats.org/officeDocument/2006/relationships/slide" Target="slides/slide100.xml"/><Relationship Id="rId226" Type="http://schemas.openxmlformats.org/officeDocument/2006/relationships/slide" Target="slides/slide221.xml"/><Relationship Id="rId347" Type="http://schemas.openxmlformats.org/officeDocument/2006/relationships/slide" Target="slides/slide342.xml"/><Relationship Id="rId104" Type="http://schemas.openxmlformats.org/officeDocument/2006/relationships/slide" Target="slides/slide99.xml"/><Relationship Id="rId225" Type="http://schemas.openxmlformats.org/officeDocument/2006/relationships/slide" Target="slides/slide220.xml"/><Relationship Id="rId346" Type="http://schemas.openxmlformats.org/officeDocument/2006/relationships/slide" Target="slides/slide341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229" Type="http://schemas.openxmlformats.org/officeDocument/2006/relationships/slide" Target="slides/slide224.xml"/><Relationship Id="rId220" Type="http://schemas.openxmlformats.org/officeDocument/2006/relationships/slide" Target="slides/slide215.xml"/><Relationship Id="rId341" Type="http://schemas.openxmlformats.org/officeDocument/2006/relationships/slide" Target="slides/slide336.xml"/><Relationship Id="rId340" Type="http://schemas.openxmlformats.org/officeDocument/2006/relationships/slide" Target="slides/slide335.xml"/><Relationship Id="rId103" Type="http://schemas.openxmlformats.org/officeDocument/2006/relationships/slide" Target="slides/slide98.xml"/><Relationship Id="rId224" Type="http://schemas.openxmlformats.org/officeDocument/2006/relationships/slide" Target="slides/slide219.xml"/><Relationship Id="rId345" Type="http://schemas.openxmlformats.org/officeDocument/2006/relationships/slide" Target="slides/slide340.xml"/><Relationship Id="rId102" Type="http://schemas.openxmlformats.org/officeDocument/2006/relationships/slide" Target="slides/slide97.xml"/><Relationship Id="rId223" Type="http://schemas.openxmlformats.org/officeDocument/2006/relationships/slide" Target="slides/slide218.xml"/><Relationship Id="rId344" Type="http://schemas.openxmlformats.org/officeDocument/2006/relationships/slide" Target="slides/slide339.xml"/><Relationship Id="rId101" Type="http://schemas.openxmlformats.org/officeDocument/2006/relationships/slide" Target="slides/slide96.xml"/><Relationship Id="rId222" Type="http://schemas.openxmlformats.org/officeDocument/2006/relationships/slide" Target="slides/slide217.xml"/><Relationship Id="rId343" Type="http://schemas.openxmlformats.org/officeDocument/2006/relationships/slide" Target="slides/slide338.xml"/><Relationship Id="rId100" Type="http://schemas.openxmlformats.org/officeDocument/2006/relationships/slide" Target="slides/slide95.xml"/><Relationship Id="rId221" Type="http://schemas.openxmlformats.org/officeDocument/2006/relationships/slide" Target="slides/slide216.xml"/><Relationship Id="rId342" Type="http://schemas.openxmlformats.org/officeDocument/2006/relationships/slide" Target="slides/slide337.xml"/><Relationship Id="rId217" Type="http://schemas.openxmlformats.org/officeDocument/2006/relationships/slide" Target="slides/slide212.xml"/><Relationship Id="rId338" Type="http://schemas.openxmlformats.org/officeDocument/2006/relationships/slide" Target="slides/slide333.xml"/><Relationship Id="rId216" Type="http://schemas.openxmlformats.org/officeDocument/2006/relationships/slide" Target="slides/slide211.xml"/><Relationship Id="rId337" Type="http://schemas.openxmlformats.org/officeDocument/2006/relationships/slide" Target="slides/slide332.xml"/><Relationship Id="rId215" Type="http://schemas.openxmlformats.org/officeDocument/2006/relationships/slide" Target="slides/slide210.xml"/><Relationship Id="rId336" Type="http://schemas.openxmlformats.org/officeDocument/2006/relationships/slide" Target="slides/slide331.xml"/><Relationship Id="rId214" Type="http://schemas.openxmlformats.org/officeDocument/2006/relationships/slide" Target="slides/slide209.xml"/><Relationship Id="rId335" Type="http://schemas.openxmlformats.org/officeDocument/2006/relationships/slide" Target="slides/slide330.xml"/><Relationship Id="rId219" Type="http://schemas.openxmlformats.org/officeDocument/2006/relationships/slide" Target="slides/slide214.xml"/><Relationship Id="rId218" Type="http://schemas.openxmlformats.org/officeDocument/2006/relationships/slide" Target="slides/slide213.xml"/><Relationship Id="rId339" Type="http://schemas.openxmlformats.org/officeDocument/2006/relationships/slide" Target="slides/slide334.xml"/><Relationship Id="rId330" Type="http://schemas.openxmlformats.org/officeDocument/2006/relationships/slide" Target="slides/slide325.xml"/><Relationship Id="rId213" Type="http://schemas.openxmlformats.org/officeDocument/2006/relationships/slide" Target="slides/slide208.xml"/><Relationship Id="rId334" Type="http://schemas.openxmlformats.org/officeDocument/2006/relationships/slide" Target="slides/slide329.xml"/><Relationship Id="rId212" Type="http://schemas.openxmlformats.org/officeDocument/2006/relationships/slide" Target="slides/slide207.xml"/><Relationship Id="rId333" Type="http://schemas.openxmlformats.org/officeDocument/2006/relationships/slide" Target="slides/slide328.xml"/><Relationship Id="rId211" Type="http://schemas.openxmlformats.org/officeDocument/2006/relationships/slide" Target="slides/slide206.xml"/><Relationship Id="rId332" Type="http://schemas.openxmlformats.org/officeDocument/2006/relationships/slide" Target="slides/slide327.xml"/><Relationship Id="rId210" Type="http://schemas.openxmlformats.org/officeDocument/2006/relationships/slide" Target="slides/slide205.xml"/><Relationship Id="rId331" Type="http://schemas.openxmlformats.org/officeDocument/2006/relationships/slide" Target="slides/slide326.xml"/><Relationship Id="rId370" Type="http://schemas.openxmlformats.org/officeDocument/2006/relationships/slide" Target="slides/slide365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249" Type="http://schemas.openxmlformats.org/officeDocument/2006/relationships/slide" Target="slides/slide244.xml"/><Relationship Id="rId127" Type="http://schemas.openxmlformats.org/officeDocument/2006/relationships/slide" Target="slides/slide122.xml"/><Relationship Id="rId248" Type="http://schemas.openxmlformats.org/officeDocument/2006/relationships/slide" Target="slides/slide243.xml"/><Relationship Id="rId369" Type="http://schemas.openxmlformats.org/officeDocument/2006/relationships/slide" Target="slides/slide364.xml"/><Relationship Id="rId126" Type="http://schemas.openxmlformats.org/officeDocument/2006/relationships/slide" Target="slides/slide121.xml"/><Relationship Id="rId247" Type="http://schemas.openxmlformats.org/officeDocument/2006/relationships/slide" Target="slides/slide242.xml"/><Relationship Id="rId368" Type="http://schemas.openxmlformats.org/officeDocument/2006/relationships/slide" Target="slides/slide363.xml"/><Relationship Id="rId121" Type="http://schemas.openxmlformats.org/officeDocument/2006/relationships/slide" Target="slides/slide116.xml"/><Relationship Id="rId242" Type="http://schemas.openxmlformats.org/officeDocument/2006/relationships/slide" Target="slides/slide237.xml"/><Relationship Id="rId363" Type="http://schemas.openxmlformats.org/officeDocument/2006/relationships/slide" Target="slides/slide358.xml"/><Relationship Id="rId120" Type="http://schemas.openxmlformats.org/officeDocument/2006/relationships/slide" Target="slides/slide115.xml"/><Relationship Id="rId241" Type="http://schemas.openxmlformats.org/officeDocument/2006/relationships/slide" Target="slides/slide236.xml"/><Relationship Id="rId362" Type="http://schemas.openxmlformats.org/officeDocument/2006/relationships/slide" Target="slides/slide357.xml"/><Relationship Id="rId240" Type="http://schemas.openxmlformats.org/officeDocument/2006/relationships/slide" Target="slides/slide235.xml"/><Relationship Id="rId361" Type="http://schemas.openxmlformats.org/officeDocument/2006/relationships/slide" Target="slides/slide356.xml"/><Relationship Id="rId360" Type="http://schemas.openxmlformats.org/officeDocument/2006/relationships/slide" Target="slides/slide355.xml"/><Relationship Id="rId125" Type="http://schemas.openxmlformats.org/officeDocument/2006/relationships/slide" Target="slides/slide120.xml"/><Relationship Id="rId246" Type="http://schemas.openxmlformats.org/officeDocument/2006/relationships/slide" Target="slides/slide241.xml"/><Relationship Id="rId367" Type="http://schemas.openxmlformats.org/officeDocument/2006/relationships/slide" Target="slides/slide362.xml"/><Relationship Id="rId124" Type="http://schemas.openxmlformats.org/officeDocument/2006/relationships/slide" Target="slides/slide119.xml"/><Relationship Id="rId245" Type="http://schemas.openxmlformats.org/officeDocument/2006/relationships/slide" Target="slides/slide240.xml"/><Relationship Id="rId366" Type="http://schemas.openxmlformats.org/officeDocument/2006/relationships/slide" Target="slides/slide361.xml"/><Relationship Id="rId123" Type="http://schemas.openxmlformats.org/officeDocument/2006/relationships/slide" Target="slides/slide118.xml"/><Relationship Id="rId244" Type="http://schemas.openxmlformats.org/officeDocument/2006/relationships/slide" Target="slides/slide239.xml"/><Relationship Id="rId365" Type="http://schemas.openxmlformats.org/officeDocument/2006/relationships/slide" Target="slides/slide360.xml"/><Relationship Id="rId122" Type="http://schemas.openxmlformats.org/officeDocument/2006/relationships/slide" Target="slides/slide117.xml"/><Relationship Id="rId243" Type="http://schemas.openxmlformats.org/officeDocument/2006/relationships/slide" Target="slides/slide238.xml"/><Relationship Id="rId364" Type="http://schemas.openxmlformats.org/officeDocument/2006/relationships/slide" Target="slides/slide359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239" Type="http://schemas.openxmlformats.org/officeDocument/2006/relationships/slide" Target="slides/slide234.xml"/><Relationship Id="rId117" Type="http://schemas.openxmlformats.org/officeDocument/2006/relationships/slide" Target="slides/slide112.xml"/><Relationship Id="rId238" Type="http://schemas.openxmlformats.org/officeDocument/2006/relationships/slide" Target="slides/slide233.xml"/><Relationship Id="rId359" Type="http://schemas.openxmlformats.org/officeDocument/2006/relationships/slide" Target="slides/slide354.xml"/><Relationship Id="rId116" Type="http://schemas.openxmlformats.org/officeDocument/2006/relationships/slide" Target="slides/slide111.xml"/><Relationship Id="rId237" Type="http://schemas.openxmlformats.org/officeDocument/2006/relationships/slide" Target="slides/slide232.xml"/><Relationship Id="rId358" Type="http://schemas.openxmlformats.org/officeDocument/2006/relationships/slide" Target="slides/slide353.xml"/><Relationship Id="rId115" Type="http://schemas.openxmlformats.org/officeDocument/2006/relationships/slide" Target="slides/slide110.xml"/><Relationship Id="rId236" Type="http://schemas.openxmlformats.org/officeDocument/2006/relationships/slide" Target="slides/slide231.xml"/><Relationship Id="rId357" Type="http://schemas.openxmlformats.org/officeDocument/2006/relationships/slide" Target="slides/slide352.xml"/><Relationship Id="rId119" Type="http://schemas.openxmlformats.org/officeDocument/2006/relationships/slide" Target="slides/slide114.xml"/><Relationship Id="rId110" Type="http://schemas.openxmlformats.org/officeDocument/2006/relationships/slide" Target="slides/slide105.xml"/><Relationship Id="rId231" Type="http://schemas.openxmlformats.org/officeDocument/2006/relationships/slide" Target="slides/slide226.xml"/><Relationship Id="rId352" Type="http://schemas.openxmlformats.org/officeDocument/2006/relationships/slide" Target="slides/slide347.xml"/><Relationship Id="rId230" Type="http://schemas.openxmlformats.org/officeDocument/2006/relationships/slide" Target="slides/slide225.xml"/><Relationship Id="rId351" Type="http://schemas.openxmlformats.org/officeDocument/2006/relationships/slide" Target="slides/slide346.xml"/><Relationship Id="rId350" Type="http://schemas.openxmlformats.org/officeDocument/2006/relationships/slide" Target="slides/slide345.xml"/><Relationship Id="rId114" Type="http://schemas.openxmlformats.org/officeDocument/2006/relationships/slide" Target="slides/slide109.xml"/><Relationship Id="rId235" Type="http://schemas.openxmlformats.org/officeDocument/2006/relationships/slide" Target="slides/slide230.xml"/><Relationship Id="rId356" Type="http://schemas.openxmlformats.org/officeDocument/2006/relationships/slide" Target="slides/slide351.xml"/><Relationship Id="rId113" Type="http://schemas.openxmlformats.org/officeDocument/2006/relationships/slide" Target="slides/slide108.xml"/><Relationship Id="rId234" Type="http://schemas.openxmlformats.org/officeDocument/2006/relationships/slide" Target="slides/slide229.xml"/><Relationship Id="rId355" Type="http://schemas.openxmlformats.org/officeDocument/2006/relationships/slide" Target="slides/slide350.xml"/><Relationship Id="rId112" Type="http://schemas.openxmlformats.org/officeDocument/2006/relationships/slide" Target="slides/slide107.xml"/><Relationship Id="rId233" Type="http://schemas.openxmlformats.org/officeDocument/2006/relationships/slide" Target="slides/slide228.xml"/><Relationship Id="rId354" Type="http://schemas.openxmlformats.org/officeDocument/2006/relationships/slide" Target="slides/slide349.xml"/><Relationship Id="rId111" Type="http://schemas.openxmlformats.org/officeDocument/2006/relationships/slide" Target="slides/slide106.xml"/><Relationship Id="rId232" Type="http://schemas.openxmlformats.org/officeDocument/2006/relationships/slide" Target="slides/slide227.xml"/><Relationship Id="rId353" Type="http://schemas.openxmlformats.org/officeDocument/2006/relationships/slide" Target="slides/slide348.xml"/><Relationship Id="rId305" Type="http://schemas.openxmlformats.org/officeDocument/2006/relationships/slide" Target="slides/slide300.xml"/><Relationship Id="rId304" Type="http://schemas.openxmlformats.org/officeDocument/2006/relationships/slide" Target="slides/slide299.xml"/><Relationship Id="rId303" Type="http://schemas.openxmlformats.org/officeDocument/2006/relationships/slide" Target="slides/slide298.xml"/><Relationship Id="rId302" Type="http://schemas.openxmlformats.org/officeDocument/2006/relationships/slide" Target="slides/slide297.xml"/><Relationship Id="rId309" Type="http://schemas.openxmlformats.org/officeDocument/2006/relationships/slide" Target="slides/slide304.xml"/><Relationship Id="rId308" Type="http://schemas.openxmlformats.org/officeDocument/2006/relationships/slide" Target="slides/slide303.xml"/><Relationship Id="rId307" Type="http://schemas.openxmlformats.org/officeDocument/2006/relationships/slide" Target="slides/slide302.xml"/><Relationship Id="rId306" Type="http://schemas.openxmlformats.org/officeDocument/2006/relationships/slide" Target="slides/slide301.xml"/><Relationship Id="rId301" Type="http://schemas.openxmlformats.org/officeDocument/2006/relationships/slide" Target="slides/slide296.xml"/><Relationship Id="rId300" Type="http://schemas.openxmlformats.org/officeDocument/2006/relationships/slide" Target="slides/slide295.xml"/><Relationship Id="rId206" Type="http://schemas.openxmlformats.org/officeDocument/2006/relationships/slide" Target="slides/slide201.xml"/><Relationship Id="rId327" Type="http://schemas.openxmlformats.org/officeDocument/2006/relationships/slide" Target="slides/slide322.xml"/><Relationship Id="rId205" Type="http://schemas.openxmlformats.org/officeDocument/2006/relationships/slide" Target="slides/slide200.xml"/><Relationship Id="rId326" Type="http://schemas.openxmlformats.org/officeDocument/2006/relationships/slide" Target="slides/slide321.xml"/><Relationship Id="rId204" Type="http://schemas.openxmlformats.org/officeDocument/2006/relationships/slide" Target="slides/slide199.xml"/><Relationship Id="rId325" Type="http://schemas.openxmlformats.org/officeDocument/2006/relationships/slide" Target="slides/slide320.xml"/><Relationship Id="rId203" Type="http://schemas.openxmlformats.org/officeDocument/2006/relationships/slide" Target="slides/slide198.xml"/><Relationship Id="rId324" Type="http://schemas.openxmlformats.org/officeDocument/2006/relationships/slide" Target="slides/slide319.xml"/><Relationship Id="rId209" Type="http://schemas.openxmlformats.org/officeDocument/2006/relationships/slide" Target="slides/slide204.xml"/><Relationship Id="rId208" Type="http://schemas.openxmlformats.org/officeDocument/2006/relationships/slide" Target="slides/slide203.xml"/><Relationship Id="rId329" Type="http://schemas.openxmlformats.org/officeDocument/2006/relationships/slide" Target="slides/slide324.xml"/><Relationship Id="rId207" Type="http://schemas.openxmlformats.org/officeDocument/2006/relationships/slide" Target="slides/slide202.xml"/><Relationship Id="rId328" Type="http://schemas.openxmlformats.org/officeDocument/2006/relationships/slide" Target="slides/slide323.xml"/><Relationship Id="rId202" Type="http://schemas.openxmlformats.org/officeDocument/2006/relationships/slide" Target="slides/slide197.xml"/><Relationship Id="rId323" Type="http://schemas.openxmlformats.org/officeDocument/2006/relationships/slide" Target="slides/slide318.xml"/><Relationship Id="rId201" Type="http://schemas.openxmlformats.org/officeDocument/2006/relationships/slide" Target="slides/slide196.xml"/><Relationship Id="rId322" Type="http://schemas.openxmlformats.org/officeDocument/2006/relationships/slide" Target="slides/slide317.xml"/><Relationship Id="rId200" Type="http://schemas.openxmlformats.org/officeDocument/2006/relationships/slide" Target="slides/slide195.xml"/><Relationship Id="rId321" Type="http://schemas.openxmlformats.org/officeDocument/2006/relationships/slide" Target="slides/slide316.xml"/><Relationship Id="rId320" Type="http://schemas.openxmlformats.org/officeDocument/2006/relationships/slide" Target="slides/slide315.xml"/><Relationship Id="rId316" Type="http://schemas.openxmlformats.org/officeDocument/2006/relationships/slide" Target="slides/slide311.xml"/><Relationship Id="rId315" Type="http://schemas.openxmlformats.org/officeDocument/2006/relationships/slide" Target="slides/slide310.xml"/><Relationship Id="rId314" Type="http://schemas.openxmlformats.org/officeDocument/2006/relationships/slide" Target="slides/slide309.xml"/><Relationship Id="rId313" Type="http://schemas.openxmlformats.org/officeDocument/2006/relationships/slide" Target="slides/slide308.xml"/><Relationship Id="rId319" Type="http://schemas.openxmlformats.org/officeDocument/2006/relationships/slide" Target="slides/slide314.xml"/><Relationship Id="rId318" Type="http://schemas.openxmlformats.org/officeDocument/2006/relationships/slide" Target="slides/slide313.xml"/><Relationship Id="rId317" Type="http://schemas.openxmlformats.org/officeDocument/2006/relationships/slide" Target="slides/slide312.xml"/><Relationship Id="rId312" Type="http://schemas.openxmlformats.org/officeDocument/2006/relationships/slide" Target="slides/slide307.xml"/><Relationship Id="rId311" Type="http://schemas.openxmlformats.org/officeDocument/2006/relationships/slide" Target="slides/slide306.xml"/><Relationship Id="rId310" Type="http://schemas.openxmlformats.org/officeDocument/2006/relationships/slide" Target="slides/slide30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6f630a1ee_3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26f630a1ee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2e935a282d_16_19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0" name="Google Shape;920;g12e935a282d_16_1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12e935a282d_16_19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8" name="Google Shape;928;g12e935a282d_16_1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12e935a282d_16_19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6" name="Google Shape;936;g12e935a282d_16_1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12e935a282d_16_19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9" name="Google Shape;949;g12e935a282d_16_1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2e935a282d_16_19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7" name="Google Shape;957;g12e935a282d_16_1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12e935a282d_16_19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2" name="Google Shape;972;g12e935a282d_16_1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2e935a282d_16_19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6" name="Google Shape;986;g12e935a282d_16_1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12e935a282d_16_19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4" name="Google Shape;994;g12e935a282d_16_1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12e935a282d_16_19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2" name="Google Shape;1002;g12e935a282d_16_1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2e935a282d_16_20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0" name="Google Shape;1010;g12e935a282d_16_2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e935a282d_16_2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2e935a282d_16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12e935a282d_16_20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8" name="Google Shape;1018;g12e935a282d_16_2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2e935a282d_16_20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6" name="Google Shape;1026;g12e935a282d_16_2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12e935a282d_16_20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8" name="Google Shape;1038;g12e935a282d_16_2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2e935a282d_16_20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0" name="Google Shape;1050;g12e935a282d_16_2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12e935a282d_16_20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8" name="Google Shape;1058;g12e935a282d_16_2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2e935a282d_16_20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7" name="Google Shape;1067;g12e935a282d_16_2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12e935a282d_16_20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5" name="Google Shape;1075;g12e935a282d_16_2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12e935a282d_16_20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3" name="Google Shape;1083;g12e935a282d_16_2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12e935a282d_16_20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7" name="Google Shape;1097;g12e935a282d_16_2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12e935a282d_16_20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5" name="Google Shape;1105;g12e935a282d_16_2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e935a282d_16_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2e935a282d_16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2e935a282d_16_20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3" name="Google Shape;1113;g12e935a282d_16_2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2e935a282d_16_2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9" name="Google Shape;1129;g12e935a282d_16_2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12e935a282d_16_2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8" name="Google Shape;1138;g12e935a282d_16_2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2e935a282d_16_2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7" name="Google Shape;1147;g12e935a282d_16_2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12e935a282d_16_2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5" name="Google Shape;1155;g12e935a282d_16_2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2e935a282d_16_2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3" name="Google Shape;1163;g12e935a282d_16_2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12e935a282d_16_2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7" name="Google Shape;1177;g12e935a282d_16_2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12e935a282d_16_2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5" name="Google Shape;1185;g12e935a282d_16_2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12e935a282d_16_2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3" name="Google Shape;1193;g12e935a282d_16_2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12e935a282d_16_2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1" name="Google Shape;1201;g12e935a282d_16_2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e935a282d_16_3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2e935a282d_16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12e935a282d_16_2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9" name="Google Shape;1209;g12e935a282d_16_2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12e935a282d_16_2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7" name="Google Shape;1217;g12e935a282d_16_2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12e935a282d_16_2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5" name="Google Shape;1225;g12e935a282d_16_2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2e935a282d_16_2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3" name="Google Shape;1233;g12e935a282d_16_2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126f630a1ee_3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1" name="Google Shape;1241;g126f630a1ee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encaixará nas nossas necessidades.</a:t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126f630a1ee_3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9" name="Google Shape;1249;g126f630a1ee_3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126f630a1ee_3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3" name="Google Shape;1263;g126f630a1ee_3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126f630a1ee_3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6" name="Google Shape;1276;g126f630a1ee_3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126f630a1ee_3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6" name="Google Shape;1286;g126f630a1ee_3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126f630a1ee_3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6" name="Google Shape;1296;g126f630a1ee_3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e935a282d_16_3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2e935a282d_16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126f630a1ee_3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4" name="Google Shape;1304;g126f630a1ee_3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126f630a1ee_3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7" name="Google Shape;1317;g126f630a1ee_3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26f630a1ee_3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5" name="Google Shape;1325;g126f630a1ee_3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126f630a1ee_3_1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9" name="Google Shape;1339;g126f630a1ee_3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126f630a1ee_3_1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7" name="Google Shape;1347;g126f630a1ee_3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126f630a1ee_3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7" name="Google Shape;1357;g126f630a1ee_3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126f630a1ee_3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6" name="Google Shape;1366;g126f630a1ee_3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126f630a1ee_3_2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4" name="Google Shape;1374;g126f630a1ee_3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126f630a1ee_3_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3" name="Google Shape;1383;g126f630a1ee_3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126f630a1ee_3_2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1" name="Google Shape;1391;g126f630a1ee_3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e935a282d_16_3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2e935a282d_16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126f630a1ee_3_2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5" name="Google Shape;1405;g126f630a1ee_3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26f630a1ee_3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8" name="Google Shape;1418;g126f630a1ee_3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126f630a1ee_3_2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8" name="Google Shape;1428;g126f630a1ee_3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126f630a1ee_3_2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9" name="Google Shape;1439;g126f630a1ee_3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126f630a1ee_3_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8" name="Google Shape;1448;g126f630a1ee_3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126f630a1ee_3_2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8" name="Google Shape;1458;g126f630a1ee_3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126f630a1ee_3_2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6" name="Google Shape;1466;g126f630a1ee_3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126f630a1ee_3_2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4" name="Google Shape;1474;g126f630a1ee_3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126f630a1ee_3_3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0" name="Google Shape;1480;g126f630a1ee_3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126f630a1ee_3_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6" name="Google Shape;1486;g126f630a1ee_3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e935a282d_16_3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2e935a282d_16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126f630a1ee_3_3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2" name="Google Shape;1492;g126f630a1ee_3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126f630a1ee_3_3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8" name="Google Shape;1498;g126f630a1ee_3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126f630a1ee_3_3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4" name="Google Shape;1504;g126f630a1ee_3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126f630a1ee_3_3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8" name="Google Shape;1518;g126f630a1ee_3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126f630a1ee_3_3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6" name="Google Shape;1526;g126f630a1ee_3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26f630a1ee_3_3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6" name="Google Shape;1536;g126f630a1ee_3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126f630a1ee_3_3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3" name="Google Shape;1553;g126f630a1ee_3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126f630a1ee_3_3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2" name="Google Shape;1562;g126f630a1ee_3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126f630a1ee_3_3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1" name="Google Shape;1571;g126f630a1ee_3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126f630a1ee_3_3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0" name="Google Shape;1580;g126f630a1ee_3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e935a282d_16_3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2e935a282d_16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126f630a1ee_3_3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8" name="Google Shape;1588;g126f630a1ee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126f630a1ee_3_4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4" name="Google Shape;1594;g126f630a1ee_3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26f630a1ee_3_4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0" name="Google Shape;1600;g126f630a1ee_3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26f630a1ee_3_4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4" name="Google Shape;1614;g126f630a1ee_3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126f630a1ee_3_4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2" name="Google Shape;1622;g126f630a1ee_3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126f630a1ee_3_4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0" name="Google Shape;1630;g126f630a1ee_3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126f630a1ee_3_4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8" name="Google Shape;1638;g126f630a1ee_3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126f630a1ee_3_4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6" name="Google Shape;1646;g126f630a1ee_3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126f630a1ee_3_4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6" name="Google Shape;1656;g126f630a1ee_3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126f630a1ee_3_4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4" name="Google Shape;1664;g126f630a1ee_3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e935a282d_16_3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2e935a282d_16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126f630a1ee_3_4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0" name="Google Shape;1670;g126f630a1ee_3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126f630a1ee_3_4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6" name="Google Shape;1676;g126f630a1ee_3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126f630a1ee_3_4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1" name="Google Shape;1691;g126f630a1ee_3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126f630a1ee_3_4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9" name="Google Shape;1699;g126f630a1ee_3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126f630a1ee_3_5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7" name="Google Shape;1707;g126f630a1ee_3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126f630a1ee_3_5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5" name="Google Shape;1715;g126f630a1ee_3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g126f630a1ee_3_5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8" name="Google Shape;1728;g126f630a1ee_3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126f630a1ee_3_5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6" name="Google Shape;1736;g126f630a1ee_3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126f630a1ee_3_9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1" name="Google Shape;1751;g126f630a1ee_3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126f630a1ee_3_9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9" name="Google Shape;1759;g126f630a1ee_3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e935a282d_16_3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2e935a282d_16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126f630a1ee_3_9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7" name="Google Shape;1767;g126f630a1ee_3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g126f630a1ee_3_9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5" name="Google Shape;1775;g126f630a1ee_3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126f630a1ee_3_9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5" name="Google Shape;1785;g126f630a1ee_3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126f630a1ee_3_9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3" name="Google Shape;1793;g126f630a1ee_3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126f630a1ee_3_9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9" name="Google Shape;1799;g126f630a1ee_3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126f630a1ee_3_10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5" name="Google Shape;1805;g126f630a1ee_3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126f630a1ee_3_10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0" name="Google Shape;1820;g126f630a1ee_3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126f630a1ee_3_10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8" name="Google Shape;1828;g126f630a1ee_3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126f630a1ee_3_10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6" name="Google Shape;1836;g126f630a1ee_3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126f630a1ee_3_10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4" name="Google Shape;1844;g126f630a1ee_3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db70c65d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fdb70c65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e935a282d_16_3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2e935a282d_16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126f630a1ee_3_10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7" name="Google Shape;1857;g126f630a1ee_3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126f630a1ee_3_10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5" name="Google Shape;1865;g126f630a1ee_3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126f630a1ee_3_10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0" name="Google Shape;1880;g126f630a1ee_3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126f630a1ee_3_10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4" name="Google Shape;1894;g126f630a1ee_3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126f630a1ee_3_10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2" name="Google Shape;1902;g126f630a1ee_3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126f630a1ee_3_10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0" name="Google Shape;1910;g126f630a1ee_3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g126f630a1ee_3_1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8" name="Google Shape;1918;g126f630a1ee_3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g126f630a1ee_3_1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6" name="Google Shape;1926;g126f630a1ee_3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126f630a1ee_3_1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4" name="Google Shape;1934;g126f630a1ee_3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126f630a1ee_3_1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6" name="Google Shape;1946;g126f630a1ee_3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e935a282d_16_3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2e935a282d_16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126f630a1ee_3_1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8" name="Google Shape;1958;g126f630a1ee_3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26f630a1ee_3_1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6" name="Google Shape;1966;g126f630a1ee_3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126f630a1ee_3_1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5" name="Google Shape;1975;g126f630a1ee_3_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126f630a1ee_3_1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3" name="Google Shape;1983;g126f630a1ee_3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126f630a1ee_3_1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1" name="Google Shape;1991;g126f630a1ee_3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126f630a1ee_3_1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5" name="Google Shape;2005;g126f630a1ee_3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126f630a1ee_3_1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3" name="Google Shape;2013;g126f630a1ee_3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126f630a1ee_3_1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1" name="Google Shape;2021;g126f630a1ee_3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126f630a1ee_3_1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7" name="Google Shape;2037;g126f630a1ee_3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g126f630a1ee_3_1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6" name="Google Shape;2046;g126f630a1ee_3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e935a282d_16_3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2e935a282d_16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126f630a1ee_3_1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5" name="Google Shape;2055;g126f630a1ee_3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126f630a1ee_3_1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3" name="Google Shape;2063;g126f630a1ee_3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126f630a1ee_3_12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1" name="Google Shape;2071;g126f630a1ee_3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g126f630a1ee_3_1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5" name="Google Shape;2085;g126f630a1ee_3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126f630a1ee_3_1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3" name="Google Shape;2093;g126f630a1ee_3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126f630a1ee_3_1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1" name="Google Shape;2101;g126f630a1ee_3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126f630a1ee_3_1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9" name="Google Shape;2109;g126f630a1ee_3_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g126f630a1ee_3_1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7" name="Google Shape;2117;g126f630a1ee_3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g126f630a1ee_3_1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5" name="Google Shape;2125;g126f630a1ee_3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126f630a1ee_3_12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3" name="Google Shape;2133;g126f630a1ee_3_1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e935a282d_16_3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12e935a282d_16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g126f630a1ee_3_1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1" name="Google Shape;2141;g126f630a1ee_3_1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10cd58d34af_2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9" name="Google Shape;2149;g10cd58d34af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g10cd58d34af_2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7" name="Google Shape;2157;g10cd58d34af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g10cd58d34af_2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0" name="Google Shape;2170;g10cd58d34af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g10cd58d34af_2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8" name="Google Shape;2178;g10cd58d34af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g10cd58d34af_2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2" name="Google Shape;2192;g10cd58d34af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g10cd58d34af_2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0" name="Google Shape;2200;g10cd58d34af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10cd58d34af_2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0" name="Google Shape;2210;g10cd58d34af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10cd58d34af_2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9" name="Google Shape;2219;g10cd58d34af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10ee2007716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7" name="Google Shape;2227;g10ee20077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e935a282d_16_3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2e935a282d_16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g10cd58d34af_2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6" name="Google Shape;2236;g10cd58d34af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g10cd58d34af_2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4" name="Google Shape;2244;g10cd58d34af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g10cd58d34af_2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8" name="Google Shape;2258;g10cd58d34af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9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g10cd58d34af_2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1" name="Google Shape;2271;g10cd58d34af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9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g11fa56c0486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1" name="Google Shape;2281;g11fa56c048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g11fa56c0486_2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1" name="Google Shape;2291;g11fa56c048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11fa56c0486_2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9" name="Google Shape;2299;g11fa56c0486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g11fa56c0486_2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2" name="Google Shape;2312;g11fa56c0486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8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g11fa56c0486_2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0" name="Google Shape;2320;g11fa56c0486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2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11fa56c0486_2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4" name="Google Shape;2334;g11fa56c0486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e935a282d_16_4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2e935a282d_16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0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g11fa56c0486_2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2" name="Google Shape;2342;g11fa56c0486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0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g11fa56c0486_2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2" name="Google Shape;2352;g11fa56c0486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9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g11fa56c0486_2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1" name="Google Shape;2361;g11fa56c0486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7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g11fa56c0486_2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9" name="Google Shape;2369;g11fa56c0486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g11fa56c0486_2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8" name="Google Shape;2378;g11fa56c0486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g11fa56c0486_2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6" name="Google Shape;2386;g11fa56c0486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8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g11fa56c0486_2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0" name="Google Shape;2400;g11fa56c0486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11fa56c0486_2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3" name="Google Shape;2413;g11fa56c0486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11fa56c0486_2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3" name="Google Shape;2423;g11fa56c0486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2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g11fa56c0486_2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4" name="Google Shape;2434;g11fa56c0486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e935a282d_16_4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2e935a282d_16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g11fa56c0486_2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3" name="Google Shape;2443;g11fa56c0486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g11fa56c0486_2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3" name="Google Shape;2453;g11fa56c0486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g11fa56c0486_2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1" name="Google Shape;2461;g11fa56c0486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7" name="Shape 2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Google Shape;2468;g11fa56c0486_2_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9" name="Google Shape;2469;g11fa56c0486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3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g11fa56c0486_2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5" name="Google Shape;2475;g11fa56c0486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9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g11fa56c0486_2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1" name="Google Shape;2481;g11fa56c0486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5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11fa56c0486_2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7" name="Google Shape;2487;g11fa56c0486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g11fa56c0486_2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3" name="Google Shape;2493;g11fa56c0486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7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11fa56c0486_2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9" name="Google Shape;2499;g11fa56c0486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g11fa56c0486_2_2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3" name="Google Shape;2513;g11fa56c0486_2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e935a282d_16_4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12e935a282d_16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9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g11fa56c0486_2_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1" name="Google Shape;2521;g11fa56c0486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9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11fa56c0486_2_2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1" name="Google Shape;2531;g11fa56c0486_2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6" name="Shape 2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" name="Google Shape;2547;g11fa56c0486_2_2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8" name="Google Shape;2548;g11fa56c0486_2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5" name="Shape 2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" name="Google Shape;2556;g11fa56c0486_2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7" name="Google Shape;2557;g11fa56c0486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4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g11fa56c0486_2_2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6" name="Google Shape;2566;g11fa56c0486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3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" name="Google Shape;2574;g11fa56c0486_2_2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5" name="Google Shape;2575;g11fa56c0486_2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1" name="Shape 2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2" name="Google Shape;2582;g11fa56c0486_2_2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3" name="Google Shape;2583;g11fa56c0486_2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7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11fa56c0486_2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9" name="Google Shape;2589;g11fa56c0486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3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g11fa56c0486_2_2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5" name="Google Shape;2595;g11fa56c0486_2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7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Google Shape;2608;g11fa56c0486_2_2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9" name="Google Shape;2609;g11fa56c0486_2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e935a282d_16_4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12e935a282d_16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2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5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Google Shape;2616;g11fa56c0486_2_3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7" name="Google Shape;2617;g11fa56c0486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2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3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2624;g11fa56c0486_2_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5" name="Google Shape;2625;g11fa56c0486_2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2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g11fa56c0486_2_3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3" name="Google Shape;2633;g11fa56c0486_2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2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9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g11fa56c0486_2_3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1" name="Google Shape;2641;g11fa56c0486_2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g11fa56c0486_2_3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1" name="Google Shape;2651;g11fa56c0486_2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7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g11fa56c0486_2_3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9" name="Google Shape;2659;g11fa56c0486_2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3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" name="Google Shape;2664;g11fa56c0486_2_3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5" name="Google Shape;2665;g11fa56c0486_2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9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g11fa56c0486_2_3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1" name="Google Shape;2671;g11fa56c0486_2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4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g11fa56c0486_2_3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6" name="Google Shape;2686;g11fa56c0486_2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2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g11fa56c0486_2_3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4" name="Google Shape;2694;g11fa56c0486_2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e935a282d_16_4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2e935a282d_16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0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g11fa56c0486_2_3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2" name="Google Shape;2702;g11fa56c0486_2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8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g11fa56c0486_2_3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0" name="Google Shape;2710;g11fa56c0486_2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Google Shape;2722;g11fa56c0486_2_3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3" name="Google Shape;2723;g11fa56c0486_2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2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9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g11fa56c0486_2_4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1" name="Google Shape;2731;g11fa56c0486_2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4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g11fa56c0486_2_4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6" name="Google Shape;2746;g11fa56c0486_2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8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Google Shape;2759;g11fa56c0486_2_4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0" name="Google Shape;2760;g11fa56c0486_2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6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11fa56c0486_2_4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8" name="Google Shape;2768;g11fa56c0486_2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2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4" name="Shape 2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Google Shape;2775;g11fa56c0486_2_4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6" name="Google Shape;2776;g11fa56c0486_2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2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g11fa56c0486_2_4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4" name="Google Shape;2784;g11fa56c0486_2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0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g11fa56c0486_2_4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2" name="Google Shape;2792;g11fa56c0486_2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26f630a1ee_3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g126f630a1ee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e935a282d_16_4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2e935a282d_16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3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8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g11fa56c0486_2_4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0" name="Google Shape;2800;g11fa56c0486_2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0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Google Shape;2811;g11fa56c0486_2_4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2" name="Google Shape;2812;g11fa56c0486_2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3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2" name="Shape 2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Google Shape;2823;g11fa56c0486_2_4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4" name="Google Shape;2824;g11fa56c0486_2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3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0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g11fa56c0486_2_4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2" name="Google Shape;2832;g11fa56c0486_2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3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9" name="Shape 2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0" name="Google Shape;2840;g11fa56c0486_2_5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1" name="Google Shape;2841;g11fa56c0486_2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7" name="Shape 2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8" name="Google Shape;2848;g11fa56c0486_2_5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9" name="Google Shape;2849;g11fa56c0486_2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5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Google Shape;2856;g11fa56c0486_2_5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7" name="Google Shape;2857;g11fa56c0486_2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9" name="Shape 2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Google Shape;2870;g11fa56c0486_2_5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1" name="Google Shape;2871;g11fa56c0486_2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7" name="Shape 2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8" name="Google Shape;2878;g11fa56c0486_2_5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9" name="Google Shape;2879;g11fa56c0486_2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3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5" name="Shape 2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6" name="Google Shape;2886;g11fa56c0486_2_5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7" name="Google Shape;2887;g11fa56c0486_2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e935a282d_16_4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12e935a282d_16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3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1" name="Shape 2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2" name="Google Shape;2902;g11fa56c0486_2_5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3" name="Google Shape;2903;g11fa56c0486_2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0" name="Shape 2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Google Shape;2911;g11fa56c0486_2_5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2" name="Google Shape;2912;g11fa56c0486_2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9" name="Shape 2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0" name="Google Shape;2920;g11fa56c0486_2_5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1" name="Google Shape;2921;g11fa56c0486_2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3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7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g11fa56c0486_2_5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9" name="Google Shape;2929;g11fa56c0486_2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5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g11fa56c0486_2_5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7" name="Google Shape;2937;g11fa56c0486_2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9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g11fa56c0486_2_6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1" name="Google Shape;2951;g11fa56c0486_2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7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11fa56c0486_2_6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9" name="Google Shape;2959;g11fa56c0486_2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3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5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11fa56c0486_2_6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7" name="Google Shape;2967;g11fa56c0486_2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3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3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Google Shape;2974;g11fa56c0486_2_6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5" name="Google Shape;2975;g11fa56c0486_2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3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1" name="Shape 2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2" name="Google Shape;2982;g11fa56c0486_2_6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3" name="Google Shape;2983;g11fa56c0486_2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e935a282d_16_4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12e935a282d_16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9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Google Shape;2990;g11fa56c0486_2_6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1" name="Google Shape;2991;g11fa56c0486_2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7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8" name="Google Shape;2998;g11fa56c0486_2_6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9" name="Google Shape;2999;g11fa56c0486_2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5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11fa56c0486_2_6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7" name="Google Shape;3007;g11fa56c0486_2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3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g10ee2007716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5" name="Google Shape;3015;g10ee20077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4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5" name="Google Shape;3025;g10cd58d34af_2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6" name="Google Shape;3026;g10cd58d34af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3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3" name="Shape 3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4" name="Google Shape;3034;g10ee2007716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5" name="Google Shape;3035;g10ee200771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3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3" name="Shape 3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Google Shape;3044;g10cd58d34af_2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5" name="Google Shape;3045;g10cd58d34af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1" name="Shape 3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2" name="Google Shape;3052;g10cd58d34af_2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3" name="Google Shape;3053;g10cd58d34af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9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g1091b3ca1af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1" name="Google Shape;3061;g1091b3ca1a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5" name="Shape 3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6" name="Google Shape;3066;g1091b3ca1af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7" name="Google Shape;3067;g1091b3ca1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e935a282d_16_4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12e935a282d_16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1" name="Shape 3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" name="Google Shape;3072;g1091b3ca1af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3" name="Google Shape;3073;g1091b3ca1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7" name="Shape 3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Google Shape;3078;g1091b3ca1af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9" name="Google Shape;3079;g1091b3ca1a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3" name="Shape 3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Google Shape;3084;g1091b3ca1af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5" name="Google Shape;3085;g1091b3ca1a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9" name="Shape 3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Google Shape;3090;g10cd58d34af_2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1" name="Google Shape;3091;g10cd58d34af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3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10cd58d34af_2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5" name="Google Shape;3105;g10cd58d34af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g10cd58d34af_2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3" name="Google Shape;3113;g10cd58d34af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3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1" name="Shape 3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Google Shape;3122;g10cd58d34af_2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3" name="Google Shape;3123;g10cd58d34af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3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8" name="Shape 3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9" name="Google Shape;3139;g10cd58d34af_2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0" name="Google Shape;3140;g10cd58d34af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7" name="Shape 3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8" name="Google Shape;3148;g10cd58d34af_2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9" name="Google Shape;3149;g10cd58d34af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6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10cd58d34af_2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8" name="Google Shape;3158;g10cd58d34af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</a:t>
            </a:r>
            <a:r>
              <a:rPr lang="en-US"/>
              <a:t>métodos</a:t>
            </a:r>
            <a:r>
              <a:rPr lang="en-US"/>
              <a:t>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e935a282d_16_4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12e935a282d_16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5" name="Shape 3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6" name="Google Shape;3166;g10cd58d34af_2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7" name="Google Shape;3167;g10cd58d34af_2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3" name="Shape 3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" name="Google Shape;3174;g1091b3ca1af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5" name="Google Shape;3175;g1091b3ca1a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9" name="Shape 3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" name="Google Shape;3180;g1091b3ca1af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1" name="Google Shape;3181;g1091b3ca1a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5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g10cd58d34af_2_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7" name="Google Shape;3187;g10cd58d34af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9" name="Shape 3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0" name="Google Shape;3200;g10cd58d34af_2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1" name="Google Shape;3201;g10cd58d34af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7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g10cd58d34af_2_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9" name="Google Shape;3209;g10cd58d34af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3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5" name="Shape 3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6" name="Google Shape;3216;g10cd58d34af_2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7" name="Google Shape;3217;g10cd58d34af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3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3" name="Shape 3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4" name="Google Shape;3224;g10cd58d34af_2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5" name="Google Shape;3225;g10cd58d34af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3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1" name="Shape 3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2" name="Google Shape;3232;g10cd58d34af_2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3" name="Google Shape;3233;g10cd58d34af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1" name="Shape 3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2" name="Google Shape;3242;g10cd58d34af_2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3" name="Google Shape;3243;g10cd58d34af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e935a282d_16_4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12e935a282d_16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9" name="Shape 3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0" name="Google Shape;3250;g1091b3ca1af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1" name="Google Shape;3251;g1091b3ca1a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5" name="Shape 3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" name="Google Shape;3256;g1091b3ca1a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7" name="Google Shape;3257;g1091b3ca1a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1" name="Shape 3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2" name="Google Shape;3262;g10cd58d34af_2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3" name="Google Shape;3263;g10cd58d34af_2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6" name="Shape 3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" name="Google Shape;3277;g10cd58d34af_2_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8" name="Google Shape;3278;g10cd58d34af_2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4" name="Shape 3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" name="Google Shape;3285;g10cd58d34af_2_3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6" name="Google Shape;3286;g10cd58d34af_2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2" name="Shape 3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3" name="Google Shape;329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4" name="Google Shape;32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0" name="Shape 3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1" name="Google Shape;330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2" name="Google Shape;33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3" name="Shape 3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4" name="Google Shape;331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5" name="Google Shape;33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3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2" name="Google Shape;332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3" name="Google Shape;33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6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7" name="Google Shape;333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8" name="Google Shape;33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e935a282d_16_4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12e935a282d_16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0" name="Shape 3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1" name="Google Shape;335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2" name="Google Shape;33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8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9" name="Google Shape;335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0" name="Google Shape;33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3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6" name="Shape 3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7" name="Google Shape;336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8" name="Google Shape;33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4" name="Shape 3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5" name="Google Shape;337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6" name="Google Shape;33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3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2" name="Shape 3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3" name="Google Shape;338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4" name="Google Shape;33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3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0" name="Shape 3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1" name="Google Shape;339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2" name="Google Shape;33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2" name="Shape 3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3" name="Google Shape;340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4" name="Google Shape;340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3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4" name="Shape 3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5" name="Google Shape;341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6" name="Google Shape;341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3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2" name="Shape 3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3" name="Google Shape;3423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4" name="Google Shape;342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3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3" name="Google Shape;343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e935a282d_16_5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12e935a282d_16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9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Google Shape;3440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1" name="Google Shape;344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7" name="Shape 3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8" name="Google Shape;3448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9" name="Google Shape;344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1" name="Shape 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2" name="Google Shape;3462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3" name="Google Shape;346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9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1" name="Google Shape;347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3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7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8" name="Google Shape;3478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9" name="Google Shape;347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3" name="Shape 3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4" name="Google Shape;3494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5" name="Google Shape;349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2" name="Shape 3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Google Shape;3503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4" name="Google Shape;350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1" name="Shape 3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" name="Google Shape;3512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3" name="Google Shape;351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3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9" name="Shape 3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0" name="Google Shape;3520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1" name="Google Shape;352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7" name="Shape 3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8" name="Google Shape;3528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9" name="Google Shape;352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e935a282d_16_8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12e935a282d_16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3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Google Shape;3542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3" name="Google Shape;354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9" name="Shape 3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0" name="Google Shape;3550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1" name="Google Shape;355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3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7" name="Shape 3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8" name="Google Shape;3558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9" name="Google Shape;355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3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5" name="Shape 3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6" name="Google Shape;3566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7" name="Google Shape;356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3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3" name="Shape 3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4" name="Google Shape;3574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5" name="Google Shape;357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3" name="Google Shape;3583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9" name="Shape 3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0" name="Google Shape;3590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1" name="Google Shape;3591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7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8" name="Google Shape;359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9" name="Google Shape;35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2e935a282d_16_8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12e935a282d_16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6f630a1ee_3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126f630a1ee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2e935a282d_16_14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12e935a282d_16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2e935a282d_16_14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12e935a282d_16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e935a282d_16_14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12e935a282d_16_1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2e935a282d_16_14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12e935a282d_16_1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2e935a282d_16_14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12e935a282d_16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2e935a282d_16_14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12e935a282d_16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2e935a282d_16_15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12e935a282d_16_1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2e935a282d_16_14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12e935a282d_16_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2e935a282d_16_15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12e935a282d_16_1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2e935a282d_16_15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12e935a282d_16_1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6f630a1ee_3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26f630a1ee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2e935a282d_16_15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12e935a282d_16_1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2e935a282d_16_15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12e935a282d_16_1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4736856e99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g14736856e9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2e935a282d_16_15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g12e935a282d_16_1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2e935a282d_16_15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g12e935a282d_16_1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2e935a282d_16_15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g12e935a282d_16_1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2e935a282d_16_15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g12e935a282d_16_1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2e935a282d_16_15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g12e935a282d_16_1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2e935a282d_16_15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g12e935a282d_16_1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2e935a282d_16_16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g12e935a282d_16_1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6f630a1ee_3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26f630a1ee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2e935a282d_16_16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g12e935a282d_16_1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2e935a282d_16_16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g12e935a282d_16_1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2e935a282d_16_16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g12e935a282d_16_1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2e935a282d_16_16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g12e935a282d_16_1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2e935a282d_16_16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g12e935a282d_16_1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2e935a282d_16_16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7" name="Google Shape;617;g12e935a282d_16_1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2e935a282d_16_16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g12e935a282d_16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2e935a282d_16_16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g12e935a282d_16_1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2e935a282d_16_16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g12e935a282d_16_1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2e935a282d_16_16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g12e935a282d_16_1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6f630a1ee_3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26f630a1ee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2e935a282d_16_16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g12e935a282d_16_1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2e935a282d_16_16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9" name="Google Shape;669;g12e935a282d_16_1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2e935a282d_16_17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g12e935a282d_16_1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2e935a282d_16_17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7" name="Google Shape;687;g12e935a282d_16_1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2e935a282d_16_17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g12e935a282d_16_1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2e935a282d_16_17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1" name="Google Shape;701;g12e935a282d_16_1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2e935a282d_16_17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g12e935a282d_16_1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2e935a282d_16_17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3" name="Google Shape;713;g12e935a282d_16_1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2e935a282d_16_17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g12e935a282d_16_1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2e935a282d_16_17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5" name="Google Shape;725;g12e935a282d_16_1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6f630a1ee_3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26f630a1ee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</a:t>
            </a:r>
            <a:r>
              <a:rPr lang="en-US"/>
              <a:t>irão</a:t>
            </a:r>
            <a:r>
              <a:rPr lang="en-US"/>
              <a:t>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2e935a282d_16_17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9" name="Google Shape;739;g12e935a282d_16_1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2e935a282d_16_17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g12e935a282d_16_1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2e935a282d_16_17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7" name="Google Shape;757;g12e935a282d_16_1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2e935a282d_16_17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4" name="Google Shape;774;g12e935a282d_16_1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2e935a282d_16_17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3" name="Google Shape;783;g12e935a282d_16_1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2e935a282d_16_18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2" name="Google Shape;792;g12e935a282d_16_1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</a:t>
            </a:r>
            <a:r>
              <a:rPr lang="en-US"/>
              <a:t>métodos</a:t>
            </a:r>
            <a:r>
              <a:rPr lang="en-US"/>
              <a:t>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e935a282d_16_18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1" name="Google Shape;801;g12e935a282d_16_1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2e935a282d_16_18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9" name="Google Shape;809;g12e935a282d_16_1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2e935a282d_16_18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5" name="Google Shape;815;g12e935a282d_16_1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2e935a282d_16_18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1" name="Google Shape;821;g12e935a282d_16_1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f630a1ee_3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26f630a1ee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2e935a282d_16_18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5" name="Google Shape;835;g12e935a282d_16_1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e935a282d_16_18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3" name="Google Shape;843;g12e935a282d_16_1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2e935a282d_16_18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1" name="Google Shape;851;g12e935a282d_16_1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2e935a282d_16_18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9" name="Google Shape;859;g12e935a282d_16_1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2e935a282d_16_18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7" name="Google Shape;867;g12e935a282d_16_1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12e935a282d_16_18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7" name="Google Shape;877;g12e935a282d_16_1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2e935a282d_16_18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5" name="Google Shape;885;g12e935a282d_16_1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2e935a282d_16_18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1" name="Google Shape;891;g12e935a282d_16_1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2e935a282d_16_18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7" name="Google Shape;897;g12e935a282d_16_1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2e935a282d_16_19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2" name="Google Shape;912;g12e935a282d_16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3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2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2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2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2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2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2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2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3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2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2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2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2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3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2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2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2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2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2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2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2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2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2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2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2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2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2.pn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2.pn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3.pn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2.pn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4.xml"/><Relationship Id="rId3" Type="http://schemas.openxmlformats.org/officeDocument/2006/relationships/image" Target="../media/image2.png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2.pn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2.pn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2.pn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2.pn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2.pn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2.pn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2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3.xml"/><Relationship Id="rId3" Type="http://schemas.openxmlformats.org/officeDocument/2006/relationships/image" Target="../media/image2.png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4.xml"/><Relationship Id="rId3" Type="http://schemas.openxmlformats.org/officeDocument/2006/relationships/image" Target="../media/image2.png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2.pn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6.xml"/><Relationship Id="rId3" Type="http://schemas.openxmlformats.org/officeDocument/2006/relationships/image" Target="../media/image2.png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2.xml"/><Relationship Id="rId3" Type="http://schemas.openxmlformats.org/officeDocument/2006/relationships/image" Target="../media/image3.png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3.xml"/><Relationship Id="rId3" Type="http://schemas.openxmlformats.org/officeDocument/2006/relationships/image" Target="../media/image2.png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4.xml"/><Relationship Id="rId3" Type="http://schemas.openxmlformats.org/officeDocument/2006/relationships/image" Target="../media/image2.png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5.xml"/><Relationship Id="rId3" Type="http://schemas.openxmlformats.org/officeDocument/2006/relationships/image" Target="../media/image2.png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6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7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8.xml"/><Relationship Id="rId3" Type="http://schemas.openxmlformats.org/officeDocument/2006/relationships/image" Target="../media/image2.png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9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1.xml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2.xml"/><Relationship Id="rId3" Type="http://schemas.openxmlformats.org/officeDocument/2006/relationships/image" Target="../media/image3.png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3.xml"/><Relationship Id="rId3" Type="http://schemas.openxmlformats.org/officeDocument/2006/relationships/image" Target="../media/image2.png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4.xml"/><Relationship Id="rId3" Type="http://schemas.openxmlformats.org/officeDocument/2006/relationships/image" Target="../media/image2.png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5.xml"/><Relationship Id="rId3" Type="http://schemas.openxmlformats.org/officeDocument/2006/relationships/image" Target="../media/image2.png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6.xml"/><Relationship Id="rId3" Type="http://schemas.openxmlformats.org/officeDocument/2006/relationships/image" Target="../media/image2.png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7.xml"/><Relationship Id="rId3" Type="http://schemas.openxmlformats.org/officeDocument/2006/relationships/image" Target="../media/image2.png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8.xml"/><Relationship Id="rId3" Type="http://schemas.openxmlformats.org/officeDocument/2006/relationships/image" Target="../media/image2.png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0.xml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1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2.xml"/><Relationship Id="rId3" Type="http://schemas.openxmlformats.org/officeDocument/2006/relationships/image" Target="../media/image2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3.xml"/><Relationship Id="rId3" Type="http://schemas.openxmlformats.org/officeDocument/2006/relationships/image" Target="../media/image2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4.xml"/><Relationship Id="rId3" Type="http://schemas.openxmlformats.org/officeDocument/2006/relationships/image" Target="../media/image2.png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5.xml"/><Relationship Id="rId3" Type="http://schemas.openxmlformats.org/officeDocument/2006/relationships/image" Target="../media/image2.png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6.xml"/><Relationship Id="rId3" Type="http://schemas.openxmlformats.org/officeDocument/2006/relationships/image" Target="../media/image2.png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7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8.xml"/><Relationship Id="rId3" Type="http://schemas.openxmlformats.org/officeDocument/2006/relationships/image" Target="../media/image2.png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9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0.xml"/><Relationship Id="rId3" Type="http://schemas.openxmlformats.org/officeDocument/2006/relationships/image" Target="../media/image2.png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1.xml"/><Relationship Id="rId3" Type="http://schemas.openxmlformats.org/officeDocument/2006/relationships/image" Target="../media/image2.png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2.xml"/><Relationship Id="rId3" Type="http://schemas.openxmlformats.org/officeDocument/2006/relationships/image" Target="../media/image2.png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3.xml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4.xml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5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6.xml"/><Relationship Id="rId3" Type="http://schemas.openxmlformats.org/officeDocument/2006/relationships/image" Target="../media/image2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7.xml"/><Relationship Id="rId3" Type="http://schemas.openxmlformats.org/officeDocument/2006/relationships/image" Target="../media/image2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8.xml"/><Relationship Id="rId3" Type="http://schemas.openxmlformats.org/officeDocument/2006/relationships/image" Target="../media/image2.png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0.xml"/><Relationship Id="rId3" Type="http://schemas.openxmlformats.org/officeDocument/2006/relationships/image" Target="../media/image2.png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1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2.xml"/><Relationship Id="rId3" Type="http://schemas.openxmlformats.org/officeDocument/2006/relationships/image" Target="../media/image3.png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3.xml"/><Relationship Id="rId3" Type="http://schemas.openxmlformats.org/officeDocument/2006/relationships/image" Target="../media/image2.png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4.xml"/><Relationship Id="rId3" Type="http://schemas.openxmlformats.org/officeDocument/2006/relationships/image" Target="../media/image2.png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5.xml"/><Relationship Id="rId3" Type="http://schemas.openxmlformats.org/officeDocument/2006/relationships/image" Target="../media/image2.png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6.xml"/><Relationship Id="rId3" Type="http://schemas.openxmlformats.org/officeDocument/2006/relationships/image" Target="../media/image2.png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7.xml"/><Relationship Id="rId3" Type="http://schemas.openxmlformats.org/officeDocument/2006/relationships/image" Target="../media/image2.png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8.xml"/><Relationship Id="rId3" Type="http://schemas.openxmlformats.org/officeDocument/2006/relationships/image" Target="../media/image2.png"/></Relationships>
</file>

<file path=ppt/slides/_rels/slide2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9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2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0.xml"/><Relationship Id="rId3" Type="http://schemas.openxmlformats.org/officeDocument/2006/relationships/image" Target="../media/image2.png"/></Relationships>
</file>

<file path=ppt/slides/_rels/slide2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1.xml"/><Relationship Id="rId3" Type="http://schemas.openxmlformats.org/officeDocument/2006/relationships/image" Target="../media/image2.png"/></Relationships>
</file>

<file path=ppt/slides/_rels/slide2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2.xml"/><Relationship Id="rId3" Type="http://schemas.openxmlformats.org/officeDocument/2006/relationships/image" Target="../media/image2.png"/></Relationships>
</file>

<file path=ppt/slides/_rels/slide2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3.xml"/><Relationship Id="rId3" Type="http://schemas.openxmlformats.org/officeDocument/2006/relationships/image" Target="../media/image2.png"/></Relationships>
</file>

<file path=ppt/slides/_rels/slide2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4.xml"/><Relationship Id="rId3" Type="http://schemas.openxmlformats.org/officeDocument/2006/relationships/image" Target="../media/image3.png"/></Relationships>
</file>

<file path=ppt/slides/_rels/slide2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5.xml"/><Relationship Id="rId3" Type="http://schemas.openxmlformats.org/officeDocument/2006/relationships/image" Target="../media/image2.png"/></Relationships>
</file>

<file path=ppt/slides/_rels/slide2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6.xml"/><Relationship Id="rId3" Type="http://schemas.openxmlformats.org/officeDocument/2006/relationships/image" Target="../media/image2.png"/></Relationships>
</file>

<file path=ppt/slides/_rels/slide2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7.xml"/><Relationship Id="rId3" Type="http://schemas.openxmlformats.org/officeDocument/2006/relationships/image" Target="../media/image2.png"/></Relationships>
</file>

<file path=ppt/slides/_rels/slide2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8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2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9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0.xml"/><Relationship Id="rId3" Type="http://schemas.openxmlformats.org/officeDocument/2006/relationships/image" Target="../media/image2.png"/></Relationships>
</file>

<file path=ppt/slides/_rels/slide2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1.xml"/><Relationship Id="rId3" Type="http://schemas.openxmlformats.org/officeDocument/2006/relationships/image" Target="../media/image2.png"/></Relationships>
</file>

<file path=ppt/slides/_rels/slide2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2.xml"/><Relationship Id="rId3" Type="http://schemas.openxmlformats.org/officeDocument/2006/relationships/image" Target="../media/image3.png"/></Relationships>
</file>

<file path=ppt/slides/_rels/slide2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3.xml"/><Relationship Id="rId3" Type="http://schemas.openxmlformats.org/officeDocument/2006/relationships/image" Target="../media/image2.png"/></Relationships>
</file>

<file path=ppt/slides/_rels/slide2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4.xml"/><Relationship Id="rId3" Type="http://schemas.openxmlformats.org/officeDocument/2006/relationships/image" Target="../media/image2.png"/></Relationships>
</file>

<file path=ppt/slides/_rels/slide2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5.xml"/><Relationship Id="rId3" Type="http://schemas.openxmlformats.org/officeDocument/2006/relationships/image" Target="../media/image2.png"/></Relationships>
</file>

<file path=ppt/slides/_rels/slide2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6.xml"/><Relationship Id="rId3" Type="http://schemas.openxmlformats.org/officeDocument/2006/relationships/image" Target="../media/image2.png"/></Relationships>
</file>

<file path=ppt/slides/_rels/slide2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7.xml"/><Relationship Id="rId3" Type="http://schemas.openxmlformats.org/officeDocument/2006/relationships/image" Target="../media/image2.png"/></Relationships>
</file>

<file path=ppt/slides/_rels/slide2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8.xml"/><Relationship Id="rId3" Type="http://schemas.openxmlformats.org/officeDocument/2006/relationships/image" Target="../media/image2.png"/></Relationships>
</file>

<file path=ppt/slides/_rels/slide2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9.xml"/><Relationship Id="rId3" Type="http://schemas.openxmlformats.org/officeDocument/2006/relationships/image" Target="../media/image2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0.xml"/><Relationship Id="rId3" Type="http://schemas.openxmlformats.org/officeDocument/2006/relationships/image" Target="../media/image2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2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1.xml"/><Relationship Id="rId3" Type="http://schemas.openxmlformats.org/officeDocument/2006/relationships/image" Target="../media/image2.png"/></Relationships>
</file>

<file path=ppt/slides/_rels/slide2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2.xml"/><Relationship Id="rId3" Type="http://schemas.openxmlformats.org/officeDocument/2006/relationships/image" Target="../media/image2.png"/></Relationships>
</file>

<file path=ppt/slides/_rels/slide2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3.xml"/><Relationship Id="rId3" Type="http://schemas.openxmlformats.org/officeDocument/2006/relationships/image" Target="../media/image2.png"/></Relationships>
</file>

<file path=ppt/slides/_rels/slide2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4.xml"/><Relationship Id="rId3" Type="http://schemas.openxmlformats.org/officeDocument/2006/relationships/image" Target="../media/image3.png"/></Relationships>
</file>

<file path=ppt/slides/_rels/slide2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5.xml"/><Relationship Id="rId3" Type="http://schemas.openxmlformats.org/officeDocument/2006/relationships/image" Target="../media/image2.png"/></Relationships>
</file>

<file path=ppt/slides/_rels/slide2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6.xml"/><Relationship Id="rId3" Type="http://schemas.openxmlformats.org/officeDocument/2006/relationships/image" Target="../media/image2.png"/></Relationships>
</file>

<file path=ppt/slides/_rels/slide2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7.xml"/><Relationship Id="rId3" Type="http://schemas.openxmlformats.org/officeDocument/2006/relationships/image" Target="../media/image2.png"/></Relationships>
</file>

<file path=ppt/slides/_rels/slide2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8.xml"/><Relationship Id="rId3" Type="http://schemas.openxmlformats.org/officeDocument/2006/relationships/image" Target="../media/image2.png"/></Relationships>
</file>

<file path=ppt/slides/_rels/slide2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9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0.xml"/><Relationship Id="rId3" Type="http://schemas.openxmlformats.org/officeDocument/2006/relationships/image" Target="../media/image2.png"/></Relationships>
</file>

<file path=ppt/slides/_rels/slide2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1.xml"/><Relationship Id="rId3" Type="http://schemas.openxmlformats.org/officeDocument/2006/relationships/image" Target="../media/image2.png"/></Relationships>
</file>

<file path=ppt/slides/_rels/slide2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2.xml"/><Relationship Id="rId3" Type="http://schemas.openxmlformats.org/officeDocument/2006/relationships/image" Target="../media/image2.png"/></Relationships>
</file>

<file path=ppt/slides/_rels/slide2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3.xml"/><Relationship Id="rId3" Type="http://schemas.openxmlformats.org/officeDocument/2006/relationships/image" Target="../media/image2.png"/></Relationships>
</file>

<file path=ppt/slides/_rels/slide2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4.xml"/><Relationship Id="rId3" Type="http://schemas.openxmlformats.org/officeDocument/2006/relationships/image" Target="../media/image2.png"/></Relationships>
</file>

<file path=ppt/slides/_rels/slide2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5.xml"/><Relationship Id="rId3" Type="http://schemas.openxmlformats.org/officeDocument/2006/relationships/image" Target="../media/image2.png"/></Relationships>
</file>

<file path=ppt/slides/_rels/slide2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6.xml"/><Relationship Id="rId3" Type="http://schemas.openxmlformats.org/officeDocument/2006/relationships/image" Target="../media/image2.png"/></Relationships>
</file>

<file path=ppt/slides/_rels/slide2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7.xml"/><Relationship Id="rId3" Type="http://schemas.openxmlformats.org/officeDocument/2006/relationships/image" Target="../media/image2.png"/></Relationships>
</file>

<file path=ppt/slides/_rels/slide2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8.xml"/><Relationship Id="rId3" Type="http://schemas.openxmlformats.org/officeDocument/2006/relationships/image" Target="../media/image3.png"/></Relationships>
</file>

<file path=ppt/slides/_rels/slide2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9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0.xml"/><Relationship Id="rId3" Type="http://schemas.openxmlformats.org/officeDocument/2006/relationships/image" Target="../media/image2.png"/></Relationships>
</file>

<file path=ppt/slides/_rels/slide2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1.xml"/><Relationship Id="rId3" Type="http://schemas.openxmlformats.org/officeDocument/2006/relationships/image" Target="../media/image2.png"/></Relationships>
</file>

<file path=ppt/slides/_rels/slide2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2.xml"/><Relationship Id="rId3" Type="http://schemas.openxmlformats.org/officeDocument/2006/relationships/image" Target="../media/image2.png"/></Relationships>
</file>

<file path=ppt/slides/_rels/slide2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3.xml"/><Relationship Id="rId3" Type="http://schemas.openxmlformats.org/officeDocument/2006/relationships/image" Target="../media/image2.png"/></Relationships>
</file>

<file path=ppt/slides/_rels/slide2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4.xml"/><Relationship Id="rId3" Type="http://schemas.openxmlformats.org/officeDocument/2006/relationships/image" Target="../media/image2.png"/></Relationships>
</file>

<file path=ppt/slides/_rels/slide2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5.xml"/><Relationship Id="rId3" Type="http://schemas.openxmlformats.org/officeDocument/2006/relationships/image" Target="../media/image2.png"/></Relationships>
</file>

<file path=ppt/slides/_rels/slide2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6.xml"/><Relationship Id="rId3" Type="http://schemas.openxmlformats.org/officeDocument/2006/relationships/image" Target="../media/image2.png"/></Relationships>
</file>

<file path=ppt/slides/_rels/slide2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7.xml"/><Relationship Id="rId3" Type="http://schemas.openxmlformats.org/officeDocument/2006/relationships/image" Target="../media/image2.png"/></Relationships>
</file>

<file path=ppt/slides/_rels/slide2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8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9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0.xml"/><Relationship Id="rId3" Type="http://schemas.openxmlformats.org/officeDocument/2006/relationships/image" Target="../media/image2.png"/></Relationships>
</file>

<file path=ppt/slides/_rels/slide2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1.xml"/><Relationship Id="rId3" Type="http://schemas.openxmlformats.org/officeDocument/2006/relationships/image" Target="../media/image2.png"/></Relationships>
</file>

<file path=ppt/slides/_rels/slide2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2.xml"/><Relationship Id="rId3" Type="http://schemas.openxmlformats.org/officeDocument/2006/relationships/image" Target="../media/image2.png"/></Relationships>
</file>

<file path=ppt/slides/_rels/slide2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3.xml"/></Relationships>
</file>

<file path=ppt/slides/_rels/slide2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4.xml"/></Relationships>
</file>

<file path=ppt/slides/_rels/slide2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5.xml"/></Relationships>
</file>

<file path=ppt/slides/_rels/slide2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6.xml"/></Relationships>
</file>

<file path=ppt/slides/_rels/slide2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7.xml"/></Relationships>
</file>

<file path=ppt/slides/_rels/slide2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8.xml"/><Relationship Id="rId3" Type="http://schemas.openxmlformats.org/officeDocument/2006/relationships/image" Target="../media/image3.png"/></Relationships>
</file>

<file path=ppt/slides/_rels/slide2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9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0.xml"/><Relationship Id="rId3" Type="http://schemas.openxmlformats.org/officeDocument/2006/relationships/image" Target="../media/image2.png"/></Relationships>
</file>

<file path=ppt/slides/_rels/slide2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1.xml"/><Relationship Id="rId3" Type="http://schemas.openxmlformats.org/officeDocument/2006/relationships/image" Target="../media/image2.png"/></Relationships>
</file>

<file path=ppt/slides/_rels/slide2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2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2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3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4.xml"/><Relationship Id="rId3" Type="http://schemas.openxmlformats.org/officeDocument/2006/relationships/image" Target="../media/image2.png"/></Relationships>
</file>

<file path=ppt/slides/_rels/slide2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5.xml"/><Relationship Id="rId3" Type="http://schemas.openxmlformats.org/officeDocument/2006/relationships/image" Target="../media/image2.png"/></Relationships>
</file>

<file path=ppt/slides/_rels/slide2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6.xml"/></Relationships>
</file>

<file path=ppt/slides/_rels/slide2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7.xml"/></Relationships>
</file>

<file path=ppt/slides/_rels/slide2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8.xml"/><Relationship Id="rId3" Type="http://schemas.openxmlformats.org/officeDocument/2006/relationships/image" Target="../media/image3.png"/></Relationships>
</file>

<file path=ppt/slides/_rels/slide2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9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0.xml"/><Relationship Id="rId3" Type="http://schemas.openxmlformats.org/officeDocument/2006/relationships/image" Target="../media/image2.png"/></Relationships>
</file>

<file path=ppt/slides/_rels/slide2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1.xml"/><Relationship Id="rId3" Type="http://schemas.openxmlformats.org/officeDocument/2006/relationships/image" Target="../media/image2.png"/></Relationships>
</file>

<file path=ppt/slides/_rels/slide2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2.xml"/><Relationship Id="rId3" Type="http://schemas.openxmlformats.org/officeDocument/2006/relationships/image" Target="../media/image2.png"/></Relationships>
</file>

<file path=ppt/slides/_rels/slide2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3.xml"/><Relationship Id="rId3" Type="http://schemas.openxmlformats.org/officeDocument/2006/relationships/image" Target="../media/image2.png"/></Relationships>
</file>

<file path=ppt/slides/_rels/slide2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4.xml"/><Relationship Id="rId3" Type="http://schemas.openxmlformats.org/officeDocument/2006/relationships/image" Target="../media/image2.png"/></Relationships>
</file>

<file path=ppt/slides/_rels/slide2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5.xml"/></Relationships>
</file>

<file path=ppt/slides/_rels/slide2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6.xml"/></Relationships>
</file>

<file path=ppt/slides/_rels/slide2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7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2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8.xml"/><Relationship Id="rId3" Type="http://schemas.openxmlformats.org/officeDocument/2006/relationships/image" Target="../media/image2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2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9.xml"/><Relationship Id="rId3" Type="http://schemas.openxmlformats.org/officeDocument/2006/relationships/image" Target="../media/image2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2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0.xml"/><Relationship Id="rId3" Type="http://schemas.openxmlformats.org/officeDocument/2006/relationships/image" Target="../media/image2.png"/></Relationships>
</file>

<file path=ppt/slides/_rels/slide2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1.xml"/><Relationship Id="rId3" Type="http://schemas.openxmlformats.org/officeDocument/2006/relationships/image" Target="../media/image2.png"/></Relationships>
</file>

<file path=ppt/slides/_rels/slide2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2.xml"/><Relationship Id="rId3" Type="http://schemas.openxmlformats.org/officeDocument/2006/relationships/image" Target="../media/image2.png"/></Relationships>
</file>

<file path=ppt/slides/_rels/slide2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3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2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4.xml"/><Relationship Id="rId3" Type="http://schemas.openxmlformats.org/officeDocument/2006/relationships/image" Target="../media/image3.png"/></Relationships>
</file>

<file path=ppt/slides/_rels/slide2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5.xml"/><Relationship Id="rId3" Type="http://schemas.openxmlformats.org/officeDocument/2006/relationships/image" Target="../media/image2.png"/></Relationships>
</file>

<file path=ppt/slides/_rels/slide2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6.xml"/><Relationship Id="rId3" Type="http://schemas.openxmlformats.org/officeDocument/2006/relationships/image" Target="../media/image2.png"/></Relationships>
</file>

<file path=ppt/slides/_rels/slide2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7.xml"/><Relationship Id="rId3" Type="http://schemas.openxmlformats.org/officeDocument/2006/relationships/image" Target="../media/image2.png"/></Relationships>
</file>

<file path=ppt/slides/_rels/slide2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8.xml"/><Relationship Id="rId3" Type="http://schemas.openxmlformats.org/officeDocument/2006/relationships/image" Target="../media/image2.png"/></Relationships>
</file>

<file path=ppt/slides/_rels/slide2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0.xml"/><Relationship Id="rId3" Type="http://schemas.openxmlformats.org/officeDocument/2006/relationships/image" Target="../media/image2.png"/></Relationships>
</file>

<file path=ppt/slides/_rels/slide3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1.xml"/><Relationship Id="rId3" Type="http://schemas.openxmlformats.org/officeDocument/2006/relationships/image" Target="../media/image2.png"/></Relationships>
</file>

<file path=ppt/slides/_rels/slide3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2.xml"/><Relationship Id="rId3" Type="http://schemas.openxmlformats.org/officeDocument/2006/relationships/image" Target="../media/image2.png"/></Relationships>
</file>

<file path=ppt/slides/_rels/slide3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3.xml"/><Relationship Id="rId3" Type="http://schemas.openxmlformats.org/officeDocument/2006/relationships/image" Target="../media/image2.png"/></Relationships>
</file>

<file path=ppt/slides/_rels/slide3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4.xml"/><Relationship Id="rId3" Type="http://schemas.openxmlformats.org/officeDocument/2006/relationships/image" Target="../media/image2.png"/></Relationships>
</file>

<file path=ppt/slides/_rels/slide3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5.xml"/><Relationship Id="rId3" Type="http://schemas.openxmlformats.org/officeDocument/2006/relationships/image" Target="../media/image2.png"/></Relationships>
</file>

<file path=ppt/slides/_rels/slide3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6.xml"/><Relationship Id="rId3" Type="http://schemas.openxmlformats.org/officeDocument/2006/relationships/image" Target="../media/image3.png"/></Relationships>
</file>

<file path=ppt/slides/_rels/slide3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7.xml"/><Relationship Id="rId3" Type="http://schemas.openxmlformats.org/officeDocument/2006/relationships/image" Target="../media/image2.png"/></Relationships>
</file>

<file path=ppt/slides/_rels/slide3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8.xml"/><Relationship Id="rId3" Type="http://schemas.openxmlformats.org/officeDocument/2006/relationships/image" Target="../media/image2.png"/></Relationships>
</file>

<file path=ppt/slides/_rels/slide3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9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0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3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1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3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2.xml"/><Relationship Id="rId3" Type="http://schemas.openxmlformats.org/officeDocument/2006/relationships/image" Target="../media/image2.png"/></Relationships>
</file>

<file path=ppt/slides/_rels/slide3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3.xml"/><Relationship Id="rId3" Type="http://schemas.openxmlformats.org/officeDocument/2006/relationships/image" Target="../media/image2.png"/></Relationships>
</file>

<file path=ppt/slides/_rels/slide3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4.xml"/><Relationship Id="rId3" Type="http://schemas.openxmlformats.org/officeDocument/2006/relationships/image" Target="../media/image3.png"/></Relationships>
</file>

<file path=ppt/slides/_rels/slide3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5.xml"/><Relationship Id="rId3" Type="http://schemas.openxmlformats.org/officeDocument/2006/relationships/image" Target="../media/image2.png"/></Relationships>
</file>

<file path=ppt/slides/_rels/slide3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6.xml"/><Relationship Id="rId3" Type="http://schemas.openxmlformats.org/officeDocument/2006/relationships/image" Target="../media/image2.png"/></Relationships>
</file>

<file path=ppt/slides/_rels/slide3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7.xml"/><Relationship Id="rId3" Type="http://schemas.openxmlformats.org/officeDocument/2006/relationships/image" Target="../media/image2.png"/></Relationships>
</file>

<file path=ppt/slides/_rels/slide3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8.xml"/><Relationship Id="rId3" Type="http://schemas.openxmlformats.org/officeDocument/2006/relationships/image" Target="../media/image2.png"/></Relationships>
</file>

<file path=ppt/slides/_rels/slide3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9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0.xml"/><Relationship Id="rId3" Type="http://schemas.openxmlformats.org/officeDocument/2006/relationships/image" Target="../media/image2.png"/></Relationships>
</file>

<file path=ppt/slides/_rels/slide3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1.xml"/><Relationship Id="rId3" Type="http://schemas.openxmlformats.org/officeDocument/2006/relationships/image" Target="../media/image2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3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2.xml"/><Relationship Id="rId3" Type="http://schemas.openxmlformats.org/officeDocument/2006/relationships/image" Target="../media/image2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3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3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4.xml"/><Relationship Id="rId3" Type="http://schemas.openxmlformats.org/officeDocument/2006/relationships/image" Target="../media/image2.png"/></Relationships>
</file>

<file path=ppt/slides/_rels/slide3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5.xml"/><Relationship Id="rId3" Type="http://schemas.openxmlformats.org/officeDocument/2006/relationships/image" Target="../media/image2.png"/></Relationships>
</file>

<file path=ppt/slides/_rels/slide3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6.xml"/><Relationship Id="rId3" Type="http://schemas.openxmlformats.org/officeDocument/2006/relationships/image" Target="../media/image2.png"/></Relationships>
</file>

<file path=ppt/slides/_rels/slide3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7.xml"/><Relationship Id="rId3" Type="http://schemas.openxmlformats.org/officeDocument/2006/relationships/image" Target="../media/image2.png"/></Relationships>
</file>

<file path=ppt/slides/_rels/slide3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8.xml"/></Relationships>
</file>

<file path=ppt/slides/_rels/slide3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9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0.xml"/></Relationships>
</file>

<file path=ppt/slides/_rels/slide3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1.xml"/></Relationships>
</file>

<file path=ppt/slides/_rels/slide3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2.xml"/></Relationships>
</file>

<file path=ppt/slides/_rels/slide3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3.xml"/><Relationship Id="rId3" Type="http://schemas.openxmlformats.org/officeDocument/2006/relationships/image" Target="../media/image3.png"/></Relationships>
</file>

<file path=ppt/slides/_rels/slide3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4.xml"/><Relationship Id="rId3" Type="http://schemas.openxmlformats.org/officeDocument/2006/relationships/image" Target="../media/image2.png"/></Relationships>
</file>

<file path=ppt/slides/_rels/slide3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5.xml"/><Relationship Id="rId3" Type="http://schemas.openxmlformats.org/officeDocument/2006/relationships/image" Target="../media/image2.png"/></Relationships>
</file>

<file path=ppt/slides/_rels/slide3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6.xml"/><Relationship Id="rId3" Type="http://schemas.openxmlformats.org/officeDocument/2006/relationships/image" Target="../media/image2.png"/></Relationships>
</file>

<file path=ppt/slides/_rels/slide3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7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3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8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3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9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0.xml"/><Relationship Id="rId3" Type="http://schemas.openxmlformats.org/officeDocument/2006/relationships/image" Target="../media/image2.png"/></Relationships>
</file>

<file path=ppt/slides/_rels/slide3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1.xml"/></Relationships>
</file>

<file path=ppt/slides/_rels/slide3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2.xml"/></Relationships>
</file>

<file path=ppt/slides/_rels/slide3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3.xml"/><Relationship Id="rId3" Type="http://schemas.openxmlformats.org/officeDocument/2006/relationships/image" Target="../media/image3.png"/></Relationships>
</file>

<file path=ppt/slides/_rels/slide3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4.xml"/><Relationship Id="rId3" Type="http://schemas.openxmlformats.org/officeDocument/2006/relationships/image" Target="../media/image2.png"/></Relationships>
</file>

<file path=ppt/slides/_rels/slide3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5.xml"/><Relationship Id="rId3" Type="http://schemas.openxmlformats.org/officeDocument/2006/relationships/image" Target="../media/image2.png"/></Relationships>
</file>

<file path=ppt/slides/_rels/slide3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6.xml"/><Relationship Id="rId3" Type="http://schemas.openxmlformats.org/officeDocument/2006/relationships/image" Target="../media/image2.png"/></Relationships>
</file>

<file path=ppt/slides/_rels/slide3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7.xml"/><Relationship Id="rId3" Type="http://schemas.openxmlformats.org/officeDocument/2006/relationships/image" Target="../media/image2.png"/></Relationships>
</file>

<file path=ppt/slides/_rels/slide3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8.xml"/><Relationship Id="rId3" Type="http://schemas.openxmlformats.org/officeDocument/2006/relationships/image" Target="../media/image2.png"/></Relationships>
</file>

<file path=ppt/slides/_rels/slide3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9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0.xml"/></Relationships>
</file>

<file path=ppt/slides/_rels/slide3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1.xml"/></Relationships>
</file>

<file path=ppt/slides/_rels/slide3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2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3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3.xml"/><Relationship Id="rId3" Type="http://schemas.openxmlformats.org/officeDocument/2006/relationships/image" Target="../media/image2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3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4.xml"/><Relationship Id="rId3" Type="http://schemas.openxmlformats.org/officeDocument/2006/relationships/image" Target="../media/image2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3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5.xml"/><Relationship Id="rId3" Type="http://schemas.openxmlformats.org/officeDocument/2006/relationships/image" Target="../media/image2.png"/></Relationships>
</file>

<file path=ppt/slides/_rels/slide3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6.xml"/><Relationship Id="rId3" Type="http://schemas.openxmlformats.org/officeDocument/2006/relationships/image" Target="../media/image2.png"/></Relationships>
</file>

<file path=ppt/slides/_rels/slide3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7.xml"/><Relationship Id="rId3" Type="http://schemas.openxmlformats.org/officeDocument/2006/relationships/image" Target="../media/image2.png"/></Relationships>
</file>

<file path=ppt/slides/_rels/slide3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8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3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9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3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0.xml"/><Relationship Id="rId3" Type="http://schemas.openxmlformats.org/officeDocument/2006/relationships/image" Target="../media/image2.png"/></Relationships>
</file>

<file path=ppt/slides/_rels/slide3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1.xml"/><Relationship Id="rId3" Type="http://schemas.openxmlformats.org/officeDocument/2006/relationships/image" Target="../media/image2.png"/></Relationships>
</file>

<file path=ppt/slides/_rels/slide3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2.xml"/><Relationship Id="rId3" Type="http://schemas.openxmlformats.org/officeDocument/2006/relationships/image" Target="../media/image2.png"/></Relationships>
</file>

<file path=ppt/slides/_rels/slide3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3.xml"/><Relationship Id="rId3" Type="http://schemas.openxmlformats.org/officeDocument/2006/relationships/image" Target="../media/image2.png"/></Relationships>
</file>

<file path=ppt/slides/_rels/slide3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4.xml"/><Relationship Id="rId3" Type="http://schemas.openxmlformats.org/officeDocument/2006/relationships/image" Target="../media/image2.png"/></Relationships>
</file>

<file path=ppt/slides/_rels/slide3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5.xml"/><Relationship Id="rId3" Type="http://schemas.openxmlformats.org/officeDocument/2006/relationships/image" Target="../media/image2.png"/></Relationships>
</file>

<file path=ppt/slides/_rels/slide3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6.xml"/><Relationship Id="rId3" Type="http://schemas.openxmlformats.org/officeDocument/2006/relationships/image" Target="../media/image2.png"/></Relationships>
</file>

<file path=ppt/slides/_rels/slide3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7.xml"/><Relationship Id="rId3" Type="http://schemas.openxmlformats.org/officeDocument/2006/relationships/image" Target="../media/image2.png"/></Relationships>
</file>

<file path=ppt/slides/_rels/slide3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8.xml"/><Relationship Id="rId3" Type="http://schemas.openxmlformats.org/officeDocument/2006/relationships/image" Target="../media/image2.png"/></Relationships>
</file>

<file path=ppt/slides/_rels/slide3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9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3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0.xml"/><Relationship Id="rId3" Type="http://schemas.openxmlformats.org/officeDocument/2006/relationships/image" Target="../media/image2.png"/></Relationships>
</file>

<file path=ppt/slides/_rels/slide3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1.xml"/><Relationship Id="rId3" Type="http://schemas.openxmlformats.org/officeDocument/2006/relationships/image" Target="../media/image3.png"/></Relationships>
</file>

<file path=ppt/slides/_rels/slide3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2.xml"/><Relationship Id="rId3" Type="http://schemas.openxmlformats.org/officeDocument/2006/relationships/image" Target="../media/image2.png"/></Relationships>
</file>

<file path=ppt/slides/_rels/slide3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3.xml"/><Relationship Id="rId3" Type="http://schemas.openxmlformats.org/officeDocument/2006/relationships/image" Target="../media/image2.png"/></Relationships>
</file>

<file path=ppt/slides/_rels/slide3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4.xml"/><Relationship Id="rId3" Type="http://schemas.openxmlformats.org/officeDocument/2006/relationships/image" Target="../media/image2.png"/></Relationships>
</file>

<file path=ppt/slides/_rels/slide3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5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3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6.xml"/><Relationship Id="rId3" Type="http://schemas.openxmlformats.org/officeDocument/2006/relationships/image" Target="../media/image2.png"/><Relationship Id="rId4" Type="http://schemas.openxmlformats.org/officeDocument/2006/relationships/hyperlink" Target="https://docs.oracle.com/javase/7/docs/api/java/lang/String.html" TargetMode="External"/><Relationship Id="rId5" Type="http://schemas.openxmlformats.org/officeDocument/2006/relationships/image" Target="../media/image5.jpg"/></Relationships>
</file>

<file path=ppt/slides/_rels/slide3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7.xml"/><Relationship Id="rId3" Type="http://schemas.openxmlformats.org/officeDocument/2006/relationships/image" Target="../media/image2.png"/></Relationships>
</file>

<file path=ppt/slides/_rels/slide3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8.xml"/><Relationship Id="rId3" Type="http://schemas.openxmlformats.org/officeDocument/2006/relationships/image" Target="../media/image2.png"/></Relationships>
</file>

<file path=ppt/slides/_rels/slide3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9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0.xml"/><Relationship Id="rId3" Type="http://schemas.openxmlformats.org/officeDocument/2006/relationships/image" Target="../media/image2.png"/></Relationships>
</file>

<file path=ppt/slides/_rels/slide3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1.xml"/><Relationship Id="rId3" Type="http://schemas.openxmlformats.org/officeDocument/2006/relationships/image" Target="../media/image2.png"/></Relationships>
</file>

<file path=ppt/slides/_rels/slide3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2.xml"/><Relationship Id="rId3" Type="http://schemas.openxmlformats.org/officeDocument/2006/relationships/image" Target="../media/image2.png"/></Relationships>
</file>

<file path=ppt/slides/_rels/slide3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3.xml"/><Relationship Id="rId3" Type="http://schemas.openxmlformats.org/officeDocument/2006/relationships/image" Target="../media/image2.png"/></Relationships>
</file>

<file path=ppt/slides/_rels/slide3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4.xml"/><Relationship Id="rId3" Type="http://schemas.openxmlformats.org/officeDocument/2006/relationships/image" Target="../media/image2.png"/></Relationships>
</file>

<file path=ppt/slides/_rels/slide3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5.xml"/><Relationship Id="rId3" Type="http://schemas.openxmlformats.org/officeDocument/2006/relationships/image" Target="../media/image2.png"/></Relationships>
</file>

<file path=ppt/slides/_rels/slide3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6.xml"/><Relationship Id="rId3" Type="http://schemas.openxmlformats.org/officeDocument/2006/relationships/image" Target="../media/image2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3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7.xml"/><Relationship Id="rId3" Type="http://schemas.openxmlformats.org/officeDocument/2006/relationships/image" Target="../media/image2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-6550650" y="3629065"/>
            <a:ext cx="8520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655125" y="183120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</a:t>
            </a: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</a:t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-427550" y="488350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f630a1ee_3_7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6" name="Google Shape;126;g126f630a1ee_3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26f630a1ee_3_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26f630a1ee_3_73"/>
          <p:cNvSpPr txBox="1"/>
          <p:nvPr/>
        </p:nvSpPr>
        <p:spPr>
          <a:xfrm>
            <a:off x="354275" y="953500"/>
            <a:ext cx="8478000" cy="40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tipo de dado ou "void" // nao retorna nada só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 ficar den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parametro vazio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2e935a282d_16_191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23" name="Google Shape;923;g12e935a282d_16_19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g12e935a282d_16_19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g12e935a282d_16_191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2e935a282d_16_19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1" name="Google Shape;931;g12e935a282d_16_19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g12e935a282d_16_1926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g12e935a282d_16_19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2e935a282d_16_193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9" name="Google Shape;939;g12e935a282d_16_19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g12e935a282d_16_1933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941" name="Google Shape;941;g12e935a282d_16_193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g12e935a282d_16_1933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g12e935a282d_16_1933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g12e935a282d_16_1933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g12e935a282d_16_1933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g12e935a282d_16_1933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2e935a282d_16_1945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52" name="Google Shape;952;g12e935a282d_16_19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g12e935a282d_16_1945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g12e935a282d_16_194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12e935a282d_16_195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0" name="Google Shape;960;g12e935a282d_16_195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1" name="Google Shape;961;g12e935a282d_16_195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2" name="Google Shape;962;g12e935a282d_16_195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g12e935a282d_16_1952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g12e935a282d_16_195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5" name="Google Shape;965;g12e935a282d_16_19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66" name="Google Shape;966;g12e935a282d_16_195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g12e935a282d_16_1952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8" name="Google Shape;968;g12e935a282d_16_1952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9" name="Google Shape;969;g12e935a282d_16_1952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2e935a282d_16_196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5" name="Google Shape;975;g12e935a282d_16_196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6" name="Google Shape;976;g12e935a282d_16_196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7" name="Google Shape;977;g12e935a282d_16_196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g12e935a282d_16_196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g12e935a282d_16_196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0" name="Google Shape;980;g12e935a282d_16_19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g12e935a282d_16_196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g12e935a282d_16_1966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3" name="Google Shape;983;g12e935a282d_16_1966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12e935a282d_16_197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89" name="Google Shape;989;g12e935a282d_16_19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g12e935a282d_16_197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g12e935a282d_16_197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2e935a282d_16_198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97" name="Google Shape;997;g12e935a282d_16_19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g12e935a282d_16_198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g12e935a282d_16_198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2e935a282d_16_199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05" name="Google Shape;1005;g12e935a282d_16_19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g12e935a282d_16_19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g12e935a282d_16_199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12e935a282d_16_200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3" name="Google Shape;1013;g12e935a282d_16_20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4" name="Google Shape;1014;g12e935a282d_16_200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g12e935a282d_16_200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e935a282d_16_29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34" name="Google Shape;134;g12e935a282d_16_2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2e935a282d_16_2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2e935a282d_16_29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12e935a282d_16_200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1" name="Google Shape;1021;g12e935a282d_16_20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Google Shape;1022;g12e935a282d_16_200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g12e935a282d_16_200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12e935a282d_16_201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9" name="Google Shape;1029;g12e935a282d_16_20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g12e935a282d_16_20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g12e935a282d_16_201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032" name="Google Shape;1032;g12e935a282d_16_2014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033" name="Google Shape;1033;g12e935a282d_16_2014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034" name="Google Shape;1034;g12e935a282d_16_2014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035" name="Google Shape;1035;g12e935a282d_16_2014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12e935a282d_16_202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41" name="Google Shape;1041;g12e935a282d_16_20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Google Shape;1042;g12e935a282d_16_202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g12e935a282d_16_202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g12e935a282d_16_2025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045" name="Google Shape;1045;g12e935a282d_16_2025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g12e935a282d_16_2025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047" name="Google Shape;1047;g12e935a282d_16_2025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12e935a282d_16_20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53" name="Google Shape;1053;g12e935a282d_16_20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054;g12e935a282d_16_20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g12e935a282d_16_203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2e935a282d_16_204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61" name="Google Shape;1061;g12e935a282d_16_20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g12e935a282d_16_20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g12e935a282d_16_204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g12e935a282d_16_2043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2e935a282d_16_20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070" name="Google Shape;1070;g12e935a282d_16_20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g12e935a282d_16_20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g12e935a282d_16_205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12e935a282d_16_205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078" name="Google Shape;1078;g12e935a282d_16_20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g12e935a282d_16_20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g12e935a282d_16_205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2e935a282d_16_206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6" name="Google Shape;1086;g12e935a282d_16_206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7" name="Google Shape;1087;g12e935a282d_16_206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8" name="Google Shape;1088;g12e935a282d_16_206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g12e935a282d_16_206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g12e935a282d_16_206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1" name="Google Shape;1091;g12e935a282d_16_20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g12e935a282d_16_206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g12e935a282d_16_206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4" name="Google Shape;1094;g12e935a282d_16_206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12e935a282d_16_207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00" name="Google Shape;1100;g12e935a282d_16_20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1" name="Google Shape;1101;g12e935a282d_16_207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g12e935a282d_16_207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12e935a282d_16_208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08" name="Google Shape;1108;g12e935a282d_16_20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g12e935a282d_16_208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g12e935a282d_16_208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e935a282d_16_3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2e935a282d_16_304"/>
          <p:cNvSpPr txBox="1"/>
          <p:nvPr/>
        </p:nvSpPr>
        <p:spPr>
          <a:xfrm>
            <a:off x="43312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12e935a282d_16_209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16" name="Google Shape;1116;g12e935a282d_16_20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g12e935a282d_16_209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g12e935a282d_16_209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g12e935a282d_16_2092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1120" name="Google Shape;1120;g12e935a282d_16_2092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1121" name="Google Shape;1121;g12e935a282d_16_2092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1122" name="Google Shape;1122;g12e935a282d_16_2092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1123" name="Google Shape;1123;g12e935a282d_16_2092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1124" name="Google Shape;1124;g12e935a282d_16_2092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1125" name="Google Shape;1125;g12e935a282d_16_2092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1126" name="Google Shape;1126;g12e935a282d_16_2092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12e935a282d_16_210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32" name="Google Shape;1132;g12e935a282d_16_2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3" name="Google Shape;1133;g12e935a282d_16_210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g12e935a282d_16_210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1135" name="Google Shape;1135;g12e935a282d_16_2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2e935a282d_16_211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41" name="Google Shape;1141;g12e935a282d_16_2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2" name="Google Shape;1142;g12e935a282d_16_21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g12e935a282d_16_211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1144" name="Google Shape;1144;g12e935a282d_16_2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12e935a282d_16_21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50" name="Google Shape;1150;g12e935a282d_16_2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g12e935a282d_16_21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g12e935a282d_16_212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12e935a282d_16_213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158" name="Google Shape;1158;g12e935a282d_16_2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9" name="Google Shape;1159;g12e935a282d_16_21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g12e935a282d_16_213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2e935a282d_16_213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6" name="Google Shape;1166;g12e935a282d_16_213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7" name="Google Shape;1167;g12e935a282d_16_213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8" name="Google Shape;1168;g12e935a282d_16_213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g12e935a282d_16_2137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g12e935a282d_16_213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1" name="Google Shape;1171;g12e935a282d_16_2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g12e935a282d_16_213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g12e935a282d_16_2137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4" name="Google Shape;1174;g12e935a282d_16_2137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2e935a282d_16_215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0" name="Google Shape;1180;g12e935a282d_16_2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Google Shape;1181;g12e935a282d_16_2150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1182" name="Google Shape;1182;g12e935a282d_16_21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12e935a282d_16_21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1188" name="Google Shape;1188;g12e935a282d_16_2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9" name="Google Shape;1189;g12e935a282d_16_21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g12e935a282d_16_21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12e935a282d_16_21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1196" name="Google Shape;1196;g12e935a282d_16_2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Google Shape;1197;g12e935a282d_16_21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g12e935a282d_16_21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12e935a282d_16_217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1204" name="Google Shape;1204;g12e935a282d_16_2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g12e935a282d_16_217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g12e935a282d_16_217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e935a282d_16_30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2e935a282d_16_309"/>
          <p:cNvSpPr txBox="1"/>
          <p:nvPr/>
        </p:nvSpPr>
        <p:spPr>
          <a:xfrm>
            <a:off x="99950" y="-59750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12e935a282d_16_217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12" name="Google Shape;1212;g12e935a282d_16_2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3" name="Google Shape;1213;g12e935a282d_16_217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g12e935a282d_16_217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12e935a282d_16_218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220" name="Google Shape;1220;g12e935a282d_16_2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1" name="Google Shape;1221;g12e935a282d_16_218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g12e935a282d_16_218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2e935a282d_16_219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28" name="Google Shape;1228;g12e935a282d_16_2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9" name="Google Shape;1229;g12e935a282d_16_219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g12e935a282d_16_219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>
                <a:hlinkClick r:id="rId5"/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12e935a282d_16_219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36" name="Google Shape;1236;g12e935a282d_16_2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7" name="Google Shape;1237;g12e935a282d_16_219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g12e935a282d_16_219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126f630a1ee_3_8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4" name="Google Shape;1244;g126f630a1ee_3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g126f630a1ee_3_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g126f630a1ee_3_88"/>
          <p:cNvSpPr txBox="1"/>
          <p:nvPr/>
        </p:nvSpPr>
        <p:spPr>
          <a:xfrm>
            <a:off x="150950" y="784538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vazio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parametros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26f630a1ee_3_9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2" name="Google Shape;1252;g126f630a1ee_3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Google Shape;1253;g126f630a1ee_3_9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g126f630a1ee_3_95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255" name="Google Shape;1255;g126f630a1ee_3_95"/>
          <p:cNvSpPr txBox="1"/>
          <p:nvPr/>
        </p:nvSpPr>
        <p:spPr>
          <a:xfrm>
            <a:off x="191938" y="2127490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256" name="Google Shape;1256;g126f630a1ee_3_95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257" name="Google Shape;1257;g126f630a1ee_3_95"/>
          <p:cNvSpPr txBox="1"/>
          <p:nvPr/>
        </p:nvSpPr>
        <p:spPr>
          <a:xfrm>
            <a:off x="-947025" y="3496637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258" name="Google Shape;1258;g126f630a1ee_3_95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g126f630a1ee_3_95"/>
          <p:cNvSpPr txBox="1"/>
          <p:nvPr/>
        </p:nvSpPr>
        <p:spPr>
          <a:xfrm>
            <a:off x="1729850" y="3281463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260" name="Google Shape;1260;g126f630a1ee_3_95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126f630a1ee_3_1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66" name="Google Shape;1266;g126f630a1ee_3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7" name="Google Shape;1267;g126f630a1ee_3_1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g126f630a1ee_3_108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9" name="Google Shape;1269;g126f630a1ee_3_108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270" name="Google Shape;1270;g126f630a1ee_3_108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g126f630a1ee_3_108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272" name="Google Shape;1272;g126f630a1ee_3_108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1273" name="Google Shape;1273;g126f630a1ee_3_108"/>
          <p:cNvSpPr txBox="1"/>
          <p:nvPr/>
        </p:nvSpPr>
        <p:spPr>
          <a:xfrm>
            <a:off x="2010550" y="2129500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126f630a1ee_3_1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9" name="Google Shape;1279;g126f630a1ee_3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0" name="Google Shape;1280;g126f630a1ee_3_1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g126f630a1ee_3_120"/>
          <p:cNvSpPr txBox="1"/>
          <p:nvPr/>
        </p:nvSpPr>
        <p:spPr>
          <a:xfrm>
            <a:off x="354275" y="1318700"/>
            <a:ext cx="84780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g126f630a1ee_3_120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1283" name="Google Shape;1283;g126f630a1ee_3_120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26f630a1ee_3_129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9" name="Google Shape;1289;g126f630a1ee_3_129"/>
          <p:cNvSpPr txBox="1"/>
          <p:nvPr>
            <p:ph idx="1" type="subTitle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1290" name="Google Shape;1290;g126f630a1ee_3_12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g126f630a1ee_3_12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g126f630a1ee_3_12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3" name="Google Shape;1293;g126f630a1ee_3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26f630a1ee_3_13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9" name="Google Shape;1299;g126f630a1ee_3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0" name="Google Shape;1300;g126f630a1ee_3_138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g126f630a1ee_3_13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e935a282d_16_3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2e935a282d_16_314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26f630a1ee_3_14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07" name="Google Shape;1307;g126f630a1ee_3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8" name="Google Shape;1308;g126f630a1ee_3_145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309" name="Google Shape;1309;g126f630a1ee_3_14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g126f630a1ee_3_145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g126f630a1ee_3_145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g126f630a1ee_3_145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g126f630a1ee_3_145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4" name="Google Shape;1314;g126f630a1ee_3_145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126f630a1ee_3_157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0" name="Google Shape;1320;g126f630a1ee_3_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1" name="Google Shape;1321;g126f630a1ee_3_157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g126f630a1ee_3_1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26f630a1ee_3_16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8" name="Google Shape;1328;g126f630a1ee_3_16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9" name="Google Shape;1329;g126f630a1ee_3_16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0" name="Google Shape;1330;g126f630a1ee_3_16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g126f630a1ee_3_16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g126f630a1ee_3_16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3" name="Google Shape;1333;g126f630a1ee_3_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34" name="Google Shape;1334;g126f630a1ee_3_16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g126f630a1ee_3_16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6" name="Google Shape;1336;g126f630a1ee_3_164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126f630a1ee_3_1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42" name="Google Shape;1342;g126f630a1ee_3_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g126f630a1ee_3_177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g126f630a1ee_3_1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126f630a1ee_3_184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50" name="Google Shape;1350;g126f630a1ee_3_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1" name="Google Shape;1351;g126f630a1ee_3_1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g126f630a1ee_3_1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3" name="Google Shape;1353;g126f630a1ee_3_184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g126f630a1ee_3_184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26f630a1ee_3_19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60" name="Google Shape;1360;g126f630a1ee_3_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1" name="Google Shape;1361;g126f630a1ee_3_1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g126f630a1ee_3_19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Google Shape;1363;g126f630a1ee_3_193"/>
          <p:cNvSpPr txBox="1"/>
          <p:nvPr/>
        </p:nvSpPr>
        <p:spPr>
          <a:xfrm>
            <a:off x="980350" y="474240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126f630a1ee_3_20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69" name="Google Shape;1369;g126f630a1ee_3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0" name="Google Shape;1370;g126f630a1ee_3_2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g126f630a1ee_3_201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ã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padrão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parâmetro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126f630a1ee_3_2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7" name="Google Shape;1377;g126f630a1ee_3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g126f630a1ee_3_2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g126f630a1ee_3_208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g126f630a1ee_3_208"/>
          <p:cNvSpPr txBox="1"/>
          <p:nvPr/>
        </p:nvSpPr>
        <p:spPr>
          <a:xfrm>
            <a:off x="443175" y="1060925"/>
            <a:ext cx="8205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V</a:t>
            </a:r>
            <a:r>
              <a:rPr lang="en-US" sz="1300">
                <a:solidFill>
                  <a:schemeClr val="dk1"/>
                </a:solidFill>
              </a:rPr>
              <a:t>: são as visibilidades. Assim como as variáveis, os métodos tb podem definir as visibilidades.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T: se é concreto ou abstrato. Este conceito é mais fácil de explorar em um curso de OO. Aqui vamos sempre utilizar métodos concretos.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M: se é estatico, não estático ou final. Este conceito é mais fácil de explorar em um curso de OO. Aqui vamos sempre utilizar métodos estaticos.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R</a:t>
            </a:r>
            <a:r>
              <a:rPr lang="en-US" sz="1300">
                <a:solidFill>
                  <a:schemeClr val="dk1"/>
                </a:solidFill>
              </a:rPr>
              <a:t>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73763"/>
                </a:solidFill>
              </a:rPr>
              <a:t>N</a:t>
            </a:r>
            <a:r>
              <a:rPr lang="en-US" sz="1200">
                <a:solidFill>
                  <a:srgbClr val="073763"/>
                </a:solidFill>
              </a:rPr>
              <a:t>: nome que é fornecido ao método//  padrao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P:</a:t>
            </a:r>
            <a:r>
              <a:rPr lang="en-US" sz="1300">
                <a:solidFill>
                  <a:schemeClr val="dk1"/>
                </a:solidFill>
              </a:rPr>
              <a:t> são os parâmetros que o método pode receber pra manipular e gerar novos valores.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E: Lista de exceções que pode lançar.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C:</a:t>
            </a:r>
            <a:r>
              <a:rPr lang="en-US" sz="1300">
                <a:solidFill>
                  <a:schemeClr val="dk1"/>
                </a:solidFill>
              </a:rPr>
              <a:t> códigos que pode possuir. Se não tiver código, termina com ";". 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É válido ressaltar que os itens sublinhados são digamos os mais "comuns de usar" e os que exploraremos neste curso.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Existe tb considerações sobre T e M. Existem alguma combinações entre estes que não são validas. Mais uma vez, em OO conseguimos explorar isso.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126f630a1ee_3_21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6" name="Google Shape;1386;g126f630a1ee_3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7" name="Google Shape;1387;g126f630a1ee_3_2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g126f630a1ee_3_216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126f630a1ee_3_2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94" name="Google Shape;1394;g126f630a1ee_3_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5" name="Google Shape;1395;g126f630a1ee_3_2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g126f630a1ee_3_223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397" name="Google Shape;1397;g126f630a1ee_3_223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398" name="Google Shape;1398;g126f630a1ee_3_223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399" name="Google Shape;1399;g126f630a1ee_3_223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400" name="Google Shape;1400;g126f630a1ee_3_223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Google Shape;1401;g126f630a1ee_3_223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402" name="Google Shape;1402;g126f630a1ee_3_223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e935a282d_16_3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2e935a282d_16_319"/>
          <p:cNvSpPr txBox="1"/>
          <p:nvPr/>
        </p:nvSpPr>
        <p:spPr>
          <a:xfrm>
            <a:off x="147725" y="-8575"/>
            <a:ext cx="8884200" cy="52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126f630a1ee_3_2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8" name="Google Shape;1408;g126f630a1ee_3_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9" name="Google Shape;1409;g126f630a1ee_3_2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g126f630a1ee_3_23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Google Shape;1411;g126f630a1ee_3_236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412" name="Google Shape;1412;g126f630a1ee_3_236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g126f630a1ee_3_236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414" name="Google Shape;1414;g126f630a1ee_3_236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1415" name="Google Shape;1415;g126f630a1ee_3_236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126f630a1ee_3_2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1" name="Google Shape;1421;g126f630a1ee_3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2" name="Google Shape;1422;g126f630a1ee_3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g126f630a1ee_3_248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Google Shape;1424;g126f630a1ee_3_248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1425" name="Google Shape;1425;g126f630a1ee_3_248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126f630a1ee_3_2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31" name="Google Shape;1431;g126f630a1ee_3_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2" name="Google Shape;1432;g126f630a1ee_3_2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g126f630a1ee_3_257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4" name="Google Shape;1434;g126f630a1ee_3_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5" name="Google Shape;1435;g126f630a1ee_3_257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1436" name="Google Shape;1436;g126f630a1ee_3_257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126f630a1ee_3_26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42" name="Google Shape;1442;g126f630a1ee_3_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3" name="Google Shape;1443;g126f630a1ee_3_26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g126f630a1ee_3_26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5" name="Google Shape;1445;g126f630a1ee_3_267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26f630a1ee_3_27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1" name="Google Shape;1451;g126f630a1ee_3_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2" name="Google Shape;1452;g126f630a1ee_3_27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g126f630a1ee_3_275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g126f630a1ee_3_275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g126f630a1ee_3_275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126f630a1ee_3_28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461" name="Google Shape;1461;g126f630a1ee_3_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2" name="Google Shape;1462;g126f630a1ee_3_2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3" name="Google Shape;1463;g126f630a1ee_3_284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26f630a1ee_3_2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469" name="Google Shape;1469;g126f630a1ee_3_2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0" name="Google Shape;1470;g126f630a1ee_3_2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g126f630a1ee_3_2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26f630a1ee_3_2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g126f630a1ee_3_298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126f630a1ee_3_30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g126f630a1ee_3_303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126f630a1ee_3_3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g126f630a1ee_3_30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e935a282d_16_3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2e935a282d_16_324"/>
          <p:cNvSpPr txBox="1"/>
          <p:nvPr/>
        </p:nvSpPr>
        <p:spPr>
          <a:xfrm>
            <a:off x="-39050" y="8242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´-p0rfdz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126f630a1ee_3_3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g126f630a1ee_3_31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126f630a1ee_3_3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g126f630a1ee_3_318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126f630a1ee_3_32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7" name="Google Shape;1507;g126f630a1ee_3_32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8" name="Google Shape;1508;g126f630a1ee_3_32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9" name="Google Shape;1509;g126f630a1ee_3_32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0" name="Google Shape;1510;g126f630a1ee_3_32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g126f630a1ee_3_32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2" name="Google Shape;1512;g126f630a1ee_3_3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513" name="Google Shape;1513;g126f630a1ee_3_32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g126f630a1ee_3_323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5" name="Google Shape;1515;g126f630a1ee_3_323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26f630a1ee_3_3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1" name="Google Shape;1521;g126f630a1ee_3_3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2" name="Google Shape;1522;g126f630a1ee_3_336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3" name="Google Shape;1523;g126f630a1ee_3_3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126f630a1ee_3_34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9" name="Google Shape;1529;g126f630a1ee_3_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0" name="Google Shape;1530;g126f630a1ee_3_3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Google Shape;1531;g126f630a1ee_3_343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2" name="Google Shape;1532;g126f630a1ee_3_343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g126f630a1ee_3_343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126f630a1ee_3_35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9" name="Google Shape;1539;g126f630a1ee_3_3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0" name="Google Shape;1540;g126f630a1ee_3_3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1" name="Google Shape;1541;g126f630a1ee_3_352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2" name="Google Shape;1542;g126f630a1ee_3_352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1543" name="Google Shape;1543;g126f630a1ee_3_352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1544" name="Google Shape;1544;g126f630a1ee_3_352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1545" name="Google Shape;1545;g126f630a1ee_3_352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1546" name="Google Shape;1546;g126f630a1ee_3_352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1547" name="Google Shape;1547;g126f630a1ee_3_352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1548" name="Google Shape;1548;g126f630a1ee_3_352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1549" name="Google Shape;1549;g126f630a1ee_3_352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1550" name="Google Shape;1550;g126f630a1ee_3_352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126f630a1ee_3_36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6" name="Google Shape;1556;g126f630a1ee_3_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Google Shape;1557;g126f630a1ee_3_36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g126f630a1ee_3_368"/>
          <p:cNvSpPr txBox="1"/>
          <p:nvPr/>
        </p:nvSpPr>
        <p:spPr>
          <a:xfrm>
            <a:off x="354300" y="896996"/>
            <a:ext cx="8478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1559" name="Google Shape;1559;g126f630a1ee_3_3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6300" y="1354075"/>
            <a:ext cx="6672275" cy="35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126f630a1ee_3_3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65" name="Google Shape;1565;g126f630a1ee_3_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6" name="Google Shape;1566;g126f630a1ee_3_3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g126f630a1ee_3_37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1568" name="Google Shape;1568;g126f630a1ee_3_3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371" y="1850711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126f630a1ee_3_38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74" name="Google Shape;1574;g126f630a1ee_3_3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75" name="Google Shape;1575;g126f630a1ee_3_3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g126f630a1ee_3_3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7" name="Google Shape;1577;g126f630a1ee_3_384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métodos, estas são completamente diferentes. O sobrecarga, como disse tem relação ao mesmo método com parâmetros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126f630a1ee_3_39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583" name="Google Shape;1583;g126f630a1ee_3_3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4" name="Google Shape;1584;g126f630a1ee_3_39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5" name="Google Shape;1585;g126f630a1ee_3_39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e935a282d_16_32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g12e935a282d_16_32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12e935a282d_16_329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2e935a282d_16_32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2e935a282d_16_32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2e935a282d_16_32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g12e935a282d_16_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2e935a282d_16_32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2e935a282d_16_329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e935a282d_16_329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126f630a1ee_3_39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g126f630a1ee_3_399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126f630a1ee_3_4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7" name="Google Shape;1597;g126f630a1ee_3_404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126f630a1ee_3_40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3" name="Google Shape;1603;g126f630a1ee_3_40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4" name="Google Shape;1604;g126f630a1ee_3_409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5" name="Google Shape;1605;g126f630a1ee_3_40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g126f630a1ee_3_40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g126f630a1ee_3_40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8" name="Google Shape;1608;g126f630a1ee_3_4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09" name="Google Shape;1609;g126f630a1ee_3_40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0" name="Google Shape;1610;g126f630a1ee_3_409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1" name="Google Shape;1611;g126f630a1ee_3_409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126f630a1ee_3_429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1617" name="Google Shape;1617;g126f630a1ee_3_4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8" name="Google Shape;1618;g126f630a1ee_3_4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9" name="Google Shape;1619;g126f630a1ee_3_42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126f630a1ee_3_42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25" name="Google Shape;1625;g126f630a1ee_3_4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26" name="Google Shape;1626;g126f630a1ee_3_422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1627" name="Google Shape;1627;g126f630a1ee_3_42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126f630a1ee_3_4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1633" name="Google Shape;1633;g126f630a1ee_3_4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34" name="Google Shape;1634;g126f630a1ee_3_4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5" name="Google Shape;1635;g126f630a1ee_3_43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126f630a1ee_3_44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1641" name="Google Shape;1641;g126f630a1ee_3_4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42" name="Google Shape;1642;g126f630a1ee_3_4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g126f630a1ee_3_443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126f630a1ee_3_45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9" name="Google Shape;1649;g126f630a1ee_3_4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0" name="Google Shape;1650;g126f630a1ee_3_4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g126f630a1ee_3_450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652" name="Google Shape;1652;g126f630a1ee_3_450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1653" name="Google Shape;1653;g126f630a1ee_3_450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26f630a1ee_3_45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659" name="Google Shape;1659;g126f630a1ee_3_4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60" name="Google Shape;1660;g126f630a1ee_3_4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g126f630a1ee_3_45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126f630a1ee_3_46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g126f630a1ee_3_46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e935a282d_16_34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6" name="Google Shape;186;g12e935a282d_16_3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2e935a282d_16_342"/>
          <p:cNvSpPr txBox="1"/>
          <p:nvPr>
            <p:ph idx="1" type="subTitle"/>
          </p:nvPr>
        </p:nvSpPr>
        <p:spPr>
          <a:xfrm>
            <a:off x="780100" y="1504129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2e935a282d_16_3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126f630a1ee_3_47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g126f630a1ee_3_47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126f630a1ee_3_47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9" name="Google Shape;1679;g126f630a1ee_3_47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0" name="Google Shape;1680;g126f630a1ee_3_47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1" name="Google Shape;1681;g126f630a1ee_3_47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2" name="Google Shape;1682;g126f630a1ee_3_47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3" name="Google Shape;1683;g126f630a1ee_3_47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4" name="Google Shape;1684;g126f630a1ee_3_4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85" name="Google Shape;1685;g126f630a1ee_3_47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6" name="Google Shape;1686;g126f630a1ee_3_476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7" name="Google Shape;1687;g126f630a1ee_3_476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8" name="Google Shape;1688;g126f630a1ee_3_476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126f630a1ee_3_4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94" name="Google Shape;1694;g126f630a1ee_3_4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5" name="Google Shape;1695;g126f630a1ee_3_4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6" name="Google Shape;1696;g126f630a1ee_3_4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126f630a1ee_3_49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2" name="Google Shape;1702;g126f630a1ee_3_4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3" name="Google Shape;1703;g126f630a1ee_3_4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4" name="Google Shape;1704;g126f630a1ee_3_49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g126f630a1ee_3_50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0" name="Google Shape;1710;g126f630a1ee_3_5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1" name="Google Shape;1711;g126f630a1ee_3_504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2" name="Google Shape;1712;g126f630a1ee_3_5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126f630a1ee_3_5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8" name="Google Shape;1718;g126f630a1ee_3_5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9" name="Google Shape;1719;g126f630a1ee_3_511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720" name="Google Shape;1720;g126f630a1ee_3_5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g126f630a1ee_3_511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g126f630a1ee_3_51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g126f630a1ee_3_511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g126f630a1ee_3_511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5" name="Google Shape;1725;g126f630a1ee_3_511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126f630a1ee_3_523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31" name="Google Shape;1731;g126f630a1ee_3_5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g126f630a1ee_3_523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3" name="Google Shape;1733;g126f630a1ee_3_5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g126f630a1ee_3_53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9" name="Google Shape;1739;g126f630a1ee_3_53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0" name="Google Shape;1740;g126f630a1ee_3_53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1" name="Google Shape;1741;g126f630a1ee_3_53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2" name="Google Shape;1742;g126f630a1ee_3_53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3" name="Google Shape;1743;g126f630a1ee_3_53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4" name="Google Shape;1744;g126f630a1ee_3_5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45" name="Google Shape;1745;g126f630a1ee_3_53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Google Shape;1746;g126f630a1ee_3_530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7" name="Google Shape;1747;g126f630a1ee_3_530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8" name="Google Shape;1748;g126f630a1ee_3_530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126f630a1ee_3_956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1754" name="Google Shape;1754;g126f630a1ee_3_9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5" name="Google Shape;1755;g126f630a1ee_3_9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6" name="Google Shape;1756;g126f630a1ee_3_9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126f630a1ee_3_9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1762" name="Google Shape;1762;g126f630a1ee_3_9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63" name="Google Shape;1763;g126f630a1ee_3_9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Google Shape;1764;g126f630a1ee_3_9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e935a282d_16_3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4" name="Google Shape;194;g12e935a282d_16_3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2e935a282d_16_3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2e935a282d_16_349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2e935a282d_16_349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2e935a282d_16_349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126f630a1ee_3_97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1770" name="Google Shape;1770;g126f630a1ee_3_9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71" name="Google Shape;1771;g126f630a1ee_3_97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2" name="Google Shape;1772;g126f630a1ee_3_970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26f630a1ee_3_9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8" name="Google Shape;1778;g126f630a1ee_3_9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79" name="Google Shape;1779;g126f630a1ee_3_9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0" name="Google Shape;1780;g126f630a1ee_3_977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781" name="Google Shape;1781;g126f630a1ee_3_977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1782" name="Google Shape;1782;g126f630a1ee_3_977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126f630a1ee_3_98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788" name="Google Shape;1788;g126f630a1ee_3_9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89" name="Google Shape;1789;g126f630a1ee_3_98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0" name="Google Shape;1790;g126f630a1ee_3_98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126f630a1ee_3_9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6" name="Google Shape;1796;g126f630a1ee_3_99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126f630a1ee_3_9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2" name="Google Shape;1802;g126f630a1ee_3_99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g126f630a1ee_3_100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8" name="Google Shape;1808;g126f630a1ee_3_100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9" name="Google Shape;1809;g126f630a1ee_3_100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0" name="Google Shape;1810;g126f630a1ee_3_100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g126f630a1ee_3_100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g126f630a1ee_3_100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3" name="Google Shape;1813;g126f630a1ee_3_10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14" name="Google Shape;1814;g126f630a1ee_3_100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5" name="Google Shape;1815;g126f630a1ee_3_100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6" name="Google Shape;1816;g126f630a1ee_3_100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7" name="Google Shape;1817;g126f630a1ee_3_100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g126f630a1ee_3_10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23" name="Google Shape;1823;g126f630a1ee_3_10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24" name="Google Shape;1824;g126f630a1ee_3_10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5" name="Google Shape;1825;g126f630a1ee_3_101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126f630a1ee_3_10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31" name="Google Shape;1831;g126f630a1ee_3_10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32" name="Google Shape;1832;g126f630a1ee_3_10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3" name="Google Shape;1833;g126f630a1ee_3_102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126f630a1ee_3_10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39" name="Google Shape;1839;g126f630a1ee_3_10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40" name="Google Shape;1840;g126f630a1ee_3_1031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1" name="Google Shape;1841;g126f630a1ee_3_10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g126f630a1ee_3_103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47" name="Google Shape;1847;g126f630a1ee_3_10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48" name="Google Shape;1848;g126f630a1ee_3_1038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849" name="Google Shape;1849;g126f630a1ee_3_103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0" name="Google Shape;1850;g126f630a1ee_3_1038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1" name="Google Shape;1851;g126f630a1ee_3_1038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2" name="Google Shape;1852;g126f630a1ee_3_1038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Google Shape;1853;g126f630a1ee_3_1038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4" name="Google Shape;1854;g126f630a1ee_3_1038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fdb70c65d5_0_0"/>
          <p:cNvSpPr txBox="1"/>
          <p:nvPr>
            <p:ph type="ctrTitle"/>
          </p:nvPr>
        </p:nvSpPr>
        <p:spPr>
          <a:xfrm>
            <a:off x="-6550650" y="3629065"/>
            <a:ext cx="8520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gfdb70c65d5_0_0"/>
          <p:cNvSpPr txBox="1"/>
          <p:nvPr>
            <p:ph idx="1" type="subTitle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47" name="Google Shape;47;gfdb70c65d5_0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fdb70c65d5_0_0"/>
          <p:cNvSpPr/>
          <p:nvPr/>
        </p:nvSpPr>
        <p:spPr>
          <a:xfrm>
            <a:off x="-427550" y="488350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fdb70c65d5_0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gfdb70c65d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e935a282d_16_35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4" name="Google Shape;204;g12e935a282d_16_3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2e935a282d_16_3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2e935a282d_16_358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2e935a282d_16_358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08" name="Google Shape;208;g12e935a282d_16_358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09" name="Google Shape;209;g12e935a282d_16_358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10" name="Google Shape;210;g12e935a282d_16_358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211" name="Google Shape;211;g12e935a282d_16_358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12" name="Google Shape;212;g12e935a282d_16_358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13" name="Google Shape;213;g12e935a282d_16_358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14" name="Google Shape;214;g12e935a282d_16_358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215" name="Google Shape;215;g12e935a282d_16_358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126f630a1ee_3_1050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60" name="Google Shape;1860;g126f630a1ee_3_10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1" name="Google Shape;1861;g126f630a1ee_3_1050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2" name="Google Shape;1862;g126f630a1ee_3_10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126f630a1ee_3_105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8" name="Google Shape;1868;g126f630a1ee_3_105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9" name="Google Shape;1869;g126f630a1ee_3_105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0" name="Google Shape;1870;g126f630a1ee_3_105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1" name="Google Shape;1871;g126f630a1ee_3_1057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2" name="Google Shape;1872;g126f630a1ee_3_105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3" name="Google Shape;1873;g126f630a1ee_3_10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4" name="Google Shape;1874;g126f630a1ee_3_105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5" name="Google Shape;1875;g126f630a1ee_3_1057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6" name="Google Shape;1876;g126f630a1ee_3_1057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7" name="Google Shape;1877;g126f630a1ee_3_1057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126f630a1ee_3_107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3" name="Google Shape;1883;g126f630a1ee_3_107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4" name="Google Shape;1884;g126f630a1ee_3_107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5" name="Google Shape;1885;g126f630a1ee_3_107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6" name="Google Shape;1886;g126f630a1ee_3_1071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7" name="Google Shape;1887;g126f630a1ee_3_107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8" name="Google Shape;1888;g126f630a1ee_3_10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89" name="Google Shape;1889;g126f630a1ee_3_107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0" name="Google Shape;1890;g126f630a1ee_3_1071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1" name="Google Shape;1891;g126f630a1ee_3_1071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26f630a1ee_3_108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97" name="Google Shape;1897;g126f630a1ee_3_10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26f630a1ee_3_1084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9" name="Google Shape;1899;g126f630a1ee_3_10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26f630a1ee_3_10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05" name="Google Shape;1905;g126f630a1ee_3_10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26f630a1ee_3_10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7" name="Google Shape;1907;g126f630a1ee_3_10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26f630a1ee_3_10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3" name="Google Shape;1913;g126f630a1ee_3_10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26f630a1ee_3_10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5" name="Google Shape;1915;g126f630a1ee_3_109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126f630a1ee_3_11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21" name="Google Shape;1921;g126f630a1ee_3_1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2" name="Google Shape;1922;g126f630a1ee_3_11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3" name="Google Shape;1923;g126f630a1ee_3_1105"/>
          <p:cNvSpPr txBox="1"/>
          <p:nvPr/>
        </p:nvSpPr>
        <p:spPr>
          <a:xfrm>
            <a:off x="332988" y="1048108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retorna nada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for usado deficar den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parâmetro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vazio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g126f630a1ee_3_11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29" name="Google Shape;1929;g126f630a1ee_3_1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0" name="Google Shape;1930;g126f630a1ee_3_11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1" name="Google Shape;1931;g126f630a1ee_3_11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126f630a1ee_3_111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37" name="Google Shape;1937;g126f630a1ee_3_1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8" name="Google Shape;1938;g126f630a1ee_3_11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9" name="Google Shape;1939;g126f630a1ee_3_111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940" name="Google Shape;1940;g126f630a1ee_3_1119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941" name="Google Shape;1941;g126f630a1ee_3_1119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942" name="Google Shape;1942;g126f630a1ee_3_1119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943" name="Google Shape;1943;g126f630a1ee_3_1119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126f630a1ee_3_113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49" name="Google Shape;1949;g126f630a1ee_3_1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26f630a1ee_3_11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1" name="Google Shape;1951;g126f630a1ee_3_113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26f630a1ee_3_1130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953" name="Google Shape;1953;g126f630a1ee_3_1130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4" name="Google Shape;1954;g126f630a1ee_3_1130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955" name="Google Shape;1955;g126f630a1ee_3_1130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e935a282d_16_37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1" name="Google Shape;221;g12e935a282d_16_3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12e935a282d_16_37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2e935a282d_16_374"/>
          <p:cNvSpPr txBox="1"/>
          <p:nvPr/>
        </p:nvSpPr>
        <p:spPr>
          <a:xfrm>
            <a:off x="354300" y="896996"/>
            <a:ext cx="8478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24" name="Google Shape;224;g12e935a282d_16_3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4275" y="1268350"/>
            <a:ext cx="6672275" cy="35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126f630a1ee_3_114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61" name="Google Shape;1961;g126f630a1ee_3_1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2" name="Google Shape;1962;g126f630a1ee_3_11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3" name="Google Shape;1963;g126f630a1ee_3_114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126f630a1ee_3_11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69" name="Google Shape;1969;g126f630a1ee_3_1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0" name="Google Shape;1970;g126f630a1ee_3_11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1" name="Google Shape;1971;g126f630a1ee_3_11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2" name="Google Shape;1972;g126f630a1ee_3_1148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126f630a1ee_3_11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978" name="Google Shape;1978;g126f630a1ee_3_1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9" name="Google Shape;1979;g126f630a1ee_3_1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26f630a1ee_3_11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126f630a1ee_3_11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986" name="Google Shape;1986;g126f630a1ee_3_1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7" name="Google Shape;1987;g126f630a1ee_3_11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8" name="Google Shape;1988;g126f630a1ee_3_11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126f630a1ee_3_117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4" name="Google Shape;1994;g126f630a1ee_3_117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5" name="Google Shape;1995;g126f630a1ee_3_117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6" name="Google Shape;1996;g126f630a1ee_3_117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7" name="Google Shape;1997;g126f630a1ee_3_117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8" name="Google Shape;1998;g126f630a1ee_3_117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9" name="Google Shape;1999;g126f630a1ee_3_1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000" name="Google Shape;2000;g126f630a1ee_3_117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1" name="Google Shape;2001;g126f630a1ee_3_117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2" name="Google Shape;2002;g126f630a1ee_3_117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g126f630a1ee_3_11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08" name="Google Shape;2008;g126f630a1ee_3_1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09" name="Google Shape;2009;g126f630a1ee_3_1183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0" name="Google Shape;2010;g126f630a1ee_3_11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g126f630a1ee_3_11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16" name="Google Shape;2016;g126f630a1ee_3_1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7" name="Google Shape;2017;g126f630a1ee_3_1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8" name="Google Shape;2018;g126f630a1ee_3_11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126f630a1ee_3_119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24" name="Google Shape;2024;g126f630a1ee_3_1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25" name="Google Shape;2025;g126f630a1ee_3_11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26f630a1ee_3_119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7" name="Google Shape;2027;g126f630a1ee_3_1197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028" name="Google Shape;2028;g126f630a1ee_3_1197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029" name="Google Shape;2029;g126f630a1ee_3_1197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030" name="Google Shape;2030;g126f630a1ee_3_1197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2031" name="Google Shape;2031;g126f630a1ee_3_1197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032" name="Google Shape;2032;g126f630a1ee_3_1197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033" name="Google Shape;2033;g126f630a1ee_3_1197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034" name="Google Shape;2034;g126f630a1ee_3_1197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126f630a1ee_3_12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40" name="Google Shape;2040;g126f630a1ee_3_1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1" name="Google Shape;2041;g126f630a1ee_3_12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2" name="Google Shape;2042;g126f630a1ee_3_12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2043" name="Google Shape;2043;g126f630a1ee_3_12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126f630a1ee_3_12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49" name="Google Shape;2049;g126f630a1ee_3_1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50" name="Google Shape;2050;g126f630a1ee_3_12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1" name="Google Shape;2051;g126f630a1ee_3_12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052" name="Google Shape;2052;g126f630a1ee_3_12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e935a282d_16_38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0" name="Google Shape;230;g12e935a282d_16_3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12e935a282d_16_38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2e935a282d_16_38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33" name="Google Shape;233;g12e935a282d_16_3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371" y="1850711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126f630a1ee_3_12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8" name="Google Shape;2058;g126f630a1ee_3_1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59" name="Google Shape;2059;g126f630a1ee_3_12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0" name="Google Shape;2060;g126f630a1ee_3_12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g126f630a1ee_3_12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066" name="Google Shape;2066;g126f630a1ee_3_1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67" name="Google Shape;2067;g126f630a1ee_3_12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8" name="Google Shape;2068;g126f630a1ee_3_123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126f630a1ee_3_124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4" name="Google Shape;2074;g126f630a1ee_3_124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5" name="Google Shape;2075;g126f630a1ee_3_124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6" name="Google Shape;2076;g126f630a1ee_3_124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7" name="Google Shape;2077;g126f630a1ee_3_1242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8" name="Google Shape;2078;g126f630a1ee_3_124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9" name="Google Shape;2079;g126f630a1ee_3_1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080" name="Google Shape;2080;g126f630a1ee_3_124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g126f630a1ee_3_1242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2" name="Google Shape;2082;g126f630a1ee_3_1242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6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126f630a1ee_3_125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88" name="Google Shape;2088;g126f630a1ee_3_1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89" name="Google Shape;2089;g126f630a1ee_3_1255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2090" name="Google Shape;2090;g126f630a1ee_3_12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g126f630a1ee_3_12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2096" name="Google Shape;2096;g126f630a1ee_3_1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97" name="Google Shape;2097;g126f630a1ee_3_12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8" name="Google Shape;2098;g126f630a1ee_3_12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g126f630a1ee_3_126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2104" name="Google Shape;2104;g126f630a1ee_3_1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05" name="Google Shape;2105;g126f630a1ee_3_12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6" name="Google Shape;2106;g126f630a1ee_3_126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126f630a1ee_3_12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2112" name="Google Shape;2112;g126f630a1ee_3_1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3" name="Google Shape;2113;g126f630a1ee_3_1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4" name="Google Shape;2114;g126f630a1ee_3_127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g126f630a1ee_3_12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20" name="Google Shape;2120;g126f630a1ee_3_1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21" name="Google Shape;2121;g126f630a1ee_3_12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2" name="Google Shape;2122;g126f630a1ee_3_128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return 2.36; 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126f630a1ee_3_12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128" name="Google Shape;2128;g126f630a1ee_3_1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29" name="Google Shape;2129;g126f630a1ee_3_12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0" name="Google Shape;2130;g126f630a1ee_3_12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g126f630a1ee_3_129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36" name="Google Shape;2136;g126f630a1ee_3_12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37" name="Google Shape;2137;g126f630a1ee_3_12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8" name="Google Shape;2138;g126f630a1ee_3_129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e935a282d_16_3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g12e935a282d_16_3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12e935a282d_16_3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12e935a282d_16_390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2e935a282d_16_390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métodos, estas são completamente diferentes. O sobrecarga, como disse tem relação ao mesmo método com parâmetros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g126f630a1ee_3_130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44" name="Google Shape;2144;g126f630a1ee_3_1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45" name="Google Shape;2145;g126f630a1ee_3_13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6" name="Google Shape;2146;g126f630a1ee_3_130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10cd58d34af_2_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2" name="Google Shape;2152;g10cd58d34af_2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53" name="Google Shape;2153;g10cd58d34af_2_24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4" name="Google Shape;2154;g10cd58d34af_2_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10cd58d34af_2_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60" name="Google Shape;2160;g10cd58d34af_2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1" name="Google Shape;2161;g10cd58d34af_2_31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2162" name="Google Shape;2162;g10cd58d34af_2_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3" name="Google Shape;2163;g10cd58d34af_2_31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4" name="Google Shape;2164;g10cd58d34af_2_3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5" name="Google Shape;2165;g10cd58d34af_2_31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6" name="Google Shape;2166;g10cd58d34af_2_31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7" name="Google Shape;2167;g10cd58d34af_2_31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g10cd58d34af_2_43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73" name="Google Shape;2173;g10cd58d34af_2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74" name="Google Shape;2174;g10cd58d34af_2_43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5" name="Google Shape;2175;g10cd58d34af_2_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10cd58d34af_2_6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1" name="Google Shape;2181;g10cd58d34af_2_6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2" name="Google Shape;2182;g10cd58d34af_2_6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3" name="Google Shape;2183;g10cd58d34af_2_6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4" name="Google Shape;2184;g10cd58d34af_2_6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5" name="Google Shape;2185;g10cd58d34af_2_6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6" name="Google Shape;2186;g10cd58d34af_2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87" name="Google Shape;2187;g10cd58d34af_2_6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8" name="Google Shape;2188;g10cd58d34af_2_6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9" name="Google Shape;2189;g10cd58d34af_2_64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g10cd58d34af_2_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5" name="Google Shape;2195;g10cd58d34af_2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6" name="Google Shape;2196;g10cd58d34af_2_77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7" name="Google Shape;2197;g10cd58d34af_2_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0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g10cd58d34af_2_84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03" name="Google Shape;2203;g10cd58d34af_2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04" name="Google Shape;2204;g10cd58d34af_2_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0cd58d34af_2_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6" name="Google Shape;2206;g10cd58d34af_2_84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g10cd58d34af_2_84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10cd58d34af_2_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13" name="Google Shape;2213;g10cd58d34af_2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14" name="Google Shape;2214;g10cd58d34af_2_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5" name="Google Shape;2215;g10cd58d34af_2_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6" name="Google Shape;2216;g10cd58d34af_2_91"/>
          <p:cNvSpPr txBox="1"/>
          <p:nvPr/>
        </p:nvSpPr>
        <p:spPr>
          <a:xfrm>
            <a:off x="817625" y="339815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10cd58d34af_2_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22" name="Google Shape;2222;g10cd58d34af_2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23" name="Google Shape;2223;g10cd58d34af_2_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4" name="Google Shape;2224;g10cd58d34af_2_98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tipo de dado ou "void" // nao retorna nada só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g10ee2007716_0_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30" name="Google Shape;2230;g10ee2007716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31" name="Google Shape;2231;g10ee2007716_0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2" name="Google Shape;2232;g10ee2007716_0_10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g10ee2007716_0_10"/>
          <p:cNvSpPr txBox="1"/>
          <p:nvPr/>
        </p:nvSpPr>
        <p:spPr>
          <a:xfrm>
            <a:off x="443175" y="1060925"/>
            <a:ext cx="8205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V</a:t>
            </a:r>
            <a:r>
              <a:rPr lang="en-US" sz="1300">
                <a:solidFill>
                  <a:schemeClr val="dk1"/>
                </a:solidFill>
              </a:rPr>
              <a:t>: são as visibilidades. Assim como as variáveis, os métodos tb podem definir as visibilidades.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T: se é concreto ou abstrato. Este conceito é mais fácil de explorar em um curso de OO. Aqui vamos sempre utilizar métodos concretos.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M: se é estatico, não estático ou final. Este conceito é mais fácil de explorar em um curso de OO. Aqui vamos sempre utilizar métodos estaticos.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R</a:t>
            </a:r>
            <a:r>
              <a:rPr lang="en-US" sz="1300">
                <a:solidFill>
                  <a:schemeClr val="dk1"/>
                </a:solidFill>
              </a:rPr>
              <a:t>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73763"/>
                </a:solidFill>
              </a:rPr>
              <a:t>N</a:t>
            </a:r>
            <a:r>
              <a:rPr lang="en-US" sz="1200">
                <a:solidFill>
                  <a:srgbClr val="073763"/>
                </a:solidFill>
              </a:rPr>
              <a:t>: nome que é fornecido ao método//  padrao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P:</a:t>
            </a:r>
            <a:r>
              <a:rPr lang="en-US" sz="1300">
                <a:solidFill>
                  <a:schemeClr val="dk1"/>
                </a:solidFill>
              </a:rPr>
              <a:t> são os parâmetros que o método pode receber pra manipular e gerar novos valores.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E: Lista de exceções que pode lançar.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C:</a:t>
            </a:r>
            <a:r>
              <a:rPr lang="en-US" sz="1300">
                <a:solidFill>
                  <a:schemeClr val="dk1"/>
                </a:solidFill>
              </a:rPr>
              <a:t> códigos que pode possuir. Se não tiver código, termina com ";". 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É válido ressaltar que os itens sublinhados são digamos os mais "comuns de usar" e os que exploraremos neste curso.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Existe tb considerações sobre T e M. Existem alguma combinações entre estes que não são validas. Mais uma vez, em OO conseguimos explorar isso.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e935a282d_16_3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48" name="Google Shape;248;g12e935a282d_16_3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12e935a282d_16_3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12e935a282d_16_39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10cd58d34af_2_1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39" name="Google Shape;2239;g10cd58d34af_2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40" name="Google Shape;2240;g10cd58d34af_2_1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1" name="Google Shape;2241;g10cd58d34af_2_105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vazio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parametros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g10cd58d34af_2_1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47" name="Google Shape;2247;g10cd58d34af_2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48" name="Google Shape;2248;g10cd58d34af_2_1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9" name="Google Shape;2249;g10cd58d34af_2_112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2250" name="Google Shape;2250;g10cd58d34af_2_112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2251" name="Google Shape;2251;g10cd58d34af_2_112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2252" name="Google Shape;2252;g10cd58d34af_2_112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2253" name="Google Shape;2253;g10cd58d34af_2_112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4" name="Google Shape;2254;g10cd58d34af_2_112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255" name="Google Shape;2255;g10cd58d34af_2_112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10cd58d34af_2_1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61" name="Google Shape;2261;g10cd58d34af_2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2" name="Google Shape;2262;g10cd58d34af_2_1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3" name="Google Shape;2263;g10cd58d34af_2_123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4" name="Google Shape;2264;g10cd58d34af_2_123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2265" name="Google Shape;2265;g10cd58d34af_2_123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6" name="Google Shape;2266;g10cd58d34af_2_123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2267" name="Google Shape;2267;g10cd58d34af_2_123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2268" name="Google Shape;2268;g10cd58d34af_2_123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10cd58d34af_2_13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74" name="Google Shape;2274;g10cd58d34af_2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75" name="Google Shape;2275;g10cd58d34af_2_13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6" name="Google Shape;2276;g10cd58d34af_2_134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7" name="Google Shape;2277;g10cd58d34af_2_134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2278" name="Google Shape;2278;g10cd58d34af_2_134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2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g11fa56c0486_2_0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4" name="Google Shape;2284;g11fa56c0486_2_0"/>
          <p:cNvSpPr txBox="1"/>
          <p:nvPr>
            <p:ph idx="1" type="subTitle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2285" name="Google Shape;2285;g11fa56c0486_2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6" name="Google Shape;2286;g11fa56c0486_2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7" name="Google Shape;2287;g11fa56c0486_2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8" name="Google Shape;2288;g11fa56c0486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g11fa56c0486_2_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94" name="Google Shape;2294;g11fa56c0486_2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95" name="Google Shape;2295;g11fa56c0486_2_10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6" name="Google Shape;2296;g11fa56c0486_2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00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g11fa56c0486_2_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02" name="Google Shape;2302;g11fa56c0486_2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3" name="Google Shape;2303;g11fa56c0486_2_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2304" name="Google Shape;2304;g11fa56c0486_2_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5" name="Google Shape;2305;g11fa56c0486_2_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6" name="Google Shape;2306;g11fa56c0486_2_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7" name="Google Shape;2307;g11fa56c0486_2_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8" name="Google Shape;2308;g11fa56c0486_2_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9" name="Google Shape;2309;g11fa56c0486_2_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3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g11fa56c0486_2_29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15" name="Google Shape;2315;g11fa56c0486_2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16" name="Google Shape;2316;g11fa56c0486_2_29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7" name="Google Shape;2317;g11fa56c0486_2_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g11fa56c0486_2_3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3" name="Google Shape;2323;g11fa56c0486_2_3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4" name="Google Shape;2324;g11fa56c0486_2_3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5" name="Google Shape;2325;g11fa56c0486_2_3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6" name="Google Shape;2326;g11fa56c0486_2_3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7" name="Google Shape;2327;g11fa56c0486_2_3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8" name="Google Shape;2328;g11fa56c0486_2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329" name="Google Shape;2329;g11fa56c0486_2_3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0" name="Google Shape;2330;g11fa56c0486_2_36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1" name="Google Shape;2331;g11fa56c0486_2_36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g11fa56c0486_2_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37" name="Google Shape;2337;g11fa56c0486_2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38" name="Google Shape;2338;g11fa56c0486_2_4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9" name="Google Shape;2339;g11fa56c0486_2_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e935a282d_16_4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12e935a282d_16_405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3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g11fa56c0486_2_56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45" name="Google Shape;2345;g11fa56c0486_2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46" name="Google Shape;2346;g11fa56c0486_2_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7" name="Google Shape;2347;g11fa56c0486_2_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8" name="Google Shape;2348;g11fa56c0486_2_56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9" name="Google Shape;2349;g11fa56c0486_2_56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3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11fa56c0486_2_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55" name="Google Shape;2355;g11fa56c0486_2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56" name="Google Shape;2356;g11fa56c0486_2_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7" name="Google Shape;2357;g11fa56c0486_2_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8" name="Google Shape;2358;g11fa56c0486_2_65"/>
          <p:cNvSpPr txBox="1"/>
          <p:nvPr/>
        </p:nvSpPr>
        <p:spPr>
          <a:xfrm>
            <a:off x="980350" y="474240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g11fa56c0486_2_7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64" name="Google Shape;2364;g11fa56c0486_2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65" name="Google Shape;2365;g11fa56c0486_2_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6" name="Google Shape;2366;g11fa56c0486_2_73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70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g11fa56c0486_2_8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72" name="Google Shape;2372;g11fa56c0486_2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73" name="Google Shape;2373;g11fa56c0486_2_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4" name="Google Shape;2374;g11fa56c0486_2_80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5" name="Google Shape;2375;g11fa56c0486_2_80"/>
          <p:cNvSpPr txBox="1"/>
          <p:nvPr/>
        </p:nvSpPr>
        <p:spPr>
          <a:xfrm>
            <a:off x="443175" y="1060925"/>
            <a:ext cx="8205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V</a:t>
            </a:r>
            <a:r>
              <a:rPr lang="en-US" sz="1300">
                <a:solidFill>
                  <a:schemeClr val="dk1"/>
                </a:solidFill>
              </a:rPr>
              <a:t>: são as visibilidades. Assim como as variáveis, os métodos tb podem definir as visibilidades.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T: se é concreto ou abstrato. Este conceito é mais fácil de explorar em um curso de OO. Aqui vamos sempre utilizar métodos concretos.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M: se é estatico, não estático ou final. Este conceito é mais fácil de explorar em um curso de OO. Aqui vamos sempre utilizar métodos estaticos.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R</a:t>
            </a:r>
            <a:r>
              <a:rPr lang="en-US" sz="1300">
                <a:solidFill>
                  <a:schemeClr val="dk1"/>
                </a:solidFill>
              </a:rPr>
              <a:t>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73763"/>
                </a:solidFill>
              </a:rPr>
              <a:t>N</a:t>
            </a:r>
            <a:r>
              <a:rPr lang="en-US" sz="1200">
                <a:solidFill>
                  <a:srgbClr val="073763"/>
                </a:solidFill>
              </a:rPr>
              <a:t>: nome que é fornecido ao método//  padrao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P:</a:t>
            </a:r>
            <a:r>
              <a:rPr lang="en-US" sz="1300">
                <a:solidFill>
                  <a:schemeClr val="dk1"/>
                </a:solidFill>
              </a:rPr>
              <a:t> são os parâmetros que o método pode receber pra manipular e gerar novos valores.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E: Lista de exceções que pode lançar.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C:</a:t>
            </a:r>
            <a:r>
              <a:rPr lang="en-US" sz="1300">
                <a:solidFill>
                  <a:schemeClr val="dk1"/>
                </a:solidFill>
              </a:rPr>
              <a:t> códigos que pode possuir. Se não tiver código, termina com ";". 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É válido ressaltar que os itens sublinhados são digamos os mais "comuns de usar" e os que exploraremos neste curso.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Existe tb considerações sobre T e M. Existem alguma combinações entre estes que não são validas. Mais uma vez, em OO conseguimos explorar isso.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g11fa56c0486_2_8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81" name="Google Shape;2381;g11fa56c0486_2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82" name="Google Shape;2382;g11fa56c0486_2_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3" name="Google Shape;2383;g11fa56c0486_2_88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11fa56c0486_2_9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89" name="Google Shape;2389;g11fa56c0486_2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90" name="Google Shape;2390;g11fa56c0486_2_9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1" name="Google Shape;2391;g11fa56c0486_2_95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2392" name="Google Shape;2392;g11fa56c0486_2_95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2393" name="Google Shape;2393;g11fa56c0486_2_95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2394" name="Google Shape;2394;g11fa56c0486_2_95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2395" name="Google Shape;2395;g11fa56c0486_2_95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6" name="Google Shape;2396;g11fa56c0486_2_95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397" name="Google Shape;2397;g11fa56c0486_2_95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0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g11fa56c0486_2_1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03" name="Google Shape;2403;g11fa56c0486_2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04" name="Google Shape;2404;g11fa56c0486_2_1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5" name="Google Shape;2405;g11fa56c0486_2_10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6" name="Google Shape;2406;g11fa56c0486_2_108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2407" name="Google Shape;2407;g11fa56c0486_2_108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8" name="Google Shape;2408;g11fa56c0486_2_108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2409" name="Google Shape;2409;g11fa56c0486_2_108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2410" name="Google Shape;2410;g11fa56c0486_2_108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14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g11fa56c0486_2_1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6" name="Google Shape;2416;g11fa56c0486_2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17" name="Google Shape;2417;g11fa56c0486_2_1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8" name="Google Shape;2418;g11fa56c0486_2_120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9" name="Google Shape;2419;g11fa56c0486_2_120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2420" name="Google Shape;2420;g11fa56c0486_2_120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4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g11fa56c0486_2_12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26" name="Google Shape;2426;g11fa56c0486_2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7" name="Google Shape;2427;g11fa56c0486_2_1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8" name="Google Shape;2428;g11fa56c0486_2_129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9" name="Google Shape;2429;g11fa56c0486_2_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25" y="265905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0" name="Google Shape;2430;g11fa56c0486_2_129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2431" name="Google Shape;2431;g11fa56c0486_2_129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g11fa56c0486_2_13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37" name="Google Shape;2437;g11fa56c0486_2_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38" name="Google Shape;2438;g11fa56c0486_2_13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9" name="Google Shape;2439;g11fa56c0486_2_13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0" name="Google Shape;2440;g11fa56c0486_2_139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e935a282d_16_4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2e935a282d_16_410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g11fa56c0486_2_14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46" name="Google Shape;2446;g11fa56c0486_2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7" name="Google Shape;2447;g11fa56c0486_2_1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8" name="Google Shape;2448;g11fa56c0486_2_147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9" name="Google Shape;2449;g11fa56c0486_2_147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0" name="Google Shape;2450;g11fa56c0486_2_147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4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g11fa56c0486_2_1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456" name="Google Shape;2456;g11fa56c0486_2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57" name="Google Shape;2457;g11fa56c0486_2_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8" name="Google Shape;2458;g11fa56c0486_2_156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62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g11fa56c0486_2_1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464" name="Google Shape;2464;g11fa56c0486_2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65" name="Google Shape;2465;g11fa56c0486_2_1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6" name="Google Shape;2466;g11fa56c0486_2_1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70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g11fa56c0486_2_17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2" name="Google Shape;2472;g11fa56c0486_2_170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76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g11fa56c0486_2_17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8" name="Google Shape;2478;g11fa56c0486_2_175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2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g11fa56c0486_2_1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4" name="Google Shape;2484;g11fa56c0486_2_180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8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g11fa56c0486_2_18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0" name="Google Shape;2490;g11fa56c0486_2_185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4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5" name="Google Shape;2495;g11fa56c0486_2_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6" name="Google Shape;2496;g11fa56c0486_2_190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0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g11fa56c0486_2_19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2" name="Google Shape;2502;g11fa56c0486_2_19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3" name="Google Shape;2503;g11fa56c0486_2_19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4" name="Google Shape;2504;g11fa56c0486_2_19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5" name="Google Shape;2505;g11fa56c0486_2_19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6" name="Google Shape;2506;g11fa56c0486_2_19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7" name="Google Shape;2507;g11fa56c0486_2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08" name="Google Shape;2508;g11fa56c0486_2_19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9" name="Google Shape;2509;g11fa56c0486_2_19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0" name="Google Shape;2510;g11fa56c0486_2_19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14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Google Shape;2515;g11fa56c0486_2_2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16" name="Google Shape;2516;g11fa56c0486_2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17" name="Google Shape;2517;g11fa56c0486_2_20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8" name="Google Shape;2518;g11fa56c0486_2_2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e935a282d_16_41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" name="Google Shape;268;g12e935a282d_16_41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2e935a282d_16_41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2e935a282d_16_41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2e935a282d_16_41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2e935a282d_16_41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g12e935a282d_16_4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12e935a282d_16_41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2e935a282d_16_41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2e935a282d_16_41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g11fa56c0486_2_21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24" name="Google Shape;2524;g11fa56c0486_2_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25" name="Google Shape;2525;g11fa56c0486_2_2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6" name="Google Shape;2526;g11fa56c0486_2_215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7" name="Google Shape;2527;g11fa56c0486_2_215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g11fa56c0486_2_215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32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g11fa56c0486_2_2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34" name="Google Shape;2534;g11fa56c0486_2_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1fa56c0486_2_2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6" name="Google Shape;2536;g11fa56c0486_2_224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1fa56c0486_2_224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538" name="Google Shape;2538;g11fa56c0486_2_224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539" name="Google Shape;2539;g11fa56c0486_2_224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540" name="Google Shape;2540;g11fa56c0486_2_224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2541" name="Google Shape;2541;g11fa56c0486_2_224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542" name="Google Shape;2542;g11fa56c0486_2_224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543" name="Google Shape;2543;g11fa56c0486_2_224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544" name="Google Shape;2544;g11fa56c0486_2_224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2545" name="Google Shape;2545;g11fa56c0486_2_224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49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g11fa56c0486_2_24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51" name="Google Shape;2551;g11fa56c0486_2_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52" name="Google Shape;2552;g11fa56c0486_2_24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3" name="Google Shape;2553;g11fa56c0486_2_24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554" name="Google Shape;2554;g11fa56c0486_2_2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275" y="2785825"/>
            <a:ext cx="6672275" cy="36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58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11fa56c0486_2_2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60" name="Google Shape;2560;g11fa56c0486_2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61" name="Google Shape;2561;g11fa56c0486_2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2" name="Google Shape;2562;g11fa56c0486_2_2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563" name="Google Shape;2563;g11fa56c0486_2_2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646" y="2673661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67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Google Shape;2568;g11fa56c0486_2_2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69" name="Google Shape;2569;g11fa56c0486_2_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70" name="Google Shape;2570;g11fa56c0486_2_2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1" name="Google Shape;2571;g11fa56c0486_2_2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2" name="Google Shape;2572;g11fa56c0486_2_256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76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1fa56c0486_2_2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578" name="Google Shape;2578;g11fa56c0486_2_2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79" name="Google Shape;2579;g11fa56c0486_2_2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0" name="Google Shape;2580;g11fa56c0486_2_2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84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g11fa56c0486_2_27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6" name="Google Shape;2586;g11fa56c0486_2_27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90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g11fa56c0486_2_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2" name="Google Shape;2592;g11fa56c0486_2_27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6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g11fa56c0486_2_28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8" name="Google Shape;2598;g11fa56c0486_2_28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9" name="Google Shape;2599;g11fa56c0486_2_28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0" name="Google Shape;2600;g11fa56c0486_2_28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1" name="Google Shape;2601;g11fa56c0486_2_281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2" name="Google Shape;2602;g11fa56c0486_2_28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3" name="Google Shape;2603;g11fa56c0486_2_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604" name="Google Shape;2604;g11fa56c0486_2_28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5" name="Google Shape;2605;g11fa56c0486_2_281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6" name="Google Shape;2606;g11fa56c0486_2_281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10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g11fa56c0486_2_29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12" name="Google Shape;2612;g11fa56c0486_2_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13" name="Google Shape;2613;g11fa56c0486_2_294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2614" name="Google Shape;2614;g11fa56c0486_2_29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e935a282d_16_428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282" name="Google Shape;282;g12e935a282d_16_4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12e935a282d_16_4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2e935a282d_16_4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18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g11fa56c0486_2_301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2620" name="Google Shape;2620;g11fa56c0486_2_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21" name="Google Shape;2621;g11fa56c0486_2_3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2" name="Google Shape;2622;g11fa56c0486_2_30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6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Google Shape;2627;g11fa56c0486_2_3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2628" name="Google Shape;2628;g11fa56c0486_2_3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29" name="Google Shape;2629;g11fa56c0486_2_3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0" name="Google Shape;2630;g11fa56c0486_2_30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34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1fa56c0486_2_31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2636" name="Google Shape;2636;g11fa56c0486_2_3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37" name="Google Shape;2637;g11fa56c0486_2_3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8" name="Google Shape;2638;g11fa56c0486_2_315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42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1fa56c0486_2_32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4" name="Google Shape;2644;g11fa56c0486_2_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45" name="Google Shape;2645;g11fa56c0486_2_32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6" name="Google Shape;2646;g11fa56c0486_2_322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647" name="Google Shape;2647;g11fa56c0486_2_322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2648" name="Google Shape;2648;g11fa56c0486_2_322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g11fa56c0486_2_3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654" name="Google Shape;2654;g11fa56c0486_2_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55" name="Google Shape;2655;g11fa56c0486_2_3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6" name="Google Shape;2656;g11fa56c0486_2_33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60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g11fa56c0486_2_33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2" name="Google Shape;2662;g11fa56c0486_2_33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66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g11fa56c0486_2_3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8" name="Google Shape;2668;g11fa56c0486_2_34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g11fa56c0486_2_34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4" name="Google Shape;2674;g11fa56c0486_2_34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5" name="Google Shape;2675;g11fa56c0486_2_34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6" name="Google Shape;2676;g11fa56c0486_2_34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7" name="Google Shape;2677;g11fa56c0486_2_34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8" name="Google Shape;2678;g11fa56c0486_2_34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9" name="Google Shape;2679;g11fa56c0486_2_3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680" name="Google Shape;2680;g11fa56c0486_2_34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1" name="Google Shape;2681;g11fa56c0486_2_348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2" name="Google Shape;2682;g11fa56c0486_2_348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3" name="Google Shape;2683;g11fa56c0486_2_348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87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11fa56c0486_2_3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89" name="Google Shape;2689;g11fa56c0486_2_3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90" name="Google Shape;2690;g11fa56c0486_2_3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1" name="Google Shape;2691;g11fa56c0486_2_3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95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g11fa56c0486_2_36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97" name="Google Shape;2697;g11fa56c0486_2_3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98" name="Google Shape;2698;g11fa56c0486_2_3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9" name="Google Shape;2699;g11fa56c0486_2_36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e935a282d_16_4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0" name="Google Shape;290;g12e935a282d_16_4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12e935a282d_16_435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292" name="Google Shape;292;g12e935a282d_16_4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3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Google Shape;2704;g11fa56c0486_2_3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05" name="Google Shape;2705;g11fa56c0486_2_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06" name="Google Shape;2706;g11fa56c0486_2_376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7" name="Google Shape;2707;g11fa56c0486_2_3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1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g11fa56c0486_2_3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13" name="Google Shape;2713;g11fa56c0486_2_3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14" name="Google Shape;2714;g11fa56c0486_2_383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2715" name="Google Shape;2715;g11fa56c0486_2_3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6" name="Google Shape;2716;g11fa56c0486_2_383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7" name="Google Shape;2717;g11fa56c0486_2_383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8" name="Google Shape;2718;g11fa56c0486_2_383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9" name="Google Shape;2719;g11fa56c0486_2_383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0" name="Google Shape;2720;g11fa56c0486_2_383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1fa56c0486_2_395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26" name="Google Shape;2726;g11fa56c0486_2_3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1fa56c0486_2_395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8" name="Google Shape;2728;g11fa56c0486_2_39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2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g11fa56c0486_2_40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4" name="Google Shape;2734;g11fa56c0486_2_40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5" name="Google Shape;2735;g11fa56c0486_2_40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6" name="Google Shape;2736;g11fa56c0486_2_40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7" name="Google Shape;2737;g11fa56c0486_2_402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8" name="Google Shape;2738;g11fa56c0486_2_40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9" name="Google Shape;2739;g11fa56c0486_2_4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740" name="Google Shape;2740;g11fa56c0486_2_40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1" name="Google Shape;2741;g11fa56c0486_2_402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2" name="Google Shape;2742;g11fa56c0486_2_402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43" name="Google Shape;2743;g11fa56c0486_2_402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7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g11fa56c0486_2_41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9" name="Google Shape;2749;g11fa56c0486_2_41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0" name="Google Shape;2750;g11fa56c0486_2_41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1" name="Google Shape;2751;g11fa56c0486_2_41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2" name="Google Shape;2752;g11fa56c0486_2_41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3" name="Google Shape;2753;g11fa56c0486_2_41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4" name="Google Shape;2754;g11fa56c0486_2_4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755" name="Google Shape;2755;g11fa56c0486_2_41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6" name="Google Shape;2756;g11fa56c0486_2_416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7" name="Google Shape;2757;g11fa56c0486_2_416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6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g11fa56c0486_2_42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63" name="Google Shape;2763;g11fa56c0486_2_4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64" name="Google Shape;2764;g11fa56c0486_2_42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5" name="Google Shape;2765;g11fa56c0486_2_4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69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0" name="Google Shape;2770;g11fa56c0486_2_4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71" name="Google Shape;2771;g11fa56c0486_2_4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72" name="Google Shape;2772;g11fa56c0486_2_4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3" name="Google Shape;2773;g11fa56c0486_2_43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77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g11fa56c0486_2_44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79" name="Google Shape;2779;g11fa56c0486_2_4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80" name="Google Shape;2780;g11fa56c0486_2_4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1" name="Google Shape;2781;g11fa56c0486_2_44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5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" name="Google Shape;2786;g11fa56c0486_2_45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87" name="Google Shape;2787;g11fa56c0486_2_4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88" name="Google Shape;2788;g11fa56c0486_2_4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9" name="Google Shape;2789;g11fa56c0486_2_45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93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g11fa56c0486_2_4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95" name="Google Shape;2795;g11fa56c0486_2_4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96" name="Google Shape;2796;g11fa56c0486_2_4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7" name="Google Shape;2797;g11fa56c0486_2_4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6f630a1ee_3_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" name="Google Shape;56;g126f630a1ee_3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126f630a1ee_3_10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g126f630a1ee_3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e935a282d_16_44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298" name="Google Shape;298;g12e935a282d_16_4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12e935a282d_16_4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2e935a282d_16_44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g11fa56c0486_2_4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03" name="Google Shape;2803;g11fa56c0486_2_4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04" name="Google Shape;2804;g11fa56c0486_2_4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5" name="Google Shape;2805;g11fa56c0486_2_4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2806" name="Google Shape;2806;g11fa56c0486_2_464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2807" name="Google Shape;2807;g11fa56c0486_2_464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2808" name="Google Shape;2808;g11fa56c0486_2_464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2809" name="Google Shape;2809;g11fa56c0486_2_464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13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Google Shape;2814;g11fa56c0486_2_47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15" name="Google Shape;2815;g11fa56c0486_2_4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16" name="Google Shape;2816;g11fa56c0486_2_47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7" name="Google Shape;2817;g11fa56c0486_2_47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8" name="Google Shape;2818;g11fa56c0486_2_475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2819" name="Google Shape;2819;g11fa56c0486_2_475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0" name="Google Shape;2820;g11fa56c0486_2_475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2821" name="Google Shape;2821;g11fa56c0486_2_475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25" name="Shape 2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" name="Google Shape;2826;g11fa56c0486_2_48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27" name="Google Shape;2827;g11fa56c0486_2_4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28" name="Google Shape;2828;g11fa56c0486_2_48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9" name="Google Shape;2829;g11fa56c0486_2_48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33" name="Shape 2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Google Shape;2834;g11fa56c0486_2_49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5" name="Google Shape;2835;g11fa56c0486_2_4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36" name="Google Shape;2836;g11fa56c0486_2_4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7" name="Google Shape;2837;g11fa56c0486_2_49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8" name="Google Shape;2838;g11fa56c0486_2_493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42" name="Shape 2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3" name="Google Shape;2843;g11fa56c0486_2_50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844" name="Google Shape;2844;g11fa56c0486_2_5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45" name="Google Shape;2845;g11fa56c0486_2_5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6" name="Google Shape;2846;g11fa56c0486_2_50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50" name="Shape 2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1" name="Google Shape;2851;g11fa56c0486_2_5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852" name="Google Shape;2852;g11fa56c0486_2_5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53" name="Google Shape;2853;g11fa56c0486_2_5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4" name="Google Shape;2854;g11fa56c0486_2_50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8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Google Shape;2859;g11fa56c0486_2_51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0" name="Google Shape;2860;g11fa56c0486_2_51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1" name="Google Shape;2861;g11fa56c0486_2_51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2" name="Google Shape;2862;g11fa56c0486_2_51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3" name="Google Shape;2863;g11fa56c0486_2_51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4" name="Google Shape;2864;g11fa56c0486_2_51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5" name="Google Shape;2865;g11fa56c0486_2_5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866" name="Google Shape;2866;g11fa56c0486_2_51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7" name="Google Shape;2867;g11fa56c0486_2_51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8" name="Google Shape;2868;g11fa56c0486_2_51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72" name="Shape 2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3" name="Google Shape;2873;g11fa56c0486_2_5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74" name="Google Shape;2874;g11fa56c0486_2_5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75" name="Google Shape;2875;g11fa56c0486_2_52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6" name="Google Shape;2876;g11fa56c0486_2_5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80" name="Shape 2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1" name="Google Shape;2881;g11fa56c0486_2_5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82" name="Google Shape;2882;g11fa56c0486_2_5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83" name="Google Shape;2883;g11fa56c0486_2_5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4" name="Google Shape;2884;g11fa56c0486_2_53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88" name="Shape 2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9" name="Google Shape;2889;g11fa56c0486_2_54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90" name="Google Shape;2890;g11fa56c0486_2_5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91" name="Google Shape;2891;g11fa56c0486_2_5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2" name="Google Shape;2892;g11fa56c0486_2_54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3" name="Google Shape;2893;g11fa56c0486_2_542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894" name="Google Shape;2894;g11fa56c0486_2_542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895" name="Google Shape;2895;g11fa56c0486_2_542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896" name="Google Shape;2896;g11fa56c0486_2_542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2897" name="Google Shape;2897;g11fa56c0486_2_542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898" name="Google Shape;2898;g11fa56c0486_2_542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899" name="Google Shape;2899;g11fa56c0486_2_542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900" name="Google Shape;2900;g11fa56c0486_2_542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e935a282d_16_4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306" name="Google Shape;306;g12e935a282d_16_4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12e935a282d_16_4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2e935a282d_16_449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04" name="Shape 2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5" name="Google Shape;2905;g11fa56c0486_2_5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06" name="Google Shape;2906;g11fa56c0486_2_5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07" name="Google Shape;2907;g11fa56c0486_2_5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8" name="Google Shape;2908;g11fa56c0486_2_5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2909" name="Google Shape;2909;g11fa56c0486_2_5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13" name="Shape 2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Google Shape;2914;g11fa56c0486_2_5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15" name="Google Shape;2915;g11fa56c0486_2_5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16" name="Google Shape;2916;g11fa56c0486_2_5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7" name="Google Shape;2917;g11fa56c0486_2_5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918" name="Google Shape;2918;g11fa56c0486_2_5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22" name="Shape 2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3" name="Google Shape;2923;g11fa56c0486_2_57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24" name="Google Shape;2924;g11fa56c0486_2_5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1fa56c0486_2_5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6" name="Google Shape;2926;g11fa56c0486_2_57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30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Google Shape;2931;g11fa56c0486_2_58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932" name="Google Shape;2932;g11fa56c0486_2_5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33" name="Google Shape;2933;g11fa56c0486_2_5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4" name="Google Shape;2934;g11fa56c0486_2_58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8" name="Shape 2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Google Shape;2939;g11fa56c0486_2_58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0" name="Google Shape;2940;g11fa56c0486_2_58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1" name="Google Shape;2941;g11fa56c0486_2_58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2" name="Google Shape;2942;g11fa56c0486_2_58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3" name="Google Shape;2943;g11fa56c0486_2_587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4" name="Google Shape;2944;g11fa56c0486_2_58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5" name="Google Shape;2945;g11fa56c0486_2_5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946" name="Google Shape;2946;g11fa56c0486_2_58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7" name="Google Shape;2947;g11fa56c0486_2_587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8" name="Google Shape;2948;g11fa56c0486_2_587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52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g11fa56c0486_2_60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54" name="Google Shape;2954;g11fa56c0486_2_6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55" name="Google Shape;2955;g11fa56c0486_2_600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2956" name="Google Shape;2956;g11fa56c0486_2_60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60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1" name="Google Shape;2961;g11fa56c0486_2_60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2962" name="Google Shape;2962;g11fa56c0486_2_6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63" name="Google Shape;2963;g11fa56c0486_2_60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4" name="Google Shape;2964;g11fa56c0486_2_60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68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11fa56c0486_2_61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2970" name="Google Shape;2970;g11fa56c0486_2_6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71" name="Google Shape;2971;g11fa56c0486_2_6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2" name="Google Shape;2972;g11fa56c0486_2_61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76" name="Shape 2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" name="Google Shape;2977;g11fa56c0486_2_6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2978" name="Google Shape;2978;g11fa56c0486_2_6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79" name="Google Shape;2979;g11fa56c0486_2_6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0" name="Google Shape;2980;g11fa56c0486_2_62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84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g11fa56c0486_2_6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86" name="Google Shape;2986;g11fa56c0486_2_6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87" name="Google Shape;2987;g11fa56c0486_2_6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8" name="Google Shape;2988;g11fa56c0486_2_6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e935a282d_16_4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4" name="Google Shape;314;g12e935a282d_16_4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12e935a282d_16_4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12e935a282d_16_456"/>
          <p:cNvSpPr txBox="1"/>
          <p:nvPr/>
        </p:nvSpPr>
        <p:spPr>
          <a:xfrm>
            <a:off x="428625" y="1331076"/>
            <a:ext cx="8478000" cy="3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</a:t>
            </a:r>
            <a:r>
              <a:rPr b="1" i="1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   ERRO                        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</a:t>
            </a:r>
            <a:r>
              <a:rPr b="1" i="1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  </a:t>
            </a:r>
            <a:r>
              <a:rPr b="1" i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ERRO</a:t>
            </a:r>
            <a:r>
              <a:rPr b="1" i="1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 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317" name="Google Shape;317;g12e935a282d_16_456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318" name="Google Shape;318;g12e935a282d_16_456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92" name="Shape 2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3" name="Google Shape;2993;g11fa56c0486_2_6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994" name="Google Shape;2994;g11fa56c0486_2_6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95" name="Google Shape;2995;g11fa56c0486_2_6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6" name="Google Shape;2996;g11fa56c0486_2_63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00" name="Shape 3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" name="Google Shape;3001;g11fa56c0486_2_64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02" name="Google Shape;3002;g11fa56c0486_2_6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03" name="Google Shape;3003;g11fa56c0486_2_6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4" name="Google Shape;3004;g11fa56c0486_2_64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08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11fa56c0486_2_6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10" name="Google Shape;3010;g11fa56c0486_2_6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11" name="Google Shape;3011;g11fa56c0486_2_6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2" name="Google Shape;3012;g11fa56c0486_2_6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16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" name="Google Shape;3017;g10ee2007716_0_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18" name="Google Shape;3018;g10ee2007716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19" name="Google Shape;3019;g10ee2007716_0_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0" name="Google Shape;3020;g10ee2007716_0_21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1" name="Google Shape;3021;g10ee2007716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75" y="249790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2" name="Google Shape;3022;g10ee2007716_0_21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3023" name="Google Shape;3023;g10ee2007716_0_21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27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Google Shape;3028;g10cd58d34af_2_14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29" name="Google Shape;3029;g10cd58d34af_2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30" name="Google Shape;3030;g10cd58d34af_2_1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1" name="Google Shape;3031;g10cd58d34af_2_14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2" name="Google Shape;3032;g10cd58d34af_2_141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36" name="Shape 3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7" name="Google Shape;3037;g10ee2007716_0_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38" name="Google Shape;3038;g10ee2007716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39" name="Google Shape;3039;g10ee2007716_0_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0" name="Google Shape;3040;g10ee2007716_0_35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1" name="Google Shape;3041;g10ee2007716_0_35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2" name="Google Shape;3042;g10ee2007716_0_35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46" name="Shape 3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7" name="Google Shape;3047;g10cd58d34af_2_1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048" name="Google Shape;3048;g10cd58d34af_2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49" name="Google Shape;3049;g10cd58d34af_2_1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0" name="Google Shape;3050;g10cd58d34af_2_1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54" name="Shape 3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5" name="Google Shape;3055;g10cd58d34af_2_1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056" name="Google Shape;3056;g10cd58d34af_2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57" name="Google Shape;3057;g10cd58d34af_2_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8" name="Google Shape;3058;g10cd58d34af_2_1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62" name="Shape 3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3" name="Google Shape;3063;g1091b3ca1af_0_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4" name="Google Shape;3064;g1091b3ca1af_0_4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68" name="Shape 3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9" name="Google Shape;3069;g1091b3ca1af_0_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0" name="Google Shape;3070;g1091b3ca1af_0_12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e935a282d_16_4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24" name="Google Shape;324;g12e935a282d_16_4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12e935a282d_16_4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2e935a282d_16_4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74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3075;g1091b3ca1af_0_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6" name="Google Shape;3076;g1091b3ca1af_0_1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80" name="Shape 3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Google Shape;3081;g1091b3ca1af_0_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2" name="Google Shape;3082;g1091b3ca1af_0_2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86" name="Shape 3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Google Shape;3087;g1091b3ca1af_0_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8" name="Google Shape;3088;g1091b3ca1af_0_29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2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Google Shape;3093;g10cd58d34af_2_16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4" name="Google Shape;3094;g10cd58d34af_2_16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5" name="Google Shape;3095;g10cd58d34af_2_16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6" name="Google Shape;3096;g10cd58d34af_2_16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7" name="Google Shape;3097;g10cd58d34af_2_16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8" name="Google Shape;3098;g10cd58d34af_2_16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9" name="Google Shape;3099;g10cd58d34af_2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100" name="Google Shape;3100;g10cd58d34af_2_16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1" name="Google Shape;3101;g10cd58d34af_2_163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2" name="Google Shape;3102;g10cd58d34af_2_163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06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Google Shape;3107;g10cd58d34af_2_1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08" name="Google Shape;3108;g10cd58d34af_2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09" name="Google Shape;3109;g10cd58d34af_2_176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0" name="Google Shape;3110;g10cd58d34af_2_1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14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Google Shape;3115;g10cd58d34af_2_1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16" name="Google Shape;3116;g10cd58d34af_2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17" name="Google Shape;3117;g10cd58d34af_2_1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8" name="Google Shape;3118;g10cd58d34af_2_183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9" name="Google Shape;3119;g10cd58d34af_2_183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0" name="Google Shape;3120;g10cd58d34af_2_183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24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10cd58d34af_2_1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26" name="Google Shape;3126;g10cd58d34af_2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27" name="Google Shape;3127;g10cd58d34af_2_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8" name="Google Shape;3128;g10cd58d34af_2_190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9" name="Google Shape;3129;g10cd58d34af_2_190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3130" name="Google Shape;3130;g10cd58d34af_2_190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3131" name="Google Shape;3131;g10cd58d34af_2_190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3132" name="Google Shape;3132;g10cd58d34af_2_190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3133" name="Google Shape;3133;g10cd58d34af_2_190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3134" name="Google Shape;3134;g10cd58d34af_2_190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3135" name="Google Shape;3135;g10cd58d34af_2_190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3136" name="Google Shape;3136;g10cd58d34af_2_190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3137" name="Google Shape;3137;g10cd58d34af_2_190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41" name="Shape 3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2" name="Google Shape;3142;g10cd58d34af_2_2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43" name="Google Shape;3143;g10cd58d34af_2_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44" name="Google Shape;3144;g10cd58d34af_2_2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5" name="Google Shape;3145;g10cd58d34af_2_20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3146" name="Google Shape;3146;g10cd58d34af_2_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75" y="987400"/>
            <a:ext cx="6672275" cy="36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50" name="Shape 3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Google Shape;3151;g10cd58d34af_2_2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52" name="Google Shape;3152;g10cd58d34af_2_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53" name="Google Shape;3153;g10cd58d34af_2_2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4" name="Google Shape;3154;g10cd58d34af_2_2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3155" name="Google Shape;3155;g10cd58d34af_2_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621" y="166653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59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g10cd58d34af_2_2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61" name="Google Shape;3161;g10cd58d34af_2_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62" name="Google Shape;3162;g10cd58d34af_2_2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3" name="Google Shape;3163;g10cd58d34af_2_22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4" name="Google Shape;3164;g10cd58d34af_2_221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e935a282d_16_47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12e935a282d_16_472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68" name="Shape 3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Google Shape;3169;g10cd58d34af_2_2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170" name="Google Shape;3170;g10cd58d34af_2_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71" name="Google Shape;3171;g10cd58d34af_2_2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2" name="Google Shape;3172;g10cd58d34af_2_2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76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Google Shape;3177;g1091b3ca1af_0_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8" name="Google Shape;3178;g1091b3ca1af_0_35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82" name="Shape 3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" name="Google Shape;3183;g1091b3ca1af_0_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4" name="Google Shape;3184;g1091b3ca1af_0_4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8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Google Shape;3189;g10cd58d34af_2_23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90" name="Google Shape;3190;g10cd58d34af_2_23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91" name="Google Shape;3191;g10cd58d34af_2_23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92" name="Google Shape;3192;g10cd58d34af_2_23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3" name="Google Shape;3193;g10cd58d34af_2_23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4" name="Google Shape;3194;g10cd58d34af_2_23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5" name="Google Shape;3195;g10cd58d34af_2_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196" name="Google Shape;3196;g10cd58d34af_2_23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7" name="Google Shape;3197;g10cd58d34af_2_23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98" name="Google Shape;3198;g10cd58d34af_2_23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02" name="Shape 3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3" name="Google Shape;3203;g10cd58d34af_2_2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04" name="Google Shape;3204;g10cd58d34af_2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05" name="Google Shape;3205;g10cd58d34af_2_24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3206" name="Google Shape;3206;g10cd58d34af_2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10" name="Shape 3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1" name="Google Shape;3211;g10cd58d34af_2_255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3212" name="Google Shape;3212;g10cd58d34af_2_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13" name="Google Shape;3213;g10cd58d34af_2_2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4" name="Google Shape;3214;g10cd58d34af_2_2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18" name="Shape 3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9" name="Google Shape;3219;g10cd58d34af_2_2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3220" name="Google Shape;3220;g10cd58d34af_2_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21" name="Google Shape;3221;g10cd58d34af_2_2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2" name="Google Shape;3222;g10cd58d34af_2_2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26" name="Shape 3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7" name="Google Shape;3227;g10cd58d34af_2_26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3228" name="Google Shape;3228;g10cd58d34af_2_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29" name="Google Shape;3229;g10cd58d34af_2_2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0" name="Google Shape;3230;g10cd58d34af_2_269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34" name="Shape 3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" name="Google Shape;3235;g10cd58d34af_2_2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36" name="Google Shape;3236;g10cd58d34af_2_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37" name="Google Shape;3237;g10cd58d34af_2_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8" name="Google Shape;3238;g10cd58d34af_2_276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3239" name="Google Shape;3239;g10cd58d34af_2_276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3240" name="Google Shape;3240;g10cd58d34af_2_276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44" name="Shape 3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g10cd58d34af_2_2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246" name="Google Shape;3246;g10cd58d34af_2_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47" name="Google Shape;3247;g10cd58d34af_2_2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8" name="Google Shape;3248;g10cd58d34af_2_28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e935a282d_16_4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2e935a282d_16_477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52" name="Shape 3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Google Shape;3253;g1091b3ca1af_0_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4" name="Google Shape;3254;g1091b3ca1af_0_49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58" name="Shape 3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9" name="Google Shape;3259;g1091b3ca1af_0_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0" name="Google Shape;3260;g1091b3ca1af_0_5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4" name="Shape 3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5" name="Google Shape;3265;g10cd58d34af_2_29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6" name="Google Shape;3266;g10cd58d34af_2_29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7" name="Google Shape;3267;g10cd58d34af_2_29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8" name="Google Shape;3268;g10cd58d34af_2_29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9" name="Google Shape;3269;g10cd58d34af_2_29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0" name="Google Shape;3270;g10cd58d34af_2_29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1" name="Google Shape;3271;g10cd58d34af_2_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272" name="Google Shape;3272;g10cd58d34af_2_29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3" name="Google Shape;3273;g10cd58d34af_2_290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74" name="Google Shape;3274;g10cd58d34af_2_290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75" name="Google Shape;3275;g10cd58d34af_2_290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79" name="Shape 3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" name="Google Shape;3280;g10cd58d34af_2_30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81" name="Google Shape;3281;g10cd58d34af_2_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82" name="Google Shape;3282;g10cd58d34af_2_3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3" name="Google Shape;3283;g10cd58d34af_2_30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87" name="Shape 3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8" name="Google Shape;3288;g10cd58d34af_2_3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89" name="Google Shape;3289;g10cd58d34af_2_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90" name="Google Shape;3290;g10cd58d34af_2_3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1" name="Google Shape;3291;g10cd58d34af_2_3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95" name="Shape 3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6" name="Google Shape;3296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97" name="Google Shape;32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98" name="Google Shape;3298;p3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9" name="Google Shape;3299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03" name="Shape 3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4" name="Google Shape;3304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05" name="Google Shape;33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06" name="Google Shape;3306;p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3307" name="Google Shape;3307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8" name="Google Shape;3308;p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9" name="Google Shape;3309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0" name="Google Shape;3310;p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1" name="Google Shape;3311;p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2" name="Google Shape;3312;p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16" name="Shape 3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" name="Google Shape;3317;p8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18" name="Google Shape;33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19" name="Google Shape;3319;p8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0" name="Google Shape;3320;p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4" name="Shape 3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5" name="Google Shape;3325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6" name="Google Shape;3326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7" name="Google Shape;3327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8" name="Google Shape;332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9" name="Google Shape;332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0" name="Google Shape;333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1" name="Google Shape;333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332" name="Google Shape;333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3" name="Google Shape;333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4" name="Google Shape;333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35" name="Google Shape;333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9" name="Shape 3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0" name="Google Shape;3340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1" name="Google Shape;3341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2" name="Google Shape;3342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3" name="Google Shape;334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4" name="Google Shape;334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5" name="Google Shape;334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6" name="Google Shape;33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347" name="Google Shape;334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8" name="Google Shape;334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9" name="Google Shape;3349;p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e935a282d_16_48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4" name="Google Shape;344;g12e935a282d_16_48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5" name="Google Shape;345;g12e935a282d_16_48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6" name="Google Shape;346;g12e935a282d_16_48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12e935a282d_16_482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12e935a282d_16_48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g12e935a282d_16_4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12e935a282d_16_48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2e935a282d_16_482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2" name="Google Shape;352;g12e935a282d_16_482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3" name="Google Shape;353;g12e935a282d_16_482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53" name="Shape 3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4" name="Google Shape;3354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55" name="Google Shape;33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56" name="Google Shape;3356;p1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7" name="Google Shape;335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61" name="Shape 3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2" name="Google Shape;3362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63" name="Google Shape;33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64" name="Google Shape;336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5" name="Google Shape;3365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69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p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71" name="Google Shape;33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72" name="Google Shape;3372;p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3" name="Google Shape;3373;p1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77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8" name="Google Shape;3378;p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79" name="Google Shape;337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80" name="Google Shape;3380;p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1" name="Google Shape;3381;p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85" name="Shape 3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6" name="Google Shape;3386;p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87" name="Google Shape;338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88" name="Google Shape;3388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9" name="Google Shape;3389;p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93" name="Shape 3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4" name="Google Shape;3394;p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95" name="Google Shape;33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96" name="Google Shape;3396;p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7" name="Google Shape;3397;p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3398" name="Google Shape;3398;p13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3399" name="Google Shape;3399;p13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3400" name="Google Shape;3400;p13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3401" name="Google Shape;3401;p13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05" name="Shape 3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6" name="Google Shape;3406;p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07" name="Google Shape;34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08" name="Google Shape;3408;p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9" name="Google Shape;3409;p2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0" name="Google Shape;3410;p26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3411" name="Google Shape;3411;p26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2" name="Google Shape;3412;p26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3413" name="Google Shape;3413;p26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17" name="Shape 3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8" name="Google Shape;3418;p2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19" name="Google Shape;34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20" name="Google Shape;3420;p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1" name="Google Shape;3421;p2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25" name="Shape 3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6" name="Google Shape;3426;p4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27" name="Google Shape;342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28" name="Google Shape;3428;p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9" name="Google Shape;3429;p4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0" name="Google Shape;3430;p47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34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436" name="Google Shape;343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37" name="Google Shape;3437;p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8" name="Google Shape;3438;p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2e935a282d_16_50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9" name="Google Shape;359;g12e935a282d_16_5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12e935a282d_16_50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12e935a282d_16_50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42" name="Shape 3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" name="Google Shape;3443;p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444" name="Google Shape;344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45" name="Google Shape;3445;p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6" name="Google Shape;3446;p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0" name="Shape 3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" name="Google Shape;3451;p5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52" name="Google Shape;3452;p5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53" name="Google Shape;3453;p5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54" name="Google Shape;3454;p5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5" name="Google Shape;3455;p5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6" name="Google Shape;3456;p5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7" name="Google Shape;345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458" name="Google Shape;3458;p5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p5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60" name="Google Shape;3460;p5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64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p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66" name="Google Shape;346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67" name="Google Shape;3467;p51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8" name="Google Shape;3468;p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72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3" name="Google Shape;3473;p5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74" name="Google Shape;347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75" name="Google Shape;3475;p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6" name="Google Shape;3476;p5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80" name="Shape 3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Google Shape;3481;p5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82" name="Google Shape;348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83" name="Google Shape;3483;p5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4" name="Google Shape;3484;p5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5" name="Google Shape;3485;p53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3486" name="Google Shape;3486;p53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3487" name="Google Shape;3487;p53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3488" name="Google Shape;3488;p53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3489" name="Google Shape;3489;p53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3490" name="Google Shape;3490;p53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3491" name="Google Shape;3491;p53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3492" name="Google Shape;3492;p53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96" name="Shape 3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7" name="Google Shape;3497;p5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98" name="Google Shape;349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99" name="Google Shape;3499;p5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0" name="Google Shape;3500;p5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3501" name="Google Shape;350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05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p5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07" name="Google Shape;350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08" name="Google Shape;3508;p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9" name="Google Shape;3509;p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https://docs.oracle.com/javase/7/docs/api/java/lang/String.html​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3510" name="Google Shape;3510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14" name="Shape 3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p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16" name="Google Shape;351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17" name="Google Shape;3517;p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8" name="Google Shape;3518;p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22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p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524" name="Google Shape;352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5" name="Google Shape;3525;p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6" name="Google Shape;3526;p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0" name="Shape 3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1" name="Google Shape;3531;p5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2" name="Google Shape;3532;p5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3" name="Google Shape;3533;p5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4" name="Google Shape;3534;p5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5" name="Google Shape;3535;p5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6" name="Google Shape;3536;p5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7" name="Google Shape;353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38" name="Google Shape;3538;p5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9" name="Google Shape;3539;p58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40" name="Google Shape;3540;p58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e935a282d_16_82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7" name="Google Shape;367;g12e935a282d_16_8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12e935a282d_16_82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2e935a282d_16_82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44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5" name="Google Shape;3545;p5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46" name="Google Shape;354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47" name="Google Shape;3547;p5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funcioname</a:t>
            </a:r>
            <a:endParaRPr/>
          </a:p>
        </p:txBody>
      </p:sp>
      <p:sp>
        <p:nvSpPr>
          <p:cNvPr id="3548" name="Google Shape;3548;p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52" name="Shape 3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" name="Google Shape;3553;p6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3554" name="Google Shape;355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p6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6" name="Google Shape;3556;p6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60" name="Shape 3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1" name="Google Shape;3561;p6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3562" name="Google Shape;356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63" name="Google Shape;3563;p6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4" name="Google Shape;3564;p6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68" name="Shape 3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9" name="Google Shape;3569;p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3570" name="Google Shape;357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71" name="Google Shape;3571;p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2" name="Google Shape;3572;p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76" name="Shape 3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7" name="Google Shape;3577;p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78" name="Google Shape;357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79" name="Google Shape;3579;p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0" name="Google Shape;3580;p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84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586" name="Google Shape;358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87" name="Google Shape;3587;p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8" name="Google Shape;3588;p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3" name="Google Shape;3593;p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94" name="Google Shape;359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p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6" name="Google Shape;3596;p65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>
                <a:hlinkClick r:id="rId5"/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00" name="Shape 3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1" name="Google Shape;3601;p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02" name="Google Shape;360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03" name="Google Shape;3603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4" name="Google Shape;3604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2e935a282d_16_82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75" name="Google Shape;375;g12e935a282d_16_8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g12e935a282d_16_8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12e935a282d_16_82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f630a1ee_3_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" name="Google Shape;64;g126f630a1ee_3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126f630a1ee_3_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66" name="Google Shape;66;g126f630a1ee_3_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126f630a1ee_3_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126f630a1ee_3_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126f630a1ee_3_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26f630a1ee_3_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126f630a1ee_3_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2e935a282d_16_145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3" name="Google Shape;383;g12e935a282d_16_14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g12e935a282d_16_1452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12e935a282d_16_14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2e935a282d_16_145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1" name="Google Shape;391;g12e935a282d_16_14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12e935a282d_16_14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12e935a282d_16_145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2e935a282d_16_146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9" name="Google Shape;399;g12e935a282d_16_14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g12e935a282d_16_146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2e935a282d_16_146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e935a282d_16_147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7" name="Google Shape;407;g12e935a282d_16_14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g12e935a282d_16_14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12e935a282d_16_147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2e935a282d_16_148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5" name="Google Shape;415;g12e935a282d_16_14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12e935a282d_16_14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12e935a282d_16_148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2e935a282d_16_148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3" name="Google Shape;423;g12e935a282d_16_14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g12e935a282d_16_148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12e935a282d_16_148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426" name="Google Shape;426;g12e935a282d_16_1487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427" name="Google Shape;427;g12e935a282d_16_1487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428" name="Google Shape;428;g12e935a282d_16_1487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429" name="Google Shape;429;g12e935a282d_16_1487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2e935a282d_16_15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35" name="Google Shape;435;g12e935a282d_16_15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g12e935a282d_16_15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12e935a282d_16_153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2e935a282d_16_14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3" name="Google Shape;443;g12e935a282d_16_14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g12e935a282d_16_14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12e935a282d_16_149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g12e935a282d_16_1498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447" name="Google Shape;447;g12e935a282d_16_1498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12e935a282d_16_1498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449" name="Google Shape;449;g12e935a282d_16_1498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2e935a282d_16_150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5" name="Google Shape;455;g12e935a282d_16_15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12e935a282d_16_150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12e935a282d_16_150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2e935a282d_16_151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3" name="Google Shape;463;g12e935a282d_16_15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g12e935a282d_16_15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12e935a282d_16_151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g12e935a282d_16_1516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6f630a1ee_3_29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7" name="Google Shape;77;g126f630a1ee_3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26f630a1ee_3_29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f630a1ee_3_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2e935a282d_16_15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72" name="Google Shape;472;g12e935a282d_16_15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g12e935a282d_16_15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12e935a282d_16_152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2e935a282d_16_153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0" name="Google Shape;480;g12e935a282d_16_153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1" name="Google Shape;481;g12e935a282d_16_153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2" name="Google Shape;482;g12e935a282d_16_153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12e935a282d_16_153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12e935a282d_16_153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Google Shape;485;g12e935a282d_16_15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g12e935a282d_16_153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12e935a282d_16_1538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8" name="Google Shape;488;g12e935a282d_16_1538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4736856e99_2_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4" name="Google Shape;494;g14736856e99_2_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5" name="Google Shape;495;g14736856e99_2_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6" name="Google Shape;496;g14736856e99_2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14736856e99_2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14736856e99_2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9" name="Google Shape;499;g14736856e99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g14736856e99_2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14736856e99_2_0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2" name="Google Shape;502;g14736856e99_2_0"/>
          <p:cNvSpPr txBox="1"/>
          <p:nvPr/>
        </p:nvSpPr>
        <p:spPr>
          <a:xfrm>
            <a:off x="2958765" y="3240007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2e935a282d_16_15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8" name="Google Shape;508;g12e935a282d_16_15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g12e935a282d_16_1551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g12e935a282d_16_15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2e935a282d_16_155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6" name="Google Shape;516;g12e935a282d_16_15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g12e935a282d_16_15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12e935a282d_16_155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2e935a282d_16_15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4" name="Google Shape;524;g12e935a282d_16_15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g12e935a282d_16_15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12e935a282d_16_15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g12e935a282d_16_1565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528" name="Google Shape;528;g12e935a282d_16_1565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529" name="Google Shape;529;g12e935a282d_16_1565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530" name="Google Shape;530;g12e935a282d_16_1565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531" name="Google Shape;531;g12e935a282d_16_1565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532" name="Google Shape;532;g12e935a282d_16_1565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533" name="Google Shape;533;g12e935a282d_16_1565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534" name="Google Shape;534;g12e935a282d_16_1565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2e935a282d_16_158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0" name="Google Shape;540;g12e935a282d_16_15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g12e935a282d_16_15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g12e935a282d_16_158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543" name="Google Shape;543;g12e935a282d_16_15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2e935a282d_16_158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9" name="Google Shape;549;g12e935a282d_16_15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g12e935a282d_16_15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12e935a282d_16_158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552" name="Google Shape;552;g12e935a282d_16_15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2e935a282d_16_159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58" name="Google Shape;558;g12e935a282d_16_15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g12e935a282d_16_159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g12e935a282d_16_159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2e935a282d_16_160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566" name="Google Shape;566;g12e935a282d_16_16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g12e935a282d_16_160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12e935a282d_16_160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6f630a1ee_3_3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g126f630a1ee_3_3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g126f630a1ee_3_3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f630a1ee_3_3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126f630a1ee_3_3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126f630a1ee_3_3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g126f630a1ee_3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126f630a1ee_3_3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26f630a1ee_3_36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g126f630a1ee_3_36"/>
          <p:cNvSpPr txBox="1"/>
          <p:nvPr/>
        </p:nvSpPr>
        <p:spPr>
          <a:xfrm>
            <a:off x="3190540" y="4839757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2e935a282d_16_161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4" name="Google Shape;574;g12e935a282d_16_161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5" name="Google Shape;575;g12e935a282d_16_161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6" name="Google Shape;576;g12e935a282d_16_161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g12e935a282d_16_161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g12e935a282d_16_161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9" name="Google Shape;579;g12e935a282d_16_16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g12e935a282d_16_161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g12e935a282d_16_161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2" name="Google Shape;582;g12e935a282d_16_161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2e935a282d_16_16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8" name="Google Shape;588;g12e935a282d_16_16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g12e935a282d_16_1623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590" name="Google Shape;590;g12e935a282d_16_16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2e935a282d_16_163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596" name="Google Shape;596;g12e935a282d_16_16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g12e935a282d_16_16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12e935a282d_16_163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2e935a282d_16_163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604" name="Google Shape;604;g12e935a282d_16_16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g12e935a282d_16_163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g12e935a282d_16_163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2e935a282d_16_164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612" name="Google Shape;612;g12e935a282d_16_16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g12e935a282d_16_164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12e935a282d_16_164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2e935a282d_16_16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0" name="Google Shape;620;g12e935a282d_16_16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g12e935a282d_16_16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g12e935a282d_16_165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2e935a282d_16_165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628" name="Google Shape;628;g12e935a282d_16_16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g12e935a282d_16_16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g12e935a282d_16_165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2e935a282d_16_16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36" name="Google Shape;636;g12e935a282d_16_16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g12e935a282d_16_16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12e935a282d_16_16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2e935a282d_16_167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4" name="Google Shape;644;g12e935a282d_16_16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g12e935a282d_16_167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g12e935a282d_16_167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2e935a282d_16_167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2" name="Google Shape;652;g12e935a282d_16_16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g12e935a282d_16_167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12e935a282d_16_1679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5" name="Google Shape;655;g12e935a282d_16_16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75" y="249790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g12e935a282d_16_1679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657" name="Google Shape;657;g12e935a282d_16_1679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6f630a1ee_3_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9" name="Google Shape;99;g126f630a1ee_3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26f630a1ee_3_4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126f630a1ee_3_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2e935a282d_16_168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63" name="Google Shape;663;g12e935a282d_16_16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g12e935a282d_16_168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g12e935a282d_16_168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g12e935a282d_16_1689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2e935a282d_16_169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2" name="Google Shape;672;g12e935a282d_16_16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g12e935a282d_16_16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g12e935a282d_16_1697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g12e935a282d_16_1697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g12e935a282d_16_1697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2e935a282d_16_170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682" name="Google Shape;682;g12e935a282d_16_17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g12e935a282d_16_170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g12e935a282d_16_170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2e935a282d_16_17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690" name="Google Shape;690;g12e935a282d_16_17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g12e935a282d_16_17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g12e935a282d_16_17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2e935a282d_16_17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g12e935a282d_16_1720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2e935a282d_16_172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g12e935a282d_16_1725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2e935a282d_16_17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g12e935a282d_16_1730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2e935a282d_16_17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g12e935a282d_16_1735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2e935a282d_16_174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g12e935a282d_16_1740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12e935a282d_16_174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8" name="Google Shape;728;g12e935a282d_16_174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9" name="Google Shape;729;g12e935a282d_16_174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0" name="Google Shape;730;g12e935a282d_16_174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g12e935a282d_16_174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g12e935a282d_16_174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3" name="Google Shape;733;g12e935a282d_16_17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g12e935a282d_16_174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g12e935a282d_16_174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6" name="Google Shape;736;g12e935a282d_16_174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6f630a1ee_3_56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7" name="Google Shape;107;g126f630a1ee_3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26f630a1ee_3_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26f630a1ee_3_56"/>
          <p:cNvSpPr txBox="1"/>
          <p:nvPr/>
        </p:nvSpPr>
        <p:spPr>
          <a:xfrm>
            <a:off x="311700" y="1348300"/>
            <a:ext cx="84657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26f630a1ee_3_56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26f630a1ee_3_56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2e935a282d_16_175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42" name="Google Shape;742;g12e935a282d_16_17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g12e935a282d_16_175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g12e935a282d_16_17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2e935a282d_16_17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50" name="Google Shape;750;g12e935a282d_16_17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g12e935a282d_16_17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g12e935a282d_16_1765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g12e935a282d_16_1765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g12e935a282d_16_1765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2e935a282d_16_177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60" name="Google Shape;760;g12e935a282d_16_17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g12e935a282d_16_177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g12e935a282d_16_1774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g12e935a282d_16_1774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764" name="Google Shape;764;g12e935a282d_16_1774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765" name="Google Shape;765;g12e935a282d_16_1774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766" name="Google Shape;766;g12e935a282d_16_1774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767" name="Google Shape;767;g12e935a282d_16_1774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768" name="Google Shape;768;g12e935a282d_16_1774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769" name="Google Shape;769;g12e935a282d_16_1774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770" name="Google Shape;770;g12e935a282d_16_1774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771" name="Google Shape;771;g12e935a282d_16_1774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2e935a282d_16_17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77" name="Google Shape;777;g12e935a282d_16_17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g12e935a282d_16_17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g12e935a282d_16_17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780" name="Google Shape;780;g12e935a282d_16_17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75" y="987400"/>
            <a:ext cx="6672275" cy="36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2e935a282d_16_17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86" name="Google Shape;786;g12e935a282d_16_17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g12e935a282d_16_17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g12e935a282d_16_179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789" name="Google Shape;789;g12e935a282d_16_17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621" y="166653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2e935a282d_16_180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95" name="Google Shape;795;g12e935a282d_16_18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g12e935a282d_16_180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g12e935a282d_16_180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g12e935a282d_16_1806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2e935a282d_16_181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804" name="Google Shape;804;g12e935a282d_16_18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g12e935a282d_16_18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g12e935a282d_16_181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2e935a282d_16_18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g12e935a282d_16_182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2e935a282d_16_18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g12e935a282d_16_182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2e935a282d_16_183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4" name="Google Shape;824;g12e935a282d_16_183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5" name="Google Shape;825;g12e935a282d_16_183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6" name="Google Shape;826;g12e935a282d_16_183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g12e935a282d_16_1831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g12e935a282d_16_183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9" name="Google Shape;829;g12e935a282d_16_18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g12e935a282d_16_183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g12e935a282d_16_1831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2" name="Google Shape;832;g12e935a282d_16_1831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6f630a1ee_3_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" name="Google Shape;117;g126f630a1ee_3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26f630a1ee_3_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26f630a1ee_3_65"/>
          <p:cNvSpPr txBox="1"/>
          <p:nvPr/>
        </p:nvSpPr>
        <p:spPr>
          <a:xfrm>
            <a:off x="332988" y="134732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26f630a1ee_3_65"/>
          <p:cNvSpPr txBox="1"/>
          <p:nvPr/>
        </p:nvSpPr>
        <p:spPr>
          <a:xfrm>
            <a:off x="817625" y="339815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12e935a282d_16_184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38" name="Google Shape;838;g12e935a282d_16_18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g12e935a282d_16_1844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840" name="Google Shape;840;g12e935a282d_16_184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2e935a282d_16_1851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846" name="Google Shape;846;g12e935a282d_16_18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g12e935a282d_16_18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g12e935a282d_16_185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2e935a282d_16_185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854" name="Google Shape;854;g12e935a282d_16_18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g12e935a282d_16_18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g12e935a282d_16_185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2e935a282d_16_18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862" name="Google Shape;862;g12e935a282d_16_18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g12e935a282d_16_18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g12e935a282d_16_1865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2e935a282d_16_187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70" name="Google Shape;870;g12e935a282d_16_18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g12e935a282d_16_187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g12e935a282d_16_1872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873" name="Google Shape;873;g12e935a282d_16_1872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874" name="Google Shape;874;g12e935a282d_16_1872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2e935a282d_16_188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880" name="Google Shape;880;g12e935a282d_16_18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g12e935a282d_16_188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g12e935a282d_16_188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2e935a282d_16_18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g12e935a282d_16_188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2e935a282d_16_18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g12e935a282d_16_189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12e935a282d_16_189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0" name="Google Shape;900;g12e935a282d_16_189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1" name="Google Shape;901;g12e935a282d_16_189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2" name="Google Shape;902;g12e935a282d_16_189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g12e935a282d_16_189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g12e935a282d_16_189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5" name="Google Shape;905;g12e935a282d_16_18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g12e935a282d_16_189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g12e935a282d_16_1898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8" name="Google Shape;908;g12e935a282d_16_1898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9" name="Google Shape;909;g12e935a282d_16_1898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2e935a282d_16_19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5" name="Google Shape;915;g12e935a282d_16_19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g12e935a282d_16_19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g12e935a282d_16_19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