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  <Relationship Id='rId31' Target='slides/slide26.xml' Type='http://schemas.openxmlformats.org/officeDocument/2006/relationships/slide' />
  <Relationship Id='rId32' Target='slides/slide27.xml' Type='http://schemas.openxmlformats.org/officeDocument/2006/relationships/slide' />
  <Relationship Id='rId33' Target='slides/slide28.xml' Type='http://schemas.openxmlformats.org/officeDocument/2006/relationships/slide' />
  <Relationship Id='rId34' Target='slides/slide29.xml' Type='http://schemas.openxmlformats.org/officeDocument/2006/relationships/slide' />
  <Relationship Id='rId35' Target='slides/slide30.xml' Type='http://schemas.openxmlformats.org/officeDocument/2006/relationships/slide' />
  <Relationship Id='rId36' Target='slides/slide31.xml' Type='http://schemas.openxmlformats.org/officeDocument/2006/relationships/slide' />
  <Relationship Id='rId37' Target='slides/slide32.xml' Type='http://schemas.openxmlformats.org/officeDocument/2006/relationships/slide' />
  <Relationship Id='rId38' Target='slides/slide33.xml' Type='http://schemas.openxmlformats.org/officeDocument/2006/relationships/slide' />
  <Relationship Id='rId39' Target='slides/slide34.xml' Type='http://schemas.openxmlformats.org/officeDocument/2006/relationships/slide' />
  <Relationship Id='rId40' Target='slides/slide35.xml' Type='http://schemas.openxmlformats.org/officeDocument/2006/relationships/slide' />
  <Relationship Id='rId41' Target='slides/slide36.xml' Type='http://schemas.openxmlformats.org/officeDocument/2006/relationships/slide' />
  <Relationship Id='rId42' Target='slides/slide37.xml' Type='http://schemas.openxmlformats.org/officeDocument/2006/relationships/slide' />
  <Relationship Id='rId43' Target='slides/slide38.xml' Type='http://schemas.openxmlformats.org/officeDocument/2006/relationships/slide' />
  <Relationship Id='rId44' Target='slides/slide39.xml' Type='http://schemas.openxmlformats.org/officeDocument/2006/relationships/slide' />
  <Relationship Id='rId45' Target='slides/slide40.xml' Type='http://schemas.openxmlformats.org/officeDocument/2006/relationships/slide' />
  <Relationship Id='rId46' Target='slides/slide41.xml' Type='http://schemas.openxmlformats.org/officeDocument/2006/relationships/slide' />
  <Relationship Id='rId47' Target='slides/slide42.xml' Type='http://schemas.openxmlformats.org/officeDocument/2006/relationships/slide' />
  <Relationship Id='rId48' Target='slides/slide43.xml' Type='http://schemas.openxmlformats.org/officeDocument/2006/relationships/slide' />
  <Relationship Id='rId49' Target='slides/slide44.xml' Type='http://schemas.openxmlformats.org/officeDocument/2006/relationships/slide' />
  <Relationship Id='rId50' Target='slides/slide45.xml' Type='http://schemas.openxmlformats.org/officeDocument/2006/relationships/slide' />
  <Relationship Id='rId51' Target='slides/slide46.xml' Type='http://schemas.openxmlformats.org/officeDocument/2006/relationships/slide' />
  <Relationship Id='rId52' Target='slides/slide47.xml' Type='http://schemas.openxmlformats.org/officeDocument/2006/relationships/slide' />
  <Relationship Id='rId53' Target='slides/slide48.xml' Type='http://schemas.openxmlformats.org/officeDocument/2006/relationships/slide' />
  <Relationship Id='rId54' Target='slides/slide49.xml' Type='http://schemas.openxmlformats.org/officeDocument/2006/relationships/slide' />
  <Relationship Id='rId55' Target='slides/slide50.xml' Type='http://schemas.openxmlformats.org/officeDocument/2006/relationships/slide' />
  <Relationship Id='rId56' Target='slides/slide51.xml' Type='http://schemas.openxmlformats.org/officeDocument/2006/relationships/slide' />
  <Relationship Id='rId57' Target='slides/slide52.xml' Type='http://schemas.openxmlformats.org/officeDocument/2006/relationships/slide' />
  <Relationship Id='rId58' Target='slides/slide53.xml' Type='http://schemas.openxmlformats.org/officeDocument/2006/relationships/slide' />
  <Relationship Id='rId59' Target='slides/slide54.xml' Type='http://schemas.openxmlformats.org/officeDocument/2006/relationships/slide' />
  <Relationship Id='rId60' Target='slides/slide55.xml' Type='http://schemas.openxmlformats.org/officeDocument/2006/relationships/slide' />
  <Relationship Id='rId61' Target='slides/slide56.xml' Type='http://schemas.openxmlformats.org/officeDocument/2006/relationships/slide' />
  <Relationship Id='rId62' Target='slides/slide5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2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1' Target='../media/image25.png' Type='http://schemas.openxmlformats.org/officeDocument/2006/relationships/image' />
</Relationships>

</file>

<file path=ppt/slides/_rels/slide2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2' Target='../media/image26.png' Type='http://schemas.openxmlformats.org/officeDocument/2006/relationships/image' />
</Relationships>

</file>

<file path=ppt/slides/_rels/slide2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3' Target='../media/image27.png' Type='http://schemas.openxmlformats.org/officeDocument/2006/relationships/image' />
</Relationships>

</file>

<file path=ppt/slides/_rels/slide2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4' Target='../media/image28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3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5' Target='../media/image29.png' Type='http://schemas.openxmlformats.org/officeDocument/2006/relationships/image' />
</Relationships>

</file>

<file path=ppt/slides/_rels/slide3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6' Target='../media/image30.png' Type='http://schemas.openxmlformats.org/officeDocument/2006/relationships/image' />
</Relationships>

</file>

<file path=ppt/slides/_rels/slide3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7' Target='../media/image31.png' Type='http://schemas.openxmlformats.org/officeDocument/2006/relationships/image' />
</Relationships>

</file>

<file path=ppt/slides/_rels/slide3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8' Target='../media/image32.png' Type='http://schemas.openxmlformats.org/officeDocument/2006/relationships/image' />
</Relationships>

</file>

<file path=ppt/slides/_rels/slide3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9' Target='../media/image33.png' Type='http://schemas.openxmlformats.org/officeDocument/2006/relationships/image' />
</Relationships>

</file>

<file path=ppt/slides/_rels/slide3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0' Target='../media/image34.png' Type='http://schemas.openxmlformats.org/officeDocument/2006/relationships/image' />
</Relationships>

</file>

<file path=ppt/slides/_rels/slide3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1' Target='../media/image35.png' Type='http://schemas.openxmlformats.org/officeDocument/2006/relationships/image' />
</Relationships>

</file>

<file path=ppt/slides/_rels/slide3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2' Target='../media/image36.png' Type='http://schemas.openxmlformats.org/officeDocument/2006/relationships/image' />
</Relationships>

</file>

<file path=ppt/slides/_rels/slide3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3' Target='../media/image37.png' Type='http://schemas.openxmlformats.org/officeDocument/2006/relationships/image' />
</Relationships>

</file>

<file path=ppt/slides/_rels/slide3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4' Target='../media/image38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4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5' Target='../media/image39.png' Type='http://schemas.openxmlformats.org/officeDocument/2006/relationships/image' />
</Relationships>

</file>

<file path=ppt/slides/_rels/slide4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6' Target='../media/image40.png' Type='http://schemas.openxmlformats.org/officeDocument/2006/relationships/image' />
</Relationships>

</file>

<file path=ppt/slides/_rels/slide4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7' Target='../media/image41.png' Type='http://schemas.openxmlformats.org/officeDocument/2006/relationships/image' />
</Relationships>

</file>

<file path=ppt/slides/_rels/slide4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8' Target='../media/image42.png' Type='http://schemas.openxmlformats.org/officeDocument/2006/relationships/image' />
</Relationships>

</file>

<file path=ppt/slides/_rels/slide4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9' Target='../media/image43.png' Type='http://schemas.openxmlformats.org/officeDocument/2006/relationships/image' />
</Relationships>

</file>

<file path=ppt/slides/_rels/slide4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0' Target='../media/image44.png' Type='http://schemas.openxmlformats.org/officeDocument/2006/relationships/image' />
</Relationships>

</file>

<file path=ppt/slides/_rels/slide4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1' Target='../media/image45.png' Type='http://schemas.openxmlformats.org/officeDocument/2006/relationships/image' />
</Relationships>

</file>

<file path=ppt/slides/_rels/slide4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2' Target='../media/image46.png' Type='http://schemas.openxmlformats.org/officeDocument/2006/relationships/image' />
</Relationships>

</file>

<file path=ppt/slides/_rels/slide4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3' Target='../media/image47.png' Type='http://schemas.openxmlformats.org/officeDocument/2006/relationships/image' />
</Relationships>

</file>

<file path=ppt/slides/_rels/slide4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4' Target='../media/image48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5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5' Target='../media/image49.png' Type='http://schemas.openxmlformats.org/officeDocument/2006/relationships/image' />
</Relationships>

</file>

<file path=ppt/slides/_rels/slide5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6' Target='../media/image50.png' Type='http://schemas.openxmlformats.org/officeDocument/2006/relationships/image' />
</Relationships>

</file>

<file path=ppt/slides/_rels/slide5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7' Target='../media/image51.png' Type='http://schemas.openxmlformats.org/officeDocument/2006/relationships/image' />
</Relationships>

</file>

<file path=ppt/slides/_rels/slide5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8' Target='../media/image52.png' Type='http://schemas.openxmlformats.org/officeDocument/2006/relationships/image' />
</Relationships>

</file>

<file path=ppt/slides/_rels/slide5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9' Target='../media/image53.png' Type='http://schemas.openxmlformats.org/officeDocument/2006/relationships/image' />
</Relationships>

</file>

<file path=ppt/slides/_rels/slide5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0' Target='../media/image54.png' Type='http://schemas.openxmlformats.org/officeDocument/2006/relationships/image' />
</Relationships>

</file>

<file path=ppt/slides/_rels/slide5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1' Target='../media/image55.png' Type='http://schemas.openxmlformats.org/officeDocument/2006/relationships/image' />
</Relationships>

</file>

<file path=ppt/slides/_rels/slide5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2' Target='../media/image56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DE137FD-0F0B-4968-B876-2604ED8E8CF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Industry Internship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14C5C74-1DD3-4D82-A783-B83BBEE6690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04-07-2023 20:58:56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ee Attrition based on Job Roles" id="10" name="slide10">
            <a:extLst>
              <a:ext uri="{FF2B5EF4-FFF2-40B4-BE49-F238E27FC236}">
                <a16:creationId xmlns:a16="http://schemas.microsoft.com/office/drawing/2014/main" id="{E1EF8AB3-7A15-4766-B2D9-94A315B6109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862012"/>
            <a:ext cx="91630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ee Attrition based on Monthly Income" id="11" name="slide11">
            <a:extLst>
              <a:ext uri="{FF2B5EF4-FFF2-40B4-BE49-F238E27FC236}">
                <a16:creationId xmlns:a16="http://schemas.microsoft.com/office/drawing/2014/main" id="{5AE6532F-58CE-41D9-A717-11999559AAA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7" y="857250"/>
            <a:ext cx="93059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ee Attrition based on Age" id="12" name="slide12">
            <a:extLst>
              <a:ext uri="{FF2B5EF4-FFF2-40B4-BE49-F238E27FC236}">
                <a16:creationId xmlns:a16="http://schemas.microsoft.com/office/drawing/2014/main" id="{C8ECB5DA-6BAD-4AF6-A0E9-2A7B62A8446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857250"/>
            <a:ext cx="91630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ee Attrition based on total working hours" id="13" name="slide13">
            <a:extLst>
              <a:ext uri="{FF2B5EF4-FFF2-40B4-BE49-F238E27FC236}">
                <a16:creationId xmlns:a16="http://schemas.microsoft.com/office/drawing/2014/main" id="{9421B976-E6E2-48D3-A294-55F1CB50879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857250"/>
            <a:ext cx="91630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ee Satisfaction Analysis" id="14" name="slide14">
            <a:extLst>
              <a:ext uri="{FF2B5EF4-FFF2-40B4-BE49-F238E27FC236}">
                <a16:creationId xmlns:a16="http://schemas.microsoft.com/office/drawing/2014/main" id="{E22B24AD-F21E-4694-A564-52F99133622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857250"/>
            <a:ext cx="92583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ob Satisfaction" id="15" name="slide15">
            <a:extLst>
              <a:ext uri="{FF2B5EF4-FFF2-40B4-BE49-F238E27FC236}">
                <a16:creationId xmlns:a16="http://schemas.microsoft.com/office/drawing/2014/main" id="{141C97D5-3AFE-4300-AF00-77801F42907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857250"/>
            <a:ext cx="92583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rition Based on Performance Rating" id="16" name="slide16">
            <a:extLst>
              <a:ext uri="{FF2B5EF4-FFF2-40B4-BE49-F238E27FC236}">
                <a16:creationId xmlns:a16="http://schemas.microsoft.com/office/drawing/2014/main" id="{EDF55E17-FACF-4327-A725-0F4148488E0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857250"/>
            <a:ext cx="91630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ee Attrition Based on Gender &amp;amp; Distance From Home" id="17" name="slide17">
            <a:extLst>
              <a:ext uri="{FF2B5EF4-FFF2-40B4-BE49-F238E27FC236}">
                <a16:creationId xmlns:a16="http://schemas.microsoft.com/office/drawing/2014/main" id="{72BA9328-84A2-4B5A-85F9-449DC13A02A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857250"/>
            <a:ext cx="91725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ucation Wise Employee Attrition based on Monthly Income" id="18" name="slide18">
            <a:extLst>
              <a:ext uri="{FF2B5EF4-FFF2-40B4-BE49-F238E27FC236}">
                <a16:creationId xmlns:a16="http://schemas.microsoft.com/office/drawing/2014/main" id="{7E6966B5-04CC-494A-B13D-45EBD7B1865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857250"/>
            <a:ext cx="91630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ucation Wise Employee Attrition based on % Salary Hike" id="19" name="slide19">
            <a:extLst>
              <a:ext uri="{FF2B5EF4-FFF2-40B4-BE49-F238E27FC236}">
                <a16:creationId xmlns:a16="http://schemas.microsoft.com/office/drawing/2014/main" id="{0A6FF487-C821-47F6-BB77-8A7F828A6B3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857250"/>
            <a:ext cx="91630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ly Income Distribution" id="2" name="slide2">
            <a:extLst>
              <a:ext uri="{FF2B5EF4-FFF2-40B4-BE49-F238E27FC236}">
                <a16:creationId xmlns:a16="http://schemas.microsoft.com/office/drawing/2014/main" id="{30A59DE1-5359-422A-AE56-3F97783929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857250"/>
            <a:ext cx="91630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ob Wise Employee Attrition based on Distance From Home" id="20" name="slide20">
            <a:extLst>
              <a:ext uri="{FF2B5EF4-FFF2-40B4-BE49-F238E27FC236}">
                <a16:creationId xmlns:a16="http://schemas.microsoft.com/office/drawing/2014/main" id="{397133AF-4480-4C01-A8E6-C52526C4319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857250"/>
            <a:ext cx="91630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nvironment Satisfaction" id="21" name="slide21">
            <a:extLst>
              <a:ext uri="{FF2B5EF4-FFF2-40B4-BE49-F238E27FC236}">
                <a16:creationId xmlns:a16="http://schemas.microsoft.com/office/drawing/2014/main" id="{123A63F2-E17E-420C-8C41-A7E37FCFA56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857250"/>
            <a:ext cx="92583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 Dashboard 1" id="22" name="slide22">
            <a:extLst>
              <a:ext uri="{FF2B5EF4-FFF2-40B4-BE49-F238E27FC236}">
                <a16:creationId xmlns:a16="http://schemas.microsoft.com/office/drawing/2014/main" id="{74433F52-2751-4789-B8F0-8E5B53ED66E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 Dashboard 2" id="23" name="slide23">
            <a:extLst>
              <a:ext uri="{FF2B5EF4-FFF2-40B4-BE49-F238E27FC236}">
                <a16:creationId xmlns:a16="http://schemas.microsoft.com/office/drawing/2014/main" id="{A5ED776B-4CD9-4F80-BDB0-605EAE0C945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 Dashboard 3" id="24" name="slide24">
            <a:extLst>
              <a:ext uri="{FF2B5EF4-FFF2-40B4-BE49-F238E27FC236}">
                <a16:creationId xmlns:a16="http://schemas.microsoft.com/office/drawing/2014/main" id="{72FA702E-96AC-439E-8319-1B2F0F5A16F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 Dashboard 4" id="25" name="slide25">
            <a:extLst>
              <a:ext uri="{FF2B5EF4-FFF2-40B4-BE49-F238E27FC236}">
                <a16:creationId xmlns:a16="http://schemas.microsoft.com/office/drawing/2014/main" id="{9C86CACF-CED6-4D34-8615-47B104D8D4C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 Dashboard 5" id="26" name="slide26">
            <a:extLst>
              <a:ext uri="{FF2B5EF4-FFF2-40B4-BE49-F238E27FC236}">
                <a16:creationId xmlns:a16="http://schemas.microsoft.com/office/drawing/2014/main" id="{01FFEB7E-5391-42B5-BC83-FC89AF0350C1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 Dashboard 6" id="27" name="slide27">
            <a:extLst>
              <a:ext uri="{FF2B5EF4-FFF2-40B4-BE49-F238E27FC236}">
                <a16:creationId xmlns:a16="http://schemas.microsoft.com/office/drawing/2014/main" id="{19EE55E5-6199-4B5F-A52E-BCC5889CB3C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 Dashboard 7" id="28" name="slide28">
            <a:extLst>
              <a:ext uri="{FF2B5EF4-FFF2-40B4-BE49-F238E27FC236}">
                <a16:creationId xmlns:a16="http://schemas.microsoft.com/office/drawing/2014/main" id="{2ECFD55A-770A-4D35-99D6-7F6E8B5C460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 Dashboard 8" id="29" name="slide29">
            <a:extLst>
              <a:ext uri="{FF2B5EF4-FFF2-40B4-BE49-F238E27FC236}">
                <a16:creationId xmlns:a16="http://schemas.microsoft.com/office/drawing/2014/main" id="{F466E974-48B2-4BAB-BDDA-A5E52D11AAF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rition Age Distribution by Gender" id="3" name="slide3">
            <a:extLst>
              <a:ext uri="{FF2B5EF4-FFF2-40B4-BE49-F238E27FC236}">
                <a16:creationId xmlns:a16="http://schemas.microsoft.com/office/drawing/2014/main" id="{60F95FCC-D2F1-4643-A511-257EC95EA8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857250"/>
            <a:ext cx="91725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30" name="slide30">
            <a:extLst>
              <a:ext uri="{FF2B5EF4-FFF2-40B4-BE49-F238E27FC236}">
                <a16:creationId xmlns:a16="http://schemas.microsoft.com/office/drawing/2014/main" id="{C037BD44-BD80-4FCA-8FBB-3CA1DAA143A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1" name="slide31">
            <a:extLst>
              <a:ext uri="{FF2B5EF4-FFF2-40B4-BE49-F238E27FC236}">
                <a16:creationId xmlns:a16="http://schemas.microsoft.com/office/drawing/2014/main" id="{BF98183B-2687-494D-8BEC-131EC819B3A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32" name="slide32">
            <a:extLst>
              <a:ext uri="{FF2B5EF4-FFF2-40B4-BE49-F238E27FC236}">
                <a16:creationId xmlns:a16="http://schemas.microsoft.com/office/drawing/2014/main" id="{A1D450F5-5B2B-42CF-BCBF-7851E100E017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33" name="slide33">
            <a:extLst>
              <a:ext uri="{FF2B5EF4-FFF2-40B4-BE49-F238E27FC236}">
                <a16:creationId xmlns:a16="http://schemas.microsoft.com/office/drawing/2014/main" id="{2B6A7679-A506-42D3-A106-5DE1FE7C20ED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34" name="slide34">
            <a:extLst>
              <a:ext uri="{FF2B5EF4-FFF2-40B4-BE49-F238E27FC236}">
                <a16:creationId xmlns:a16="http://schemas.microsoft.com/office/drawing/2014/main" id="{85E6BB38-457D-4E79-97FC-4DC0C5259C3C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35" name="slide35">
            <a:extLst>
              <a:ext uri="{FF2B5EF4-FFF2-40B4-BE49-F238E27FC236}">
                <a16:creationId xmlns:a16="http://schemas.microsoft.com/office/drawing/2014/main" id="{9DB7C348-AE70-4B9D-AC5C-EB7A535CAD6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36" name="slide36">
            <a:extLst>
              <a:ext uri="{FF2B5EF4-FFF2-40B4-BE49-F238E27FC236}">
                <a16:creationId xmlns:a16="http://schemas.microsoft.com/office/drawing/2014/main" id="{E2A31016-7B2A-4710-8C77-A4577482F5F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37" name="slide37">
            <a:extLst>
              <a:ext uri="{FF2B5EF4-FFF2-40B4-BE49-F238E27FC236}">
                <a16:creationId xmlns:a16="http://schemas.microsoft.com/office/drawing/2014/main" id="{8DC82B3D-F630-4ACD-AE20-027EC66DCCD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38" name="slide38">
            <a:extLst>
              <a:ext uri="{FF2B5EF4-FFF2-40B4-BE49-F238E27FC236}">
                <a16:creationId xmlns:a16="http://schemas.microsoft.com/office/drawing/2014/main" id="{A7BCCEE3-102E-41DF-97C5-23C8F8AC72D6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0" id="39" name="slide39">
            <a:extLst>
              <a:ext uri="{FF2B5EF4-FFF2-40B4-BE49-F238E27FC236}">
                <a16:creationId xmlns:a16="http://schemas.microsoft.com/office/drawing/2014/main" id="{098B18D1-CB1F-4A9C-AECB-08E09D7980A4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rition Salary Distribution by Gender" id="4" name="slide4">
            <a:extLst>
              <a:ext uri="{FF2B5EF4-FFF2-40B4-BE49-F238E27FC236}">
                <a16:creationId xmlns:a16="http://schemas.microsoft.com/office/drawing/2014/main" id="{22690FE0-46DE-4505-A0B6-E38676A816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76287"/>
            <a:ext cx="91725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1" id="40" name="slide40">
            <a:extLst>
              <a:ext uri="{FF2B5EF4-FFF2-40B4-BE49-F238E27FC236}">
                <a16:creationId xmlns:a16="http://schemas.microsoft.com/office/drawing/2014/main" id="{5ED016CF-5CE7-4961-92F0-8A8C339A72CC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2" id="41" name="slide41">
            <a:extLst>
              <a:ext uri="{FF2B5EF4-FFF2-40B4-BE49-F238E27FC236}">
                <a16:creationId xmlns:a16="http://schemas.microsoft.com/office/drawing/2014/main" id="{C5B9BF9F-DBCF-4950-B0F0-92F2FD2FBE83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3" id="42" name="slide42">
            <a:extLst>
              <a:ext uri="{FF2B5EF4-FFF2-40B4-BE49-F238E27FC236}">
                <a16:creationId xmlns:a16="http://schemas.microsoft.com/office/drawing/2014/main" id="{42EF37EF-B5BA-486E-A5A5-CA8C07AB2F09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4" id="43" name="slide43">
            <a:extLst>
              <a:ext uri="{FF2B5EF4-FFF2-40B4-BE49-F238E27FC236}">
                <a16:creationId xmlns:a16="http://schemas.microsoft.com/office/drawing/2014/main" id="{B2D26001-CF11-480E-A2DB-D0029B10E62D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5" id="44" name="slide44">
            <a:extLst>
              <a:ext uri="{FF2B5EF4-FFF2-40B4-BE49-F238E27FC236}">
                <a16:creationId xmlns:a16="http://schemas.microsoft.com/office/drawing/2014/main" id="{EE4129B4-2588-4C95-8F3E-AC9706EB9897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6" id="45" name="slide45">
            <a:extLst>
              <a:ext uri="{FF2B5EF4-FFF2-40B4-BE49-F238E27FC236}">
                <a16:creationId xmlns:a16="http://schemas.microsoft.com/office/drawing/2014/main" id="{F3708027-D5F9-44A5-87D4-6415EBA5D00F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7" id="46" name="slide46">
            <a:extLst>
              <a:ext uri="{FF2B5EF4-FFF2-40B4-BE49-F238E27FC236}">
                <a16:creationId xmlns:a16="http://schemas.microsoft.com/office/drawing/2014/main" id="{1565D673-91D0-40F8-A33B-E4FD57F29C4E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8" id="47" name="slide47">
            <a:extLst>
              <a:ext uri="{FF2B5EF4-FFF2-40B4-BE49-F238E27FC236}">
                <a16:creationId xmlns:a16="http://schemas.microsoft.com/office/drawing/2014/main" id="{6E18F6B8-3602-482E-94B5-71D49B0D639E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9" id="48" name="slide48">
            <a:extLst>
              <a:ext uri="{FF2B5EF4-FFF2-40B4-BE49-F238E27FC236}">
                <a16:creationId xmlns:a16="http://schemas.microsoft.com/office/drawing/2014/main" id="{C367BF77-807F-4DF5-9F1C-98B3A7ADFF0F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0" id="49" name="slide49">
            <a:extLst>
              <a:ext uri="{FF2B5EF4-FFF2-40B4-BE49-F238E27FC236}">
                <a16:creationId xmlns:a16="http://schemas.microsoft.com/office/drawing/2014/main" id="{7CDA8789-35FC-41D4-A384-2B80BAC3A4CC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ary Hike Distribution" id="5" name="slide5">
            <a:extLst>
              <a:ext uri="{FF2B5EF4-FFF2-40B4-BE49-F238E27FC236}">
                <a16:creationId xmlns:a16="http://schemas.microsoft.com/office/drawing/2014/main" id="{294CA95F-5003-462B-BAD7-83BC57A5C0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857250"/>
            <a:ext cx="91725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1" id="50" name="slide50">
            <a:extLst>
              <a:ext uri="{FF2B5EF4-FFF2-40B4-BE49-F238E27FC236}">
                <a16:creationId xmlns:a16="http://schemas.microsoft.com/office/drawing/2014/main" id="{04B4ABB6-DCEC-4A75-A397-638DC69F0061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2" id="51" name="slide51">
            <a:extLst>
              <a:ext uri="{FF2B5EF4-FFF2-40B4-BE49-F238E27FC236}">
                <a16:creationId xmlns:a16="http://schemas.microsoft.com/office/drawing/2014/main" id="{D67A19F2-5A38-4F83-9DD2-F21DD4E60CAA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3" id="52" name="slide52">
            <a:extLst>
              <a:ext uri="{FF2B5EF4-FFF2-40B4-BE49-F238E27FC236}">
                <a16:creationId xmlns:a16="http://schemas.microsoft.com/office/drawing/2014/main" id="{F347C9A9-08FA-4209-BC78-4252D600CF50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4" id="53" name="slide53">
            <a:extLst>
              <a:ext uri="{FF2B5EF4-FFF2-40B4-BE49-F238E27FC236}">
                <a16:creationId xmlns:a16="http://schemas.microsoft.com/office/drawing/2014/main" id="{C87FA607-88D5-4546-A6BE-CFD10E76B1AD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5" id="54" name="slide54">
            <a:extLst>
              <a:ext uri="{FF2B5EF4-FFF2-40B4-BE49-F238E27FC236}">
                <a16:creationId xmlns:a16="http://schemas.microsoft.com/office/drawing/2014/main" id="{5AD90C78-E971-49A9-8989-6908F08DDDBA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6" id="55" name="slide55">
            <a:extLst>
              <a:ext uri="{FF2B5EF4-FFF2-40B4-BE49-F238E27FC236}">
                <a16:creationId xmlns:a16="http://schemas.microsoft.com/office/drawing/2014/main" id="{7B96A0D0-F068-4C33-B0FD-3E6D167946A6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7" id="56" name="slide56">
            <a:extLst>
              <a:ext uri="{FF2B5EF4-FFF2-40B4-BE49-F238E27FC236}">
                <a16:creationId xmlns:a16="http://schemas.microsoft.com/office/drawing/2014/main" id="{83FD9F34-C9CC-438B-B059-9E68AFA73941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8" id="57" name="slide57">
            <a:extLst>
              <a:ext uri="{FF2B5EF4-FFF2-40B4-BE49-F238E27FC236}">
                <a16:creationId xmlns:a16="http://schemas.microsoft.com/office/drawing/2014/main" id="{E684FC1E-20F4-4C6C-9E42-43CB800461F7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ee Attrition by Gender" id="6" name="slide6">
            <a:extLst>
              <a:ext uri="{FF2B5EF4-FFF2-40B4-BE49-F238E27FC236}">
                <a16:creationId xmlns:a16="http://schemas.microsoft.com/office/drawing/2014/main" id="{CDD4B4E2-6910-424E-86FF-DF3E8C100C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857250"/>
            <a:ext cx="91725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partment with Employee Attrition" id="7" name="slide7">
            <a:extLst>
              <a:ext uri="{FF2B5EF4-FFF2-40B4-BE49-F238E27FC236}">
                <a16:creationId xmlns:a16="http://schemas.microsoft.com/office/drawing/2014/main" id="{0971ABB0-AC9E-48EE-A440-9D9122BC07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857250"/>
            <a:ext cx="91725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ee Attrition based on Business Travel" id="8" name="slide8">
            <a:extLst>
              <a:ext uri="{FF2B5EF4-FFF2-40B4-BE49-F238E27FC236}">
                <a16:creationId xmlns:a16="http://schemas.microsoft.com/office/drawing/2014/main" id="{AAB5EB3C-227C-44BD-8499-33641E2CF6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776287"/>
            <a:ext cx="91630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ee Attrition based on Education Filed" id="9" name="slide9">
            <a:extLst>
              <a:ext uri="{FF2B5EF4-FFF2-40B4-BE49-F238E27FC236}">
                <a16:creationId xmlns:a16="http://schemas.microsoft.com/office/drawing/2014/main" id="{9399E2B9-68CA-4FCA-AFFC-47D6EC5B87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76287"/>
            <a:ext cx="91725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2023-07-04T15:29:05Z</dcterms:created>
  <dcterms:modified xsi:type="dcterms:W3CDTF">2023-07-04T15:29:05Z</dcterms:modified>
</cp:coreProperties>
</file>