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693400" cy="6019800"/>
  <p:notesSz cx="10693400" cy="60198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28" y="1491588"/>
            <a:ext cx="2094806" cy="299919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57155" y="2281163"/>
            <a:ext cx="6454140" cy="1135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57155" y="3562143"/>
            <a:ext cx="6035675" cy="76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240792"/>
            <a:ext cx="9624060" cy="963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384554"/>
            <a:ext cx="9624060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886376" y="5671138"/>
            <a:ext cx="228758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8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26" Type="http://schemas.openxmlformats.org/officeDocument/2006/relationships/image" Target="../media/image43.png"/><Relationship Id="rId27" Type="http://schemas.openxmlformats.org/officeDocument/2006/relationships/image" Target="../media/image44.png"/><Relationship Id="rId28" Type="http://schemas.openxmlformats.org/officeDocument/2006/relationships/image" Target="../media/image45.png"/><Relationship Id="rId29" Type="http://schemas.openxmlformats.org/officeDocument/2006/relationships/image" Target="../media/image46.png"/><Relationship Id="rId30" Type="http://schemas.openxmlformats.org/officeDocument/2006/relationships/image" Target="../media/image47.png"/><Relationship Id="rId31" Type="http://schemas.openxmlformats.org/officeDocument/2006/relationships/image" Target="../media/image48.png"/><Relationship Id="rId32" Type="http://schemas.openxmlformats.org/officeDocument/2006/relationships/image" Target="../media/image49.png"/><Relationship Id="rId33" Type="http://schemas.openxmlformats.org/officeDocument/2006/relationships/image" Target="../media/image50.png"/><Relationship Id="rId34" Type="http://schemas.openxmlformats.org/officeDocument/2006/relationships/image" Target="../media/image51.png"/><Relationship Id="rId35" Type="http://schemas.openxmlformats.org/officeDocument/2006/relationships/image" Target="../media/image52.png"/><Relationship Id="rId36" Type="http://schemas.openxmlformats.org/officeDocument/2006/relationships/image" Target="../media/image53.png"/><Relationship Id="rId37" Type="http://schemas.openxmlformats.org/officeDocument/2006/relationships/image" Target="../media/image54.png"/><Relationship Id="rId38" Type="http://schemas.openxmlformats.org/officeDocument/2006/relationships/image" Target="../media/image55.png"/><Relationship Id="rId39" Type="http://schemas.openxmlformats.org/officeDocument/2006/relationships/image" Target="../media/image56.png"/><Relationship Id="rId40" Type="http://schemas.openxmlformats.org/officeDocument/2006/relationships/image" Target="../media/image57.png"/><Relationship Id="rId41" Type="http://schemas.openxmlformats.org/officeDocument/2006/relationships/image" Target="../media/image58.png"/><Relationship Id="rId42" Type="http://schemas.openxmlformats.org/officeDocument/2006/relationships/image" Target="../media/image59.png"/><Relationship Id="rId43" Type="http://schemas.openxmlformats.org/officeDocument/2006/relationships/image" Target="../media/image60.png"/><Relationship Id="rId44" Type="http://schemas.openxmlformats.org/officeDocument/2006/relationships/image" Target="../media/image61.png"/><Relationship Id="rId45" Type="http://schemas.openxmlformats.org/officeDocument/2006/relationships/image" Target="../media/image62.png"/><Relationship Id="rId46" Type="http://schemas.openxmlformats.org/officeDocument/2006/relationships/image" Target="../media/image63.png"/><Relationship Id="rId47" Type="http://schemas.openxmlformats.org/officeDocument/2006/relationships/image" Target="../media/image64.png"/><Relationship Id="rId48" Type="http://schemas.openxmlformats.org/officeDocument/2006/relationships/image" Target="../media/image65.png"/><Relationship Id="rId49" Type="http://schemas.openxmlformats.org/officeDocument/2006/relationships/image" Target="../media/image66.png"/><Relationship Id="rId50" Type="http://schemas.openxmlformats.org/officeDocument/2006/relationships/image" Target="../media/image67.png"/><Relationship Id="rId51" Type="http://schemas.openxmlformats.org/officeDocument/2006/relationships/image" Target="../media/image68.png"/><Relationship Id="rId52" Type="http://schemas.openxmlformats.org/officeDocument/2006/relationships/image" Target="../media/image69.png"/><Relationship Id="rId53" Type="http://schemas.openxmlformats.org/officeDocument/2006/relationships/image" Target="../media/image70.png"/><Relationship Id="rId54" Type="http://schemas.openxmlformats.org/officeDocument/2006/relationships/image" Target="../media/image71.png"/><Relationship Id="rId55" Type="http://schemas.openxmlformats.org/officeDocument/2006/relationships/image" Target="../media/image72.png"/><Relationship Id="rId56" Type="http://schemas.openxmlformats.org/officeDocument/2006/relationships/image" Target="../media/image73.png"/><Relationship Id="rId57" Type="http://schemas.openxmlformats.org/officeDocument/2006/relationships/image" Target="../media/image7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png"/><Relationship Id="rId3" Type="http://schemas.openxmlformats.org/officeDocument/2006/relationships/image" Target="../media/image1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4.jpg"/><Relationship Id="rId3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527484" y="1043"/>
            <a:ext cx="4171950" cy="6022340"/>
            <a:chOff x="6527484" y="1043"/>
            <a:chExt cx="4171950" cy="6022340"/>
          </a:xfrm>
        </p:grpSpPr>
        <p:sp>
          <p:nvSpPr>
            <p:cNvPr id="3" name="object 3" descr=""/>
            <p:cNvSpPr/>
            <p:nvPr/>
          </p:nvSpPr>
          <p:spPr>
            <a:xfrm>
              <a:off x="8224782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5" y="6010797"/>
                  </a:lnTo>
                </a:path>
              </a:pathLst>
            </a:custGeom>
            <a:ln w="11138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4" y="0"/>
                  </a:moveTo>
                  <a:lnTo>
                    <a:pt x="0" y="2774301"/>
                  </a:lnTo>
                </a:path>
              </a:pathLst>
            </a:custGeom>
            <a:ln w="11138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053467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1" y="6015031"/>
                  </a:moveTo>
                  <a:lnTo>
                    <a:pt x="0" y="6015031"/>
                  </a:lnTo>
                  <a:lnTo>
                    <a:pt x="1793107" y="0"/>
                  </a:lnTo>
                  <a:lnTo>
                    <a:pt x="2639931" y="0"/>
                  </a:lnTo>
                  <a:lnTo>
                    <a:pt x="2639931" y="6015031"/>
                  </a:lnTo>
                  <a:close/>
                </a:path>
              </a:pathLst>
            </a:custGeom>
            <a:solidFill>
              <a:srgbClr val="5FC9ED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4" y="6015031"/>
                  </a:moveTo>
                  <a:lnTo>
                    <a:pt x="1060291" y="6015031"/>
                  </a:lnTo>
                  <a:lnTo>
                    <a:pt x="0" y="0"/>
                  </a:lnTo>
                  <a:lnTo>
                    <a:pt x="2270874" y="0"/>
                  </a:lnTo>
                  <a:lnTo>
                    <a:pt x="2270874" y="6015031"/>
                  </a:lnTo>
                  <a:close/>
                </a:path>
              </a:pathLst>
            </a:custGeom>
            <a:solidFill>
              <a:srgbClr val="5FC9ED">
                <a:alpha val="192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1" y="3341686"/>
                  </a:moveTo>
                  <a:lnTo>
                    <a:pt x="0" y="3341686"/>
                  </a:lnTo>
                  <a:lnTo>
                    <a:pt x="2857141" y="0"/>
                  </a:lnTo>
                  <a:lnTo>
                    <a:pt x="2857141" y="3341686"/>
                  </a:lnTo>
                  <a:close/>
                </a:path>
              </a:pathLst>
            </a:custGeom>
            <a:solidFill>
              <a:srgbClr val="16AEE2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4" y="6015031"/>
                  </a:moveTo>
                  <a:lnTo>
                    <a:pt x="2166412" y="6015031"/>
                  </a:lnTo>
                  <a:lnTo>
                    <a:pt x="0" y="0"/>
                  </a:lnTo>
                  <a:lnTo>
                    <a:pt x="2503254" y="0"/>
                  </a:lnTo>
                  <a:lnTo>
                    <a:pt x="2503254" y="6015031"/>
                  </a:lnTo>
                  <a:close/>
                </a:path>
              </a:pathLst>
            </a:custGeom>
            <a:solidFill>
              <a:srgbClr val="16AEE2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557226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1"/>
                  </a:moveTo>
                  <a:lnTo>
                    <a:pt x="0" y="6015031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1"/>
                  </a:lnTo>
                  <a:close/>
                </a:path>
              </a:pathLst>
            </a:custGeom>
            <a:solidFill>
              <a:srgbClr val="2C83C3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1"/>
                  </a:moveTo>
                  <a:lnTo>
                    <a:pt x="977533" y="6015031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1"/>
                  </a:lnTo>
                  <a:close/>
                </a:path>
              </a:pathLst>
            </a:custGeom>
            <a:solidFill>
              <a:srgbClr val="216091">
                <a:alpha val="7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097744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5"/>
                  </a:moveTo>
                  <a:lnTo>
                    <a:pt x="0" y="2865495"/>
                  </a:lnTo>
                  <a:lnTo>
                    <a:pt x="1595655" y="0"/>
                  </a:lnTo>
                  <a:lnTo>
                    <a:pt x="1595655" y="2865495"/>
                  </a:lnTo>
                  <a:close/>
                </a:path>
              </a:pathLst>
            </a:custGeom>
            <a:solidFill>
              <a:srgbClr val="16AEE2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0"/>
                </a:moveTo>
                <a:lnTo>
                  <a:pt x="0" y="2497910"/>
                </a:lnTo>
                <a:lnTo>
                  <a:pt x="0" y="0"/>
                </a:lnTo>
                <a:lnTo>
                  <a:pt x="392648" y="2497910"/>
                </a:lnTo>
                <a:close/>
              </a:path>
            </a:pathLst>
          </a:custGeom>
          <a:solidFill>
            <a:srgbClr val="5FC9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768587" y="871220"/>
            <a:ext cx="1529080" cy="1169670"/>
            <a:chOff x="768587" y="871220"/>
            <a:chExt cx="1529080" cy="1169670"/>
          </a:xfrm>
        </p:grpSpPr>
        <p:sp>
          <p:nvSpPr>
            <p:cNvPr id="14" name="object 14" descr=""/>
            <p:cNvSpPr/>
            <p:nvPr/>
          </p:nvSpPr>
          <p:spPr>
            <a:xfrm>
              <a:off x="768587" y="1113493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7"/>
                  </a:moveTo>
                  <a:lnTo>
                    <a:pt x="231823" y="927317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3" y="463714"/>
                  </a:lnTo>
                  <a:lnTo>
                    <a:pt x="845892" y="927317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9322" y="871220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89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89" y="0"/>
                  </a:lnTo>
                  <a:lnTo>
                    <a:pt x="568086" y="246393"/>
                  </a:lnTo>
                  <a:lnTo>
                    <a:pt x="444889" y="492898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3291562" y="1046659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3" y="1261486"/>
                </a:moveTo>
                <a:lnTo>
                  <a:pt x="315343" y="1261486"/>
                </a:lnTo>
                <a:lnTo>
                  <a:pt x="0" y="630687"/>
                </a:lnTo>
                <a:lnTo>
                  <a:pt x="315343" y="0"/>
                </a:lnTo>
                <a:lnTo>
                  <a:pt x="1146643" y="0"/>
                </a:lnTo>
                <a:lnTo>
                  <a:pt x="1461987" y="630687"/>
                </a:lnTo>
                <a:lnTo>
                  <a:pt x="1146643" y="1261486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333332" y="4588847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2" y="543024"/>
                </a:lnTo>
                <a:lnTo>
                  <a:pt x="0" y="271566"/>
                </a:lnTo>
                <a:lnTo>
                  <a:pt x="135782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2121621" y="107761"/>
            <a:ext cx="1644650" cy="348615"/>
            <a:chOff x="2121621" y="107761"/>
            <a:chExt cx="1644650" cy="348615"/>
          </a:xfrm>
        </p:grpSpPr>
        <p:sp>
          <p:nvSpPr>
            <p:cNvPr id="19" name="object 19" descr=""/>
            <p:cNvSpPr/>
            <p:nvPr/>
          </p:nvSpPr>
          <p:spPr>
            <a:xfrm>
              <a:off x="2121611" y="107771"/>
              <a:ext cx="803275" cy="342265"/>
            </a:xfrm>
            <a:custGeom>
              <a:avLst/>
              <a:gdLst/>
              <a:ahLst/>
              <a:cxnLst/>
              <a:rect l="l" t="t" r="r" b="b"/>
              <a:pathLst>
                <a:path w="803275" h="342265">
                  <a:moveTo>
                    <a:pt x="178663" y="234950"/>
                  </a:moveTo>
                  <a:lnTo>
                    <a:pt x="41084" y="234950"/>
                  </a:lnTo>
                  <a:lnTo>
                    <a:pt x="41084" y="153670"/>
                  </a:lnTo>
                  <a:lnTo>
                    <a:pt x="161950" y="153670"/>
                  </a:lnTo>
                  <a:lnTo>
                    <a:pt x="161950" y="115570"/>
                  </a:lnTo>
                  <a:lnTo>
                    <a:pt x="41084" y="115570"/>
                  </a:lnTo>
                  <a:lnTo>
                    <a:pt x="41084" y="39370"/>
                  </a:lnTo>
                  <a:lnTo>
                    <a:pt x="175882" y="39370"/>
                  </a:lnTo>
                  <a:lnTo>
                    <a:pt x="175882" y="0"/>
                  </a:lnTo>
                  <a:lnTo>
                    <a:pt x="0" y="0"/>
                  </a:lnTo>
                  <a:lnTo>
                    <a:pt x="0" y="39370"/>
                  </a:lnTo>
                  <a:lnTo>
                    <a:pt x="0" y="115570"/>
                  </a:lnTo>
                  <a:lnTo>
                    <a:pt x="0" y="153670"/>
                  </a:lnTo>
                  <a:lnTo>
                    <a:pt x="0" y="234950"/>
                  </a:lnTo>
                  <a:lnTo>
                    <a:pt x="0" y="273050"/>
                  </a:lnTo>
                  <a:lnTo>
                    <a:pt x="178663" y="273050"/>
                  </a:lnTo>
                  <a:lnTo>
                    <a:pt x="178663" y="234950"/>
                  </a:lnTo>
                  <a:close/>
                </a:path>
                <a:path w="803275" h="342265">
                  <a:moveTo>
                    <a:pt x="506996" y="273291"/>
                  </a:moveTo>
                  <a:lnTo>
                    <a:pt x="506895" y="136410"/>
                  </a:lnTo>
                  <a:lnTo>
                    <a:pt x="496824" y="94818"/>
                  </a:lnTo>
                  <a:lnTo>
                    <a:pt x="467296" y="70421"/>
                  </a:lnTo>
                  <a:lnTo>
                    <a:pt x="438683" y="65747"/>
                  </a:lnTo>
                  <a:lnTo>
                    <a:pt x="429260" y="66395"/>
                  </a:lnTo>
                  <a:lnTo>
                    <a:pt x="392391" y="81927"/>
                  </a:lnTo>
                  <a:lnTo>
                    <a:pt x="371856" y="105600"/>
                  </a:lnTo>
                  <a:lnTo>
                    <a:pt x="370522" y="101511"/>
                  </a:lnTo>
                  <a:lnTo>
                    <a:pt x="342366" y="70345"/>
                  </a:lnTo>
                  <a:lnTo>
                    <a:pt x="314591" y="65747"/>
                  </a:lnTo>
                  <a:lnTo>
                    <a:pt x="305168" y="66344"/>
                  </a:lnTo>
                  <a:lnTo>
                    <a:pt x="264121" y="83388"/>
                  </a:lnTo>
                  <a:lnTo>
                    <a:pt x="256717" y="89065"/>
                  </a:lnTo>
                  <a:lnTo>
                    <a:pt x="256717" y="71145"/>
                  </a:lnTo>
                  <a:lnTo>
                    <a:pt x="216344" y="71145"/>
                  </a:lnTo>
                  <a:lnTo>
                    <a:pt x="216344" y="273291"/>
                  </a:lnTo>
                  <a:lnTo>
                    <a:pt x="256717" y="273291"/>
                  </a:lnTo>
                  <a:lnTo>
                    <a:pt x="256717" y="128841"/>
                  </a:lnTo>
                  <a:lnTo>
                    <a:pt x="261607" y="123634"/>
                  </a:lnTo>
                  <a:lnTo>
                    <a:pt x="298996" y="102031"/>
                  </a:lnTo>
                  <a:lnTo>
                    <a:pt x="305714" y="101511"/>
                  </a:lnTo>
                  <a:lnTo>
                    <a:pt x="310476" y="101511"/>
                  </a:lnTo>
                  <a:lnTo>
                    <a:pt x="314998" y="102387"/>
                  </a:lnTo>
                  <a:lnTo>
                    <a:pt x="323646" y="105867"/>
                  </a:lnTo>
                  <a:lnTo>
                    <a:pt x="327418" y="108508"/>
                  </a:lnTo>
                  <a:lnTo>
                    <a:pt x="330606" y="112039"/>
                  </a:lnTo>
                  <a:lnTo>
                    <a:pt x="333794" y="115519"/>
                  </a:lnTo>
                  <a:lnTo>
                    <a:pt x="336346" y="119875"/>
                  </a:lnTo>
                  <a:lnTo>
                    <a:pt x="340182" y="130314"/>
                  </a:lnTo>
                  <a:lnTo>
                    <a:pt x="341134" y="136410"/>
                  </a:lnTo>
                  <a:lnTo>
                    <a:pt x="341134" y="273291"/>
                  </a:lnTo>
                  <a:lnTo>
                    <a:pt x="382206" y="273291"/>
                  </a:lnTo>
                  <a:lnTo>
                    <a:pt x="382295" y="128841"/>
                  </a:lnTo>
                  <a:lnTo>
                    <a:pt x="416801" y="103733"/>
                  </a:lnTo>
                  <a:lnTo>
                    <a:pt x="429031" y="101511"/>
                  </a:lnTo>
                  <a:lnTo>
                    <a:pt x="437083" y="102196"/>
                  </a:lnTo>
                  <a:lnTo>
                    <a:pt x="465632" y="133350"/>
                  </a:lnTo>
                  <a:lnTo>
                    <a:pt x="466267" y="142328"/>
                  </a:lnTo>
                  <a:lnTo>
                    <a:pt x="466267" y="273291"/>
                  </a:lnTo>
                  <a:lnTo>
                    <a:pt x="506996" y="273291"/>
                  </a:lnTo>
                  <a:close/>
                </a:path>
                <a:path w="803275" h="342265">
                  <a:moveTo>
                    <a:pt x="729170" y="171919"/>
                  </a:moveTo>
                  <a:lnTo>
                    <a:pt x="722998" y="128841"/>
                  </a:lnTo>
                  <a:lnTo>
                    <a:pt x="699706" y="89065"/>
                  </a:lnTo>
                  <a:lnTo>
                    <a:pt x="688009" y="79502"/>
                  </a:lnTo>
                  <a:lnTo>
                    <a:pt x="688009" y="171919"/>
                  </a:lnTo>
                  <a:lnTo>
                    <a:pt x="687781" y="179425"/>
                  </a:lnTo>
                  <a:lnTo>
                    <a:pt x="669213" y="228892"/>
                  </a:lnTo>
                  <a:lnTo>
                    <a:pt x="642581" y="242582"/>
                  </a:lnTo>
                  <a:lnTo>
                    <a:pt x="626630" y="242582"/>
                  </a:lnTo>
                  <a:lnTo>
                    <a:pt x="591007" y="218821"/>
                  </a:lnTo>
                  <a:lnTo>
                    <a:pt x="579691" y="179844"/>
                  </a:lnTo>
                  <a:lnTo>
                    <a:pt x="579399" y="171132"/>
                  </a:lnTo>
                  <a:lnTo>
                    <a:pt x="579678" y="163563"/>
                  </a:lnTo>
                  <a:lnTo>
                    <a:pt x="600430" y="115227"/>
                  </a:lnTo>
                  <a:lnTo>
                    <a:pt x="626224" y="102209"/>
                  </a:lnTo>
                  <a:lnTo>
                    <a:pt x="642124" y="102209"/>
                  </a:lnTo>
                  <a:lnTo>
                    <a:pt x="649655" y="103924"/>
                  </a:lnTo>
                  <a:lnTo>
                    <a:pt x="663003" y="110769"/>
                  </a:lnTo>
                  <a:lnTo>
                    <a:pt x="668655" y="115557"/>
                  </a:lnTo>
                  <a:lnTo>
                    <a:pt x="673303" y="121704"/>
                  </a:lnTo>
                  <a:lnTo>
                    <a:pt x="678002" y="127787"/>
                  </a:lnTo>
                  <a:lnTo>
                    <a:pt x="688009" y="171919"/>
                  </a:lnTo>
                  <a:lnTo>
                    <a:pt x="688009" y="79502"/>
                  </a:lnTo>
                  <a:lnTo>
                    <a:pt x="650659" y="65887"/>
                  </a:lnTo>
                  <a:lnTo>
                    <a:pt x="640842" y="65392"/>
                  </a:lnTo>
                  <a:lnTo>
                    <a:pt x="631329" y="65989"/>
                  </a:lnTo>
                  <a:lnTo>
                    <a:pt x="593966" y="79184"/>
                  </a:lnTo>
                  <a:lnTo>
                    <a:pt x="580529" y="89065"/>
                  </a:lnTo>
                  <a:lnTo>
                    <a:pt x="580529" y="71145"/>
                  </a:lnTo>
                  <a:lnTo>
                    <a:pt x="539369" y="71145"/>
                  </a:lnTo>
                  <a:lnTo>
                    <a:pt x="539369" y="342125"/>
                  </a:lnTo>
                  <a:lnTo>
                    <a:pt x="580529" y="342125"/>
                  </a:lnTo>
                  <a:lnTo>
                    <a:pt x="578586" y="252450"/>
                  </a:lnTo>
                  <a:lnTo>
                    <a:pt x="580097" y="254381"/>
                  </a:lnTo>
                  <a:lnTo>
                    <a:pt x="616216" y="276491"/>
                  </a:lnTo>
                  <a:lnTo>
                    <a:pt x="634111" y="279387"/>
                  </a:lnTo>
                  <a:lnTo>
                    <a:pt x="639445" y="279387"/>
                  </a:lnTo>
                  <a:lnTo>
                    <a:pt x="682256" y="268058"/>
                  </a:lnTo>
                  <a:lnTo>
                    <a:pt x="713701" y="235750"/>
                  </a:lnTo>
                  <a:lnTo>
                    <a:pt x="727392" y="195973"/>
                  </a:lnTo>
                  <a:lnTo>
                    <a:pt x="728726" y="184277"/>
                  </a:lnTo>
                  <a:lnTo>
                    <a:pt x="729170" y="171919"/>
                  </a:lnTo>
                  <a:close/>
                </a:path>
                <a:path w="803275" h="342265">
                  <a:moveTo>
                    <a:pt x="802970" y="571"/>
                  </a:moveTo>
                  <a:lnTo>
                    <a:pt x="762152" y="571"/>
                  </a:lnTo>
                  <a:lnTo>
                    <a:pt x="762152" y="273291"/>
                  </a:lnTo>
                  <a:lnTo>
                    <a:pt x="802970" y="273291"/>
                  </a:lnTo>
                  <a:lnTo>
                    <a:pt x="802970" y="57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3911" y="173511"/>
              <a:ext cx="195802" cy="21399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3159808" y="178907"/>
              <a:ext cx="200660" cy="277495"/>
            </a:xfrm>
            <a:custGeom>
              <a:avLst/>
              <a:gdLst/>
              <a:ahLst/>
              <a:cxnLst/>
              <a:rect l="l" t="t" r="r" b="b"/>
              <a:pathLst>
                <a:path w="200660" h="277495">
                  <a:moveTo>
                    <a:pt x="60625" y="277081"/>
                  </a:moveTo>
                  <a:lnTo>
                    <a:pt x="41277" y="276791"/>
                  </a:lnTo>
                  <a:lnTo>
                    <a:pt x="35968" y="275660"/>
                  </a:lnTo>
                  <a:lnTo>
                    <a:pt x="29065" y="273513"/>
                  </a:lnTo>
                  <a:lnTo>
                    <a:pt x="29065" y="237138"/>
                  </a:lnTo>
                  <a:lnTo>
                    <a:pt x="39304" y="239313"/>
                  </a:lnTo>
                  <a:lnTo>
                    <a:pt x="46035" y="239835"/>
                  </a:lnTo>
                  <a:lnTo>
                    <a:pt x="52881" y="239835"/>
                  </a:lnTo>
                  <a:lnTo>
                    <a:pt x="56854" y="238878"/>
                  </a:lnTo>
                  <a:lnTo>
                    <a:pt x="63991" y="235107"/>
                  </a:lnTo>
                  <a:lnTo>
                    <a:pt x="66717" y="231945"/>
                  </a:lnTo>
                  <a:lnTo>
                    <a:pt x="81366" y="194583"/>
                  </a:lnTo>
                  <a:lnTo>
                    <a:pt x="0" y="0"/>
                  </a:lnTo>
                  <a:lnTo>
                    <a:pt x="44120" y="0"/>
                  </a:lnTo>
                  <a:lnTo>
                    <a:pt x="101556" y="141761"/>
                  </a:lnTo>
                  <a:lnTo>
                    <a:pt x="156467" y="0"/>
                  </a:lnTo>
                  <a:lnTo>
                    <a:pt x="200501" y="0"/>
                  </a:lnTo>
                  <a:lnTo>
                    <a:pt x="102948" y="245666"/>
                  </a:lnTo>
                  <a:lnTo>
                    <a:pt x="73070" y="275050"/>
                  </a:lnTo>
                  <a:lnTo>
                    <a:pt x="64658" y="276674"/>
                  </a:lnTo>
                  <a:lnTo>
                    <a:pt x="60625" y="27708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6052" y="173511"/>
              <a:ext cx="188318" cy="21399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7692" y="173511"/>
              <a:ext cx="188318" cy="213990"/>
            </a:xfrm>
            <a:prstGeom prst="rect">
              <a:avLst/>
            </a:prstGeom>
          </p:spPr>
        </p:pic>
      </p:grpSp>
      <p:grpSp>
        <p:nvGrpSpPr>
          <p:cNvPr id="24" name="object 24" descr=""/>
          <p:cNvGrpSpPr/>
          <p:nvPr/>
        </p:nvGrpSpPr>
        <p:grpSpPr>
          <a:xfrm>
            <a:off x="3903855" y="108332"/>
            <a:ext cx="741045" cy="279400"/>
            <a:chOff x="3903855" y="108332"/>
            <a:chExt cx="741045" cy="279400"/>
          </a:xfrm>
        </p:grpSpPr>
        <p:sp>
          <p:nvSpPr>
            <p:cNvPr id="25" name="object 25" descr=""/>
            <p:cNvSpPr/>
            <p:nvPr/>
          </p:nvSpPr>
          <p:spPr>
            <a:xfrm>
              <a:off x="3903855" y="108332"/>
              <a:ext cx="224154" cy="273050"/>
            </a:xfrm>
            <a:custGeom>
              <a:avLst/>
              <a:gdLst/>
              <a:ahLst/>
              <a:cxnLst/>
              <a:rect l="l" t="t" r="r" b="b"/>
              <a:pathLst>
                <a:path w="224154" h="273050">
                  <a:moveTo>
                    <a:pt x="96159" y="272729"/>
                  </a:moveTo>
                  <a:lnTo>
                    <a:pt x="0" y="272729"/>
                  </a:lnTo>
                  <a:lnTo>
                    <a:pt x="0" y="0"/>
                  </a:lnTo>
                  <a:lnTo>
                    <a:pt x="100773" y="0"/>
                  </a:lnTo>
                  <a:lnTo>
                    <a:pt x="116980" y="750"/>
                  </a:lnTo>
                  <a:lnTo>
                    <a:pt x="158033" y="12008"/>
                  </a:lnTo>
                  <a:lnTo>
                    <a:pt x="191630" y="38203"/>
                  </a:lnTo>
                  <a:lnTo>
                    <a:pt x="41509" y="38203"/>
                  </a:lnTo>
                  <a:lnTo>
                    <a:pt x="41509" y="234874"/>
                  </a:lnTo>
                  <a:lnTo>
                    <a:pt x="191689" y="234874"/>
                  </a:lnTo>
                  <a:lnTo>
                    <a:pt x="184733" y="242152"/>
                  </a:lnTo>
                  <a:lnTo>
                    <a:pt x="140493" y="266855"/>
                  </a:lnTo>
                  <a:lnTo>
                    <a:pt x="111992" y="272076"/>
                  </a:lnTo>
                  <a:lnTo>
                    <a:pt x="96159" y="272729"/>
                  </a:lnTo>
                  <a:close/>
                </a:path>
                <a:path w="224154" h="273050">
                  <a:moveTo>
                    <a:pt x="191689" y="234874"/>
                  </a:moveTo>
                  <a:lnTo>
                    <a:pt x="96159" y="234874"/>
                  </a:lnTo>
                  <a:lnTo>
                    <a:pt x="105291" y="234499"/>
                  </a:lnTo>
                  <a:lnTo>
                    <a:pt x="114065" y="233373"/>
                  </a:lnTo>
                  <a:lnTo>
                    <a:pt x="151664" y="216387"/>
                  </a:lnTo>
                  <a:lnTo>
                    <a:pt x="175525" y="180050"/>
                  </a:lnTo>
                  <a:lnTo>
                    <a:pt x="182138" y="136364"/>
                  </a:lnTo>
                  <a:lnTo>
                    <a:pt x="181850" y="127460"/>
                  </a:lnTo>
                  <a:lnTo>
                    <a:pt x="171565" y="84303"/>
                  </a:lnTo>
                  <a:lnTo>
                    <a:pt x="143838" y="51582"/>
                  </a:lnTo>
                  <a:lnTo>
                    <a:pt x="106918" y="38747"/>
                  </a:lnTo>
                  <a:lnTo>
                    <a:pt x="95377" y="38203"/>
                  </a:lnTo>
                  <a:lnTo>
                    <a:pt x="191630" y="38203"/>
                  </a:lnTo>
                  <a:lnTo>
                    <a:pt x="213396" y="75758"/>
                  </a:lnTo>
                  <a:lnTo>
                    <a:pt x="223241" y="124447"/>
                  </a:lnTo>
                  <a:lnTo>
                    <a:pt x="223649" y="136712"/>
                  </a:lnTo>
                  <a:lnTo>
                    <a:pt x="223186" y="150788"/>
                  </a:lnTo>
                  <a:lnTo>
                    <a:pt x="216251" y="190145"/>
                  </a:lnTo>
                  <a:lnTo>
                    <a:pt x="193103" y="233395"/>
                  </a:lnTo>
                  <a:lnTo>
                    <a:pt x="191689" y="234874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6562" y="173511"/>
              <a:ext cx="175090" cy="213990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4344627" y="128608"/>
              <a:ext cx="114300" cy="259079"/>
            </a:xfrm>
            <a:custGeom>
              <a:avLst/>
              <a:gdLst/>
              <a:ahLst/>
              <a:cxnLst/>
              <a:rect l="l" t="t" r="r" b="b"/>
              <a:pathLst>
                <a:path w="114300" h="259079">
                  <a:moveTo>
                    <a:pt x="77189" y="258893"/>
                  </a:moveTo>
                  <a:lnTo>
                    <a:pt x="38920" y="242772"/>
                  </a:lnTo>
                  <a:lnTo>
                    <a:pt x="31675" y="216600"/>
                  </a:lnTo>
                  <a:lnTo>
                    <a:pt x="31675" y="85717"/>
                  </a:lnTo>
                  <a:lnTo>
                    <a:pt x="0" y="85717"/>
                  </a:lnTo>
                  <a:lnTo>
                    <a:pt x="0" y="50299"/>
                  </a:lnTo>
                  <a:lnTo>
                    <a:pt x="31675" y="50299"/>
                  </a:lnTo>
                  <a:lnTo>
                    <a:pt x="31675" y="0"/>
                  </a:lnTo>
                  <a:lnTo>
                    <a:pt x="72054" y="0"/>
                  </a:lnTo>
                  <a:lnTo>
                    <a:pt x="72054" y="50299"/>
                  </a:lnTo>
                  <a:lnTo>
                    <a:pt x="113825" y="50299"/>
                  </a:lnTo>
                  <a:lnTo>
                    <a:pt x="113825" y="85717"/>
                  </a:lnTo>
                  <a:lnTo>
                    <a:pt x="72054" y="85717"/>
                  </a:lnTo>
                  <a:lnTo>
                    <a:pt x="72054" y="212625"/>
                  </a:lnTo>
                  <a:lnTo>
                    <a:pt x="73620" y="217034"/>
                  </a:lnTo>
                  <a:lnTo>
                    <a:pt x="79886" y="221908"/>
                  </a:lnTo>
                  <a:lnTo>
                    <a:pt x="84905" y="223126"/>
                  </a:lnTo>
                  <a:lnTo>
                    <a:pt x="96798" y="223126"/>
                  </a:lnTo>
                  <a:lnTo>
                    <a:pt x="104136" y="221038"/>
                  </a:lnTo>
                  <a:lnTo>
                    <a:pt x="113825" y="216860"/>
                  </a:lnTo>
                  <a:lnTo>
                    <a:pt x="113825" y="253324"/>
                  </a:lnTo>
                  <a:lnTo>
                    <a:pt x="104226" y="255760"/>
                  </a:lnTo>
                  <a:lnTo>
                    <a:pt x="94920" y="257501"/>
                  </a:lnTo>
                  <a:lnTo>
                    <a:pt x="85908" y="258545"/>
                  </a:lnTo>
                  <a:lnTo>
                    <a:pt x="77189" y="258893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9591" y="173511"/>
              <a:ext cx="175090" cy="213990"/>
            </a:xfrm>
            <a:prstGeom prst="rect">
              <a:avLst/>
            </a:prstGeom>
          </p:spPr>
        </p:pic>
      </p:grpSp>
      <p:grpSp>
        <p:nvGrpSpPr>
          <p:cNvPr id="29" name="object 29" descr=""/>
          <p:cNvGrpSpPr/>
          <p:nvPr/>
        </p:nvGrpSpPr>
        <p:grpSpPr>
          <a:xfrm>
            <a:off x="4764339" y="104415"/>
            <a:ext cx="1370330" cy="351790"/>
            <a:chOff x="4764339" y="104415"/>
            <a:chExt cx="1370330" cy="351790"/>
          </a:xfrm>
        </p:grpSpPr>
        <p:sp>
          <p:nvSpPr>
            <p:cNvPr id="30" name="object 30" descr=""/>
            <p:cNvSpPr/>
            <p:nvPr/>
          </p:nvSpPr>
          <p:spPr>
            <a:xfrm>
              <a:off x="4764339" y="108332"/>
              <a:ext cx="258445" cy="273050"/>
            </a:xfrm>
            <a:custGeom>
              <a:avLst/>
              <a:gdLst/>
              <a:ahLst/>
              <a:cxnLst/>
              <a:rect l="l" t="t" r="r" b="b"/>
              <a:pathLst>
                <a:path w="258445" h="273050">
                  <a:moveTo>
                    <a:pt x="43684" y="272729"/>
                  </a:moveTo>
                  <a:lnTo>
                    <a:pt x="0" y="272729"/>
                  </a:lnTo>
                  <a:lnTo>
                    <a:pt x="109648" y="0"/>
                  </a:lnTo>
                  <a:lnTo>
                    <a:pt x="150287" y="0"/>
                  </a:lnTo>
                  <a:lnTo>
                    <a:pt x="167248" y="42901"/>
                  </a:lnTo>
                  <a:lnTo>
                    <a:pt x="129577" y="42901"/>
                  </a:lnTo>
                  <a:lnTo>
                    <a:pt x="129792" y="43518"/>
                  </a:lnTo>
                  <a:lnTo>
                    <a:pt x="87457" y="162124"/>
                  </a:lnTo>
                  <a:lnTo>
                    <a:pt x="214382" y="162124"/>
                  </a:lnTo>
                  <a:lnTo>
                    <a:pt x="229657" y="200761"/>
                  </a:lnTo>
                  <a:lnTo>
                    <a:pt x="72228" y="200761"/>
                  </a:lnTo>
                  <a:lnTo>
                    <a:pt x="43684" y="272729"/>
                  </a:lnTo>
                  <a:close/>
                </a:path>
                <a:path w="258445" h="273050">
                  <a:moveTo>
                    <a:pt x="129792" y="43518"/>
                  </a:moveTo>
                  <a:lnTo>
                    <a:pt x="129577" y="42901"/>
                  </a:lnTo>
                  <a:lnTo>
                    <a:pt x="130012" y="42901"/>
                  </a:lnTo>
                  <a:lnTo>
                    <a:pt x="129792" y="43518"/>
                  </a:lnTo>
                  <a:close/>
                </a:path>
                <a:path w="258445" h="273050">
                  <a:moveTo>
                    <a:pt x="214382" y="162124"/>
                  </a:moveTo>
                  <a:lnTo>
                    <a:pt x="171173" y="162124"/>
                  </a:lnTo>
                  <a:lnTo>
                    <a:pt x="129792" y="43518"/>
                  </a:lnTo>
                  <a:lnTo>
                    <a:pt x="130012" y="42901"/>
                  </a:lnTo>
                  <a:lnTo>
                    <a:pt x="167248" y="42901"/>
                  </a:lnTo>
                  <a:lnTo>
                    <a:pt x="214382" y="162124"/>
                  </a:lnTo>
                  <a:close/>
                </a:path>
                <a:path w="258445" h="273050">
                  <a:moveTo>
                    <a:pt x="258109" y="272729"/>
                  </a:moveTo>
                  <a:lnTo>
                    <a:pt x="214424" y="272729"/>
                  </a:lnTo>
                  <a:lnTo>
                    <a:pt x="186315" y="200761"/>
                  </a:lnTo>
                  <a:lnTo>
                    <a:pt x="229657" y="200761"/>
                  </a:lnTo>
                  <a:lnTo>
                    <a:pt x="258109" y="272729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588" y="173511"/>
              <a:ext cx="173001" cy="20754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38179" y="173511"/>
              <a:ext cx="175090" cy="213990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5456860" y="108343"/>
              <a:ext cx="254000" cy="347980"/>
            </a:xfrm>
            <a:custGeom>
              <a:avLst/>
              <a:gdLst/>
              <a:ahLst/>
              <a:cxnLst/>
              <a:rect l="l" t="t" r="r" b="b"/>
              <a:pathLst>
                <a:path w="254000" h="347980">
                  <a:moveTo>
                    <a:pt x="40817" y="0"/>
                  </a:moveTo>
                  <a:lnTo>
                    <a:pt x="0" y="0"/>
                  </a:lnTo>
                  <a:lnTo>
                    <a:pt x="0" y="272719"/>
                  </a:lnTo>
                  <a:lnTo>
                    <a:pt x="40817" y="272719"/>
                  </a:lnTo>
                  <a:lnTo>
                    <a:pt x="40817" y="0"/>
                  </a:lnTo>
                  <a:close/>
                </a:path>
                <a:path w="254000" h="347980">
                  <a:moveTo>
                    <a:pt x="253758" y="70573"/>
                  </a:moveTo>
                  <a:lnTo>
                    <a:pt x="209727" y="70573"/>
                  </a:lnTo>
                  <a:lnTo>
                    <a:pt x="154813" y="212331"/>
                  </a:lnTo>
                  <a:lnTo>
                    <a:pt x="97383" y="70573"/>
                  </a:lnTo>
                  <a:lnTo>
                    <a:pt x="53263" y="70573"/>
                  </a:lnTo>
                  <a:lnTo>
                    <a:pt x="134632" y="265150"/>
                  </a:lnTo>
                  <a:lnTo>
                    <a:pt x="119976" y="302514"/>
                  </a:lnTo>
                  <a:lnTo>
                    <a:pt x="117246" y="305676"/>
                  </a:lnTo>
                  <a:lnTo>
                    <a:pt x="110121" y="309448"/>
                  </a:lnTo>
                  <a:lnTo>
                    <a:pt x="106133" y="310400"/>
                  </a:lnTo>
                  <a:lnTo>
                    <a:pt x="99301" y="310400"/>
                  </a:lnTo>
                  <a:lnTo>
                    <a:pt x="92570" y="309880"/>
                  </a:lnTo>
                  <a:lnTo>
                    <a:pt x="82321" y="307708"/>
                  </a:lnTo>
                  <a:lnTo>
                    <a:pt x="82321" y="344081"/>
                  </a:lnTo>
                  <a:lnTo>
                    <a:pt x="89230" y="346227"/>
                  </a:lnTo>
                  <a:lnTo>
                    <a:pt x="94538" y="347357"/>
                  </a:lnTo>
                  <a:lnTo>
                    <a:pt x="113880" y="347649"/>
                  </a:lnTo>
                  <a:lnTo>
                    <a:pt x="117919" y="347243"/>
                  </a:lnTo>
                  <a:lnTo>
                    <a:pt x="153365" y="322961"/>
                  </a:lnTo>
                  <a:lnTo>
                    <a:pt x="156210" y="316242"/>
                  </a:lnTo>
                  <a:lnTo>
                    <a:pt x="253758" y="70573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08975" y="173511"/>
              <a:ext cx="168997" cy="213990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5898511" y="104415"/>
              <a:ext cx="51435" cy="276860"/>
            </a:xfrm>
            <a:custGeom>
              <a:avLst/>
              <a:gdLst/>
              <a:ahLst/>
              <a:cxnLst/>
              <a:rect l="l" t="t" r="r" b="b"/>
              <a:pathLst>
                <a:path w="51435" h="276860">
                  <a:moveTo>
                    <a:pt x="33068" y="51430"/>
                  </a:moveTo>
                  <a:lnTo>
                    <a:pt x="18564" y="51430"/>
                  </a:lnTo>
                  <a:lnTo>
                    <a:pt x="12386" y="48964"/>
                  </a:lnTo>
                  <a:lnTo>
                    <a:pt x="7396" y="44033"/>
                  </a:lnTo>
                  <a:lnTo>
                    <a:pt x="2466" y="39102"/>
                  </a:lnTo>
                  <a:lnTo>
                    <a:pt x="0" y="33039"/>
                  </a:lnTo>
                  <a:lnTo>
                    <a:pt x="0" y="18478"/>
                  </a:lnTo>
                  <a:lnTo>
                    <a:pt x="2466" y="12328"/>
                  </a:lnTo>
                  <a:lnTo>
                    <a:pt x="7396" y="7397"/>
                  </a:lnTo>
                  <a:lnTo>
                    <a:pt x="12386" y="2466"/>
                  </a:lnTo>
                  <a:lnTo>
                    <a:pt x="18564" y="0"/>
                  </a:lnTo>
                  <a:lnTo>
                    <a:pt x="33068" y="0"/>
                  </a:lnTo>
                  <a:lnTo>
                    <a:pt x="39102" y="2466"/>
                  </a:lnTo>
                  <a:lnTo>
                    <a:pt x="48964" y="12328"/>
                  </a:lnTo>
                  <a:lnTo>
                    <a:pt x="51429" y="18478"/>
                  </a:lnTo>
                  <a:lnTo>
                    <a:pt x="51429" y="33039"/>
                  </a:lnTo>
                  <a:lnTo>
                    <a:pt x="48964" y="39102"/>
                  </a:lnTo>
                  <a:lnTo>
                    <a:pt x="39102" y="48964"/>
                  </a:lnTo>
                  <a:lnTo>
                    <a:pt x="33068" y="51430"/>
                  </a:lnTo>
                  <a:close/>
                </a:path>
                <a:path w="51435" h="276860">
                  <a:moveTo>
                    <a:pt x="46121" y="276645"/>
                  </a:moveTo>
                  <a:lnTo>
                    <a:pt x="5395" y="276645"/>
                  </a:lnTo>
                  <a:lnTo>
                    <a:pt x="5395" y="74491"/>
                  </a:lnTo>
                  <a:lnTo>
                    <a:pt x="46121" y="74491"/>
                  </a:lnTo>
                  <a:lnTo>
                    <a:pt x="46121" y="276645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5171" y="173511"/>
              <a:ext cx="168997" cy="213990"/>
            </a:xfrm>
            <a:prstGeom prst="rect">
              <a:avLst/>
            </a:prstGeom>
          </p:spPr>
        </p:pic>
      </p:grpSp>
      <p:grpSp>
        <p:nvGrpSpPr>
          <p:cNvPr id="37" name="object 37" descr=""/>
          <p:cNvGrpSpPr/>
          <p:nvPr/>
        </p:nvGrpSpPr>
        <p:grpSpPr>
          <a:xfrm>
            <a:off x="6258873" y="104415"/>
            <a:ext cx="861694" cy="351790"/>
            <a:chOff x="6258873" y="104415"/>
            <a:chExt cx="861694" cy="351790"/>
          </a:xfrm>
        </p:grpSpPr>
        <p:pic>
          <p:nvPicPr>
            <p:cNvPr id="38" name="object 3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8873" y="178907"/>
              <a:ext cx="173001" cy="208594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55285" y="173511"/>
              <a:ext cx="168997" cy="213990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6644821" y="104415"/>
              <a:ext cx="51435" cy="276860"/>
            </a:xfrm>
            <a:custGeom>
              <a:avLst/>
              <a:gdLst/>
              <a:ahLst/>
              <a:cxnLst/>
              <a:rect l="l" t="t" r="r" b="b"/>
              <a:pathLst>
                <a:path w="51434" h="276860">
                  <a:moveTo>
                    <a:pt x="33068" y="51430"/>
                  </a:moveTo>
                  <a:lnTo>
                    <a:pt x="18564" y="51430"/>
                  </a:lnTo>
                  <a:lnTo>
                    <a:pt x="12386" y="48964"/>
                  </a:lnTo>
                  <a:lnTo>
                    <a:pt x="7396" y="44033"/>
                  </a:lnTo>
                  <a:lnTo>
                    <a:pt x="2466" y="39102"/>
                  </a:lnTo>
                  <a:lnTo>
                    <a:pt x="0" y="33039"/>
                  </a:lnTo>
                  <a:lnTo>
                    <a:pt x="0" y="18478"/>
                  </a:lnTo>
                  <a:lnTo>
                    <a:pt x="2466" y="12328"/>
                  </a:lnTo>
                  <a:lnTo>
                    <a:pt x="7396" y="7397"/>
                  </a:lnTo>
                  <a:lnTo>
                    <a:pt x="12386" y="2466"/>
                  </a:lnTo>
                  <a:lnTo>
                    <a:pt x="18564" y="0"/>
                  </a:lnTo>
                  <a:lnTo>
                    <a:pt x="33068" y="0"/>
                  </a:lnTo>
                  <a:lnTo>
                    <a:pt x="39102" y="2466"/>
                  </a:lnTo>
                  <a:lnTo>
                    <a:pt x="48964" y="12328"/>
                  </a:lnTo>
                  <a:lnTo>
                    <a:pt x="51429" y="18478"/>
                  </a:lnTo>
                  <a:lnTo>
                    <a:pt x="51429" y="33039"/>
                  </a:lnTo>
                  <a:lnTo>
                    <a:pt x="48964" y="39102"/>
                  </a:lnTo>
                  <a:lnTo>
                    <a:pt x="39102" y="48964"/>
                  </a:lnTo>
                  <a:lnTo>
                    <a:pt x="33068" y="51430"/>
                  </a:lnTo>
                  <a:close/>
                </a:path>
                <a:path w="51434" h="276860">
                  <a:moveTo>
                    <a:pt x="46121" y="276645"/>
                  </a:moveTo>
                  <a:lnTo>
                    <a:pt x="5395" y="276645"/>
                  </a:lnTo>
                  <a:lnTo>
                    <a:pt x="5395" y="74491"/>
                  </a:lnTo>
                  <a:lnTo>
                    <a:pt x="46121" y="74491"/>
                  </a:lnTo>
                  <a:lnTo>
                    <a:pt x="46121" y="276645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26709" y="173511"/>
              <a:ext cx="173001" cy="207549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6930519" y="173164"/>
              <a:ext cx="189865" cy="283210"/>
            </a:xfrm>
            <a:custGeom>
              <a:avLst/>
              <a:gdLst/>
              <a:ahLst/>
              <a:cxnLst/>
              <a:rect l="l" t="t" r="r" b="b"/>
              <a:pathLst>
                <a:path w="189865" h="283209">
                  <a:moveTo>
                    <a:pt x="94940" y="210421"/>
                  </a:moveTo>
                  <a:lnTo>
                    <a:pt x="89371" y="210421"/>
                  </a:lnTo>
                  <a:lnTo>
                    <a:pt x="80238" y="209991"/>
                  </a:lnTo>
                  <a:lnTo>
                    <a:pt x="39223" y="195127"/>
                  </a:lnTo>
                  <a:lnTo>
                    <a:pt x="10680" y="159948"/>
                  </a:lnTo>
                  <a:lnTo>
                    <a:pt x="429" y="117769"/>
                  </a:lnTo>
                  <a:lnTo>
                    <a:pt x="0" y="105384"/>
                  </a:lnTo>
                  <a:lnTo>
                    <a:pt x="380" y="94169"/>
                  </a:lnTo>
                  <a:lnTo>
                    <a:pt x="9517" y="53964"/>
                  </a:lnTo>
                  <a:lnTo>
                    <a:pt x="36611" y="17251"/>
                  </a:lnTo>
                  <a:lnTo>
                    <a:pt x="78503" y="489"/>
                  </a:lnTo>
                  <a:lnTo>
                    <a:pt x="88326" y="0"/>
                  </a:lnTo>
                  <a:lnTo>
                    <a:pt x="97675" y="587"/>
                  </a:lnTo>
                  <a:lnTo>
                    <a:pt x="134807" y="13781"/>
                  </a:lnTo>
                  <a:lnTo>
                    <a:pt x="148285" y="23670"/>
                  </a:lnTo>
                  <a:lnTo>
                    <a:pt x="189795" y="23670"/>
                  </a:lnTo>
                  <a:lnTo>
                    <a:pt x="189795" y="36810"/>
                  </a:lnTo>
                  <a:lnTo>
                    <a:pt x="86702" y="36810"/>
                  </a:lnTo>
                  <a:lnTo>
                    <a:pt x="79160" y="38521"/>
                  </a:lnTo>
                  <a:lnTo>
                    <a:pt x="47163" y="69676"/>
                  </a:lnTo>
                  <a:lnTo>
                    <a:pt x="40725" y="105384"/>
                  </a:lnTo>
                  <a:lnTo>
                    <a:pt x="40953" y="112874"/>
                  </a:lnTo>
                  <a:lnTo>
                    <a:pt x="54909" y="154987"/>
                  </a:lnTo>
                  <a:lnTo>
                    <a:pt x="86179" y="173959"/>
                  </a:lnTo>
                  <a:lnTo>
                    <a:pt x="189795" y="173959"/>
                  </a:lnTo>
                  <a:lnTo>
                    <a:pt x="189795" y="181268"/>
                  </a:lnTo>
                  <a:lnTo>
                    <a:pt x="150809" y="181268"/>
                  </a:lnTo>
                  <a:lnTo>
                    <a:pt x="150544" y="183600"/>
                  </a:lnTo>
                  <a:lnTo>
                    <a:pt x="149039" y="185416"/>
                  </a:lnTo>
                  <a:lnTo>
                    <a:pt x="113244" y="207230"/>
                  </a:lnTo>
                  <a:lnTo>
                    <a:pt x="100828" y="209783"/>
                  </a:lnTo>
                  <a:lnTo>
                    <a:pt x="94940" y="210421"/>
                  </a:lnTo>
                  <a:close/>
                </a:path>
                <a:path w="189865" h="283209">
                  <a:moveTo>
                    <a:pt x="189795" y="23670"/>
                  </a:moveTo>
                  <a:lnTo>
                    <a:pt x="148285" y="23670"/>
                  </a:lnTo>
                  <a:lnTo>
                    <a:pt x="148285" y="5743"/>
                  </a:lnTo>
                  <a:lnTo>
                    <a:pt x="189795" y="5743"/>
                  </a:lnTo>
                  <a:lnTo>
                    <a:pt x="189795" y="23670"/>
                  </a:lnTo>
                  <a:close/>
                </a:path>
                <a:path w="189865" h="283209">
                  <a:moveTo>
                    <a:pt x="189795" y="173959"/>
                  </a:moveTo>
                  <a:lnTo>
                    <a:pt x="102250" y="173959"/>
                  </a:lnTo>
                  <a:lnTo>
                    <a:pt x="109096" y="172566"/>
                  </a:lnTo>
                  <a:lnTo>
                    <a:pt x="122207" y="166997"/>
                  </a:lnTo>
                  <a:lnTo>
                    <a:pt x="127953" y="162791"/>
                  </a:lnTo>
                  <a:lnTo>
                    <a:pt x="132882" y="157163"/>
                  </a:lnTo>
                  <a:lnTo>
                    <a:pt x="137871" y="151535"/>
                  </a:lnTo>
                  <a:lnTo>
                    <a:pt x="149131" y="113385"/>
                  </a:lnTo>
                  <a:lnTo>
                    <a:pt x="149414" y="104688"/>
                  </a:lnTo>
                  <a:lnTo>
                    <a:pt x="149143" y="97117"/>
                  </a:lnTo>
                  <a:lnTo>
                    <a:pt x="133316" y="54998"/>
                  </a:lnTo>
                  <a:lnTo>
                    <a:pt x="128444" y="49138"/>
                  </a:lnTo>
                  <a:lnTo>
                    <a:pt x="122728" y="44642"/>
                  </a:lnTo>
                  <a:lnTo>
                    <a:pt x="109617" y="38377"/>
                  </a:lnTo>
                  <a:lnTo>
                    <a:pt x="102597" y="36810"/>
                  </a:lnTo>
                  <a:lnTo>
                    <a:pt x="189795" y="36810"/>
                  </a:lnTo>
                  <a:lnTo>
                    <a:pt x="189795" y="173959"/>
                  </a:lnTo>
                  <a:close/>
                </a:path>
                <a:path w="189865" h="283209">
                  <a:moveTo>
                    <a:pt x="150544" y="183600"/>
                  </a:moveTo>
                  <a:lnTo>
                    <a:pt x="150809" y="181268"/>
                  </a:lnTo>
                  <a:lnTo>
                    <a:pt x="151563" y="182371"/>
                  </a:lnTo>
                  <a:lnTo>
                    <a:pt x="150544" y="183600"/>
                  </a:lnTo>
                  <a:close/>
                </a:path>
                <a:path w="189865" h="283209">
                  <a:moveTo>
                    <a:pt x="175157" y="247058"/>
                  </a:moveTo>
                  <a:lnTo>
                    <a:pt x="99029" y="247058"/>
                  </a:lnTo>
                  <a:lnTo>
                    <a:pt x="109853" y="246237"/>
                  </a:lnTo>
                  <a:lnTo>
                    <a:pt x="119523" y="243773"/>
                  </a:lnTo>
                  <a:lnTo>
                    <a:pt x="148132" y="208463"/>
                  </a:lnTo>
                  <a:lnTo>
                    <a:pt x="148981" y="197367"/>
                  </a:lnTo>
                  <a:lnTo>
                    <a:pt x="150544" y="183600"/>
                  </a:lnTo>
                  <a:lnTo>
                    <a:pt x="151563" y="182371"/>
                  </a:lnTo>
                  <a:lnTo>
                    <a:pt x="150809" y="181268"/>
                  </a:lnTo>
                  <a:lnTo>
                    <a:pt x="189795" y="181268"/>
                  </a:lnTo>
                  <a:lnTo>
                    <a:pt x="186221" y="222979"/>
                  </a:lnTo>
                  <a:lnTo>
                    <a:pt x="175763" y="246237"/>
                  </a:lnTo>
                  <a:lnTo>
                    <a:pt x="175157" y="247058"/>
                  </a:lnTo>
                  <a:close/>
                </a:path>
                <a:path w="189865" h="283209">
                  <a:moveTo>
                    <a:pt x="98246" y="282824"/>
                  </a:moveTo>
                  <a:lnTo>
                    <a:pt x="57173" y="276069"/>
                  </a:lnTo>
                  <a:lnTo>
                    <a:pt x="21976" y="252475"/>
                  </a:lnTo>
                  <a:lnTo>
                    <a:pt x="2521" y="216426"/>
                  </a:lnTo>
                  <a:lnTo>
                    <a:pt x="46379" y="216426"/>
                  </a:lnTo>
                  <a:lnTo>
                    <a:pt x="50780" y="224699"/>
                  </a:lnTo>
                  <a:lnTo>
                    <a:pt x="55888" y="231503"/>
                  </a:lnTo>
                  <a:lnTo>
                    <a:pt x="99029" y="247058"/>
                  </a:lnTo>
                  <a:lnTo>
                    <a:pt x="175157" y="247058"/>
                  </a:lnTo>
                  <a:lnTo>
                    <a:pt x="170910" y="252807"/>
                  </a:lnTo>
                  <a:lnTo>
                    <a:pt x="136536" y="276559"/>
                  </a:lnTo>
                  <a:lnTo>
                    <a:pt x="108635" y="282433"/>
                  </a:lnTo>
                  <a:lnTo>
                    <a:pt x="98246" y="282824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/>
          <p:nvPr/>
        </p:nvSpPr>
        <p:spPr>
          <a:xfrm>
            <a:off x="2121611" y="531621"/>
            <a:ext cx="847725" cy="279400"/>
          </a:xfrm>
          <a:custGeom>
            <a:avLst/>
            <a:gdLst/>
            <a:ahLst/>
            <a:cxnLst/>
            <a:rect l="l" t="t" r="r" b="b"/>
            <a:pathLst>
              <a:path w="847725" h="279400">
                <a:moveTo>
                  <a:pt x="178663" y="235280"/>
                </a:moveTo>
                <a:lnTo>
                  <a:pt x="41084" y="235280"/>
                </a:lnTo>
                <a:lnTo>
                  <a:pt x="41084" y="154000"/>
                </a:lnTo>
                <a:lnTo>
                  <a:pt x="161950" y="154000"/>
                </a:lnTo>
                <a:lnTo>
                  <a:pt x="161950" y="115900"/>
                </a:lnTo>
                <a:lnTo>
                  <a:pt x="41084" y="115900"/>
                </a:lnTo>
                <a:lnTo>
                  <a:pt x="41084" y="38430"/>
                </a:lnTo>
                <a:lnTo>
                  <a:pt x="175882" y="38430"/>
                </a:lnTo>
                <a:lnTo>
                  <a:pt x="175882" y="330"/>
                </a:lnTo>
                <a:lnTo>
                  <a:pt x="0" y="330"/>
                </a:lnTo>
                <a:lnTo>
                  <a:pt x="0" y="38430"/>
                </a:lnTo>
                <a:lnTo>
                  <a:pt x="0" y="115900"/>
                </a:lnTo>
                <a:lnTo>
                  <a:pt x="0" y="154000"/>
                </a:lnTo>
                <a:lnTo>
                  <a:pt x="0" y="235280"/>
                </a:lnTo>
                <a:lnTo>
                  <a:pt x="0" y="272110"/>
                </a:lnTo>
                <a:lnTo>
                  <a:pt x="178663" y="272110"/>
                </a:lnTo>
                <a:lnTo>
                  <a:pt x="178663" y="235280"/>
                </a:lnTo>
                <a:close/>
              </a:path>
              <a:path w="847725" h="279400">
                <a:moveTo>
                  <a:pt x="387692" y="272732"/>
                </a:moveTo>
                <a:lnTo>
                  <a:pt x="312242" y="170561"/>
                </a:lnTo>
                <a:lnTo>
                  <a:pt x="385953" y="70573"/>
                </a:lnTo>
                <a:lnTo>
                  <a:pt x="338442" y="70573"/>
                </a:lnTo>
                <a:lnTo>
                  <a:pt x="288569" y="138277"/>
                </a:lnTo>
                <a:lnTo>
                  <a:pt x="238798" y="70573"/>
                </a:lnTo>
                <a:lnTo>
                  <a:pt x="191363" y="70573"/>
                </a:lnTo>
                <a:lnTo>
                  <a:pt x="264731" y="170561"/>
                </a:lnTo>
                <a:lnTo>
                  <a:pt x="189547" y="272732"/>
                </a:lnTo>
                <a:lnTo>
                  <a:pt x="237058" y="272732"/>
                </a:lnTo>
                <a:lnTo>
                  <a:pt x="288569" y="202933"/>
                </a:lnTo>
                <a:lnTo>
                  <a:pt x="340182" y="272732"/>
                </a:lnTo>
                <a:lnTo>
                  <a:pt x="387692" y="272732"/>
                </a:lnTo>
                <a:close/>
              </a:path>
              <a:path w="847725" h="279400">
                <a:moveTo>
                  <a:pt x="571220" y="133057"/>
                </a:moveTo>
                <a:lnTo>
                  <a:pt x="551878" y="93891"/>
                </a:lnTo>
                <a:lnTo>
                  <a:pt x="517613" y="70485"/>
                </a:lnTo>
                <a:lnTo>
                  <a:pt x="483247" y="65176"/>
                </a:lnTo>
                <a:lnTo>
                  <a:pt x="471957" y="65697"/>
                </a:lnTo>
                <a:lnTo>
                  <a:pt x="433387" y="78092"/>
                </a:lnTo>
                <a:lnTo>
                  <a:pt x="400989" y="112166"/>
                </a:lnTo>
                <a:lnTo>
                  <a:pt x="388327" y="150482"/>
                </a:lnTo>
                <a:lnTo>
                  <a:pt x="386740" y="172046"/>
                </a:lnTo>
                <a:lnTo>
                  <a:pt x="387134" y="182956"/>
                </a:lnTo>
                <a:lnTo>
                  <a:pt x="396659" y="223037"/>
                </a:lnTo>
                <a:lnTo>
                  <a:pt x="425107" y="260667"/>
                </a:lnTo>
                <a:lnTo>
                  <a:pt x="460971" y="277037"/>
                </a:lnTo>
                <a:lnTo>
                  <a:pt x="482892" y="279171"/>
                </a:lnTo>
                <a:lnTo>
                  <a:pt x="492137" y="278866"/>
                </a:lnTo>
                <a:lnTo>
                  <a:pt x="529996" y="268566"/>
                </a:lnTo>
                <a:lnTo>
                  <a:pt x="558863" y="241922"/>
                </a:lnTo>
                <a:lnTo>
                  <a:pt x="529285" y="212077"/>
                </a:lnTo>
                <a:lnTo>
                  <a:pt x="525487" y="219786"/>
                </a:lnTo>
                <a:lnTo>
                  <a:pt x="521169" y="226301"/>
                </a:lnTo>
                <a:lnTo>
                  <a:pt x="482892" y="242709"/>
                </a:lnTo>
                <a:lnTo>
                  <a:pt x="473964" y="242709"/>
                </a:lnTo>
                <a:lnTo>
                  <a:pt x="437616" y="217322"/>
                </a:lnTo>
                <a:lnTo>
                  <a:pt x="428129" y="179870"/>
                </a:lnTo>
                <a:lnTo>
                  <a:pt x="427901" y="172046"/>
                </a:lnTo>
                <a:lnTo>
                  <a:pt x="428142" y="164223"/>
                </a:lnTo>
                <a:lnTo>
                  <a:pt x="437934" y="126936"/>
                </a:lnTo>
                <a:lnTo>
                  <a:pt x="474535" y="101981"/>
                </a:lnTo>
                <a:lnTo>
                  <a:pt x="483247" y="101981"/>
                </a:lnTo>
                <a:lnTo>
                  <a:pt x="520407" y="118198"/>
                </a:lnTo>
                <a:lnTo>
                  <a:pt x="529539" y="133057"/>
                </a:lnTo>
                <a:lnTo>
                  <a:pt x="571220" y="133057"/>
                </a:lnTo>
                <a:close/>
              </a:path>
              <a:path w="847725" h="279400">
                <a:moveTo>
                  <a:pt x="775550" y="164909"/>
                </a:moveTo>
                <a:lnTo>
                  <a:pt x="767003" y="119265"/>
                </a:lnTo>
                <a:lnTo>
                  <a:pt x="740371" y="83642"/>
                </a:lnTo>
                <a:lnTo>
                  <a:pt x="734822" y="79819"/>
                </a:lnTo>
                <a:lnTo>
                  <a:pt x="734822" y="147535"/>
                </a:lnTo>
                <a:lnTo>
                  <a:pt x="734822" y="150368"/>
                </a:lnTo>
                <a:lnTo>
                  <a:pt x="628396" y="150368"/>
                </a:lnTo>
                <a:lnTo>
                  <a:pt x="628396" y="148056"/>
                </a:lnTo>
                <a:lnTo>
                  <a:pt x="646645" y="113969"/>
                </a:lnTo>
                <a:lnTo>
                  <a:pt x="673595" y="100939"/>
                </a:lnTo>
                <a:lnTo>
                  <a:pt x="692099" y="100939"/>
                </a:lnTo>
                <a:lnTo>
                  <a:pt x="700049" y="102628"/>
                </a:lnTo>
                <a:lnTo>
                  <a:pt x="706539" y="105994"/>
                </a:lnTo>
                <a:lnTo>
                  <a:pt x="713105" y="109296"/>
                </a:lnTo>
                <a:lnTo>
                  <a:pt x="733844" y="142824"/>
                </a:lnTo>
                <a:lnTo>
                  <a:pt x="734822" y="147535"/>
                </a:lnTo>
                <a:lnTo>
                  <a:pt x="734822" y="79819"/>
                </a:lnTo>
                <a:lnTo>
                  <a:pt x="694385" y="65722"/>
                </a:lnTo>
                <a:lnTo>
                  <a:pt x="682701" y="65176"/>
                </a:lnTo>
                <a:lnTo>
                  <a:pt x="671220" y="65722"/>
                </a:lnTo>
                <a:lnTo>
                  <a:pt x="632396" y="78676"/>
                </a:lnTo>
                <a:lnTo>
                  <a:pt x="600633" y="112864"/>
                </a:lnTo>
                <a:lnTo>
                  <a:pt x="588721" y="150355"/>
                </a:lnTo>
                <a:lnTo>
                  <a:pt x="587235" y="170903"/>
                </a:lnTo>
                <a:lnTo>
                  <a:pt x="587616" y="181851"/>
                </a:lnTo>
                <a:lnTo>
                  <a:pt x="596785" y="222427"/>
                </a:lnTo>
                <a:lnTo>
                  <a:pt x="618083" y="254406"/>
                </a:lnTo>
                <a:lnTo>
                  <a:pt x="651649" y="274370"/>
                </a:lnTo>
                <a:lnTo>
                  <a:pt x="684098" y="279171"/>
                </a:lnTo>
                <a:lnTo>
                  <a:pt x="700265" y="278206"/>
                </a:lnTo>
                <a:lnTo>
                  <a:pt x="740219" y="263766"/>
                </a:lnTo>
                <a:lnTo>
                  <a:pt x="760310" y="242709"/>
                </a:lnTo>
                <a:lnTo>
                  <a:pt x="768032" y="228904"/>
                </a:lnTo>
                <a:lnTo>
                  <a:pt x="774687" y="212077"/>
                </a:lnTo>
                <a:lnTo>
                  <a:pt x="732917" y="212077"/>
                </a:lnTo>
                <a:lnTo>
                  <a:pt x="728726" y="219646"/>
                </a:lnTo>
                <a:lnTo>
                  <a:pt x="724192" y="226085"/>
                </a:lnTo>
                <a:lnTo>
                  <a:pt x="683399" y="242709"/>
                </a:lnTo>
                <a:lnTo>
                  <a:pt x="675157" y="242709"/>
                </a:lnTo>
                <a:lnTo>
                  <a:pt x="638695" y="218884"/>
                </a:lnTo>
                <a:lnTo>
                  <a:pt x="628396" y="190080"/>
                </a:lnTo>
                <a:lnTo>
                  <a:pt x="628396" y="184404"/>
                </a:lnTo>
                <a:lnTo>
                  <a:pt x="775550" y="184404"/>
                </a:lnTo>
                <a:lnTo>
                  <a:pt x="775550" y="164909"/>
                </a:lnTo>
                <a:close/>
              </a:path>
              <a:path w="847725" h="279400">
                <a:moveTo>
                  <a:pt x="847521" y="0"/>
                </a:moveTo>
                <a:lnTo>
                  <a:pt x="806704" y="0"/>
                </a:lnTo>
                <a:lnTo>
                  <a:pt x="806704" y="272732"/>
                </a:lnTo>
                <a:lnTo>
                  <a:pt x="847521" y="272732"/>
                </a:lnTo>
                <a:lnTo>
                  <a:pt x="847521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3100109" y="527695"/>
            <a:ext cx="133985" cy="264160"/>
          </a:xfrm>
          <a:custGeom>
            <a:avLst/>
            <a:gdLst/>
            <a:ahLst/>
            <a:cxnLst/>
            <a:rect l="l" t="t" r="r" b="b"/>
            <a:pathLst>
              <a:path w="133985" h="264159">
                <a:moveTo>
                  <a:pt x="4699" y="263853"/>
                </a:moveTo>
                <a:lnTo>
                  <a:pt x="0" y="263853"/>
                </a:lnTo>
                <a:lnTo>
                  <a:pt x="0" y="0"/>
                </a:lnTo>
                <a:lnTo>
                  <a:pt x="4699" y="0"/>
                </a:lnTo>
                <a:lnTo>
                  <a:pt x="4699" y="5220"/>
                </a:lnTo>
                <a:lnTo>
                  <a:pt x="1827" y="5220"/>
                </a:lnTo>
                <a:lnTo>
                  <a:pt x="4699" y="11980"/>
                </a:lnTo>
                <a:lnTo>
                  <a:pt x="4699" y="19841"/>
                </a:lnTo>
                <a:lnTo>
                  <a:pt x="8038" y="19841"/>
                </a:lnTo>
                <a:lnTo>
                  <a:pt x="19841" y="47627"/>
                </a:lnTo>
                <a:lnTo>
                  <a:pt x="19841" y="216225"/>
                </a:lnTo>
                <a:lnTo>
                  <a:pt x="8037" y="244013"/>
                </a:lnTo>
                <a:lnTo>
                  <a:pt x="4699" y="244013"/>
                </a:lnTo>
                <a:lnTo>
                  <a:pt x="4699" y="251871"/>
                </a:lnTo>
                <a:lnTo>
                  <a:pt x="1827" y="258632"/>
                </a:lnTo>
                <a:lnTo>
                  <a:pt x="4699" y="258632"/>
                </a:lnTo>
                <a:lnTo>
                  <a:pt x="4699" y="263853"/>
                </a:lnTo>
                <a:close/>
              </a:path>
              <a:path w="133985" h="264159">
                <a:moveTo>
                  <a:pt x="19841" y="47627"/>
                </a:moveTo>
                <a:lnTo>
                  <a:pt x="4699" y="11980"/>
                </a:lnTo>
                <a:lnTo>
                  <a:pt x="4699" y="0"/>
                </a:lnTo>
                <a:lnTo>
                  <a:pt x="19841" y="0"/>
                </a:lnTo>
                <a:lnTo>
                  <a:pt x="19841" y="47627"/>
                </a:lnTo>
                <a:close/>
              </a:path>
              <a:path w="133985" h="264159">
                <a:moveTo>
                  <a:pt x="55651" y="131926"/>
                </a:moveTo>
                <a:lnTo>
                  <a:pt x="19841" y="47627"/>
                </a:lnTo>
                <a:lnTo>
                  <a:pt x="19841" y="0"/>
                </a:lnTo>
                <a:lnTo>
                  <a:pt x="113826" y="0"/>
                </a:lnTo>
                <a:lnTo>
                  <a:pt x="113826" y="5220"/>
                </a:lnTo>
                <a:lnTo>
                  <a:pt x="23322" y="5220"/>
                </a:lnTo>
                <a:lnTo>
                  <a:pt x="66398" y="106625"/>
                </a:lnTo>
                <a:lnTo>
                  <a:pt x="55651" y="131926"/>
                </a:lnTo>
                <a:close/>
              </a:path>
              <a:path w="133985" h="264159">
                <a:moveTo>
                  <a:pt x="113826" y="45576"/>
                </a:moveTo>
                <a:lnTo>
                  <a:pt x="113826" y="0"/>
                </a:lnTo>
                <a:lnTo>
                  <a:pt x="128271" y="0"/>
                </a:lnTo>
                <a:lnTo>
                  <a:pt x="128271" y="11571"/>
                </a:lnTo>
                <a:lnTo>
                  <a:pt x="113826" y="45576"/>
                </a:lnTo>
                <a:close/>
              </a:path>
              <a:path w="133985" h="264159">
                <a:moveTo>
                  <a:pt x="128271" y="11571"/>
                </a:moveTo>
                <a:lnTo>
                  <a:pt x="128271" y="0"/>
                </a:lnTo>
                <a:lnTo>
                  <a:pt x="133667" y="0"/>
                </a:lnTo>
                <a:lnTo>
                  <a:pt x="133667" y="5220"/>
                </a:lnTo>
                <a:lnTo>
                  <a:pt x="130969" y="5220"/>
                </a:lnTo>
                <a:lnTo>
                  <a:pt x="128271" y="11571"/>
                </a:lnTo>
                <a:close/>
              </a:path>
              <a:path w="133985" h="264159">
                <a:moveTo>
                  <a:pt x="4699" y="11980"/>
                </a:moveTo>
                <a:lnTo>
                  <a:pt x="1827" y="5220"/>
                </a:lnTo>
                <a:lnTo>
                  <a:pt x="4699" y="5220"/>
                </a:lnTo>
                <a:lnTo>
                  <a:pt x="4699" y="11980"/>
                </a:lnTo>
                <a:close/>
              </a:path>
              <a:path w="133985" h="264159">
                <a:moveTo>
                  <a:pt x="103263" y="19841"/>
                </a:moveTo>
                <a:lnTo>
                  <a:pt x="29533" y="19841"/>
                </a:lnTo>
                <a:lnTo>
                  <a:pt x="23322" y="5220"/>
                </a:lnTo>
                <a:lnTo>
                  <a:pt x="109474" y="5220"/>
                </a:lnTo>
                <a:lnTo>
                  <a:pt x="103263" y="19841"/>
                </a:lnTo>
                <a:close/>
              </a:path>
              <a:path w="133985" h="264159">
                <a:moveTo>
                  <a:pt x="77146" y="131926"/>
                </a:moveTo>
                <a:lnTo>
                  <a:pt x="66398" y="106625"/>
                </a:lnTo>
                <a:lnTo>
                  <a:pt x="109474" y="5220"/>
                </a:lnTo>
                <a:lnTo>
                  <a:pt x="113826" y="5220"/>
                </a:lnTo>
                <a:lnTo>
                  <a:pt x="113826" y="45576"/>
                </a:lnTo>
                <a:lnTo>
                  <a:pt x="77146" y="131926"/>
                </a:lnTo>
                <a:close/>
              </a:path>
              <a:path w="133985" h="264159">
                <a:moveTo>
                  <a:pt x="133667" y="19841"/>
                </a:moveTo>
                <a:lnTo>
                  <a:pt x="128271" y="19841"/>
                </a:lnTo>
                <a:lnTo>
                  <a:pt x="128271" y="11571"/>
                </a:lnTo>
                <a:lnTo>
                  <a:pt x="130969" y="5220"/>
                </a:lnTo>
                <a:lnTo>
                  <a:pt x="133667" y="5220"/>
                </a:lnTo>
                <a:lnTo>
                  <a:pt x="133667" y="19841"/>
                </a:lnTo>
                <a:close/>
              </a:path>
              <a:path w="133985" h="264159">
                <a:moveTo>
                  <a:pt x="128271" y="252281"/>
                </a:moveTo>
                <a:lnTo>
                  <a:pt x="113826" y="218276"/>
                </a:lnTo>
                <a:lnTo>
                  <a:pt x="113826" y="45576"/>
                </a:lnTo>
                <a:lnTo>
                  <a:pt x="128271" y="11571"/>
                </a:lnTo>
                <a:lnTo>
                  <a:pt x="128271" y="19841"/>
                </a:lnTo>
                <a:lnTo>
                  <a:pt x="133667" y="19841"/>
                </a:lnTo>
                <a:lnTo>
                  <a:pt x="133667" y="244013"/>
                </a:lnTo>
                <a:lnTo>
                  <a:pt x="128271" y="244013"/>
                </a:lnTo>
                <a:lnTo>
                  <a:pt x="128271" y="252281"/>
                </a:lnTo>
                <a:close/>
              </a:path>
              <a:path w="133985" h="264159">
                <a:moveTo>
                  <a:pt x="8038" y="19841"/>
                </a:moveTo>
                <a:lnTo>
                  <a:pt x="4699" y="19841"/>
                </a:lnTo>
                <a:lnTo>
                  <a:pt x="4699" y="11980"/>
                </a:lnTo>
                <a:lnTo>
                  <a:pt x="8038" y="19841"/>
                </a:lnTo>
                <a:close/>
              </a:path>
              <a:path w="133985" h="264159">
                <a:moveTo>
                  <a:pt x="66398" y="157226"/>
                </a:moveTo>
                <a:lnTo>
                  <a:pt x="55651" y="131926"/>
                </a:lnTo>
                <a:lnTo>
                  <a:pt x="66398" y="106625"/>
                </a:lnTo>
                <a:lnTo>
                  <a:pt x="77146" y="131926"/>
                </a:lnTo>
                <a:lnTo>
                  <a:pt x="66398" y="157226"/>
                </a:lnTo>
                <a:close/>
              </a:path>
              <a:path w="133985" h="264159">
                <a:moveTo>
                  <a:pt x="113826" y="263853"/>
                </a:moveTo>
                <a:lnTo>
                  <a:pt x="19841" y="263853"/>
                </a:lnTo>
                <a:lnTo>
                  <a:pt x="19841" y="216225"/>
                </a:lnTo>
                <a:lnTo>
                  <a:pt x="55651" y="131926"/>
                </a:lnTo>
                <a:lnTo>
                  <a:pt x="66398" y="157226"/>
                </a:lnTo>
                <a:lnTo>
                  <a:pt x="23322" y="258632"/>
                </a:lnTo>
                <a:lnTo>
                  <a:pt x="113826" y="258632"/>
                </a:lnTo>
                <a:lnTo>
                  <a:pt x="113826" y="263853"/>
                </a:lnTo>
                <a:close/>
              </a:path>
              <a:path w="133985" h="264159">
                <a:moveTo>
                  <a:pt x="113826" y="258632"/>
                </a:moveTo>
                <a:lnTo>
                  <a:pt x="109474" y="258632"/>
                </a:lnTo>
                <a:lnTo>
                  <a:pt x="66398" y="157226"/>
                </a:lnTo>
                <a:lnTo>
                  <a:pt x="77146" y="131926"/>
                </a:lnTo>
                <a:lnTo>
                  <a:pt x="113826" y="218276"/>
                </a:lnTo>
                <a:lnTo>
                  <a:pt x="113826" y="258632"/>
                </a:lnTo>
                <a:close/>
              </a:path>
              <a:path w="133985" h="264159">
                <a:moveTo>
                  <a:pt x="19841" y="263853"/>
                </a:moveTo>
                <a:lnTo>
                  <a:pt x="4699" y="263853"/>
                </a:lnTo>
                <a:lnTo>
                  <a:pt x="4699" y="251871"/>
                </a:lnTo>
                <a:lnTo>
                  <a:pt x="19841" y="216225"/>
                </a:lnTo>
                <a:lnTo>
                  <a:pt x="19841" y="263853"/>
                </a:lnTo>
                <a:close/>
              </a:path>
              <a:path w="133985" h="264159">
                <a:moveTo>
                  <a:pt x="128271" y="263853"/>
                </a:moveTo>
                <a:lnTo>
                  <a:pt x="113826" y="263853"/>
                </a:lnTo>
                <a:lnTo>
                  <a:pt x="113826" y="218276"/>
                </a:lnTo>
                <a:lnTo>
                  <a:pt x="128271" y="252281"/>
                </a:lnTo>
                <a:lnTo>
                  <a:pt x="128271" y="263853"/>
                </a:lnTo>
                <a:close/>
              </a:path>
              <a:path w="133985" h="264159">
                <a:moveTo>
                  <a:pt x="4699" y="251871"/>
                </a:moveTo>
                <a:lnTo>
                  <a:pt x="4699" y="244013"/>
                </a:lnTo>
                <a:lnTo>
                  <a:pt x="8037" y="244013"/>
                </a:lnTo>
                <a:lnTo>
                  <a:pt x="4699" y="251871"/>
                </a:lnTo>
                <a:close/>
              </a:path>
              <a:path w="133985" h="264159">
                <a:moveTo>
                  <a:pt x="109474" y="258632"/>
                </a:moveTo>
                <a:lnTo>
                  <a:pt x="23322" y="258632"/>
                </a:lnTo>
                <a:lnTo>
                  <a:pt x="29532" y="244013"/>
                </a:lnTo>
                <a:lnTo>
                  <a:pt x="103264" y="244013"/>
                </a:lnTo>
                <a:lnTo>
                  <a:pt x="109474" y="258632"/>
                </a:lnTo>
                <a:close/>
              </a:path>
              <a:path w="133985" h="264159">
                <a:moveTo>
                  <a:pt x="133667" y="258632"/>
                </a:moveTo>
                <a:lnTo>
                  <a:pt x="130969" y="258632"/>
                </a:lnTo>
                <a:lnTo>
                  <a:pt x="128271" y="252281"/>
                </a:lnTo>
                <a:lnTo>
                  <a:pt x="128271" y="244013"/>
                </a:lnTo>
                <a:lnTo>
                  <a:pt x="133667" y="244013"/>
                </a:lnTo>
                <a:lnTo>
                  <a:pt x="133667" y="258632"/>
                </a:lnTo>
                <a:close/>
              </a:path>
              <a:path w="133985" h="264159">
                <a:moveTo>
                  <a:pt x="4699" y="258632"/>
                </a:moveTo>
                <a:lnTo>
                  <a:pt x="1827" y="258632"/>
                </a:lnTo>
                <a:lnTo>
                  <a:pt x="4699" y="251871"/>
                </a:lnTo>
                <a:lnTo>
                  <a:pt x="4699" y="258632"/>
                </a:lnTo>
                <a:close/>
              </a:path>
              <a:path w="133985" h="264159">
                <a:moveTo>
                  <a:pt x="133667" y="263853"/>
                </a:moveTo>
                <a:lnTo>
                  <a:pt x="128271" y="263853"/>
                </a:lnTo>
                <a:lnTo>
                  <a:pt x="128271" y="252281"/>
                </a:lnTo>
                <a:lnTo>
                  <a:pt x="130969" y="258632"/>
                </a:lnTo>
                <a:lnTo>
                  <a:pt x="133667" y="258632"/>
                </a:lnTo>
                <a:lnTo>
                  <a:pt x="133667" y="263853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5" name="object 4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61988" y="5674896"/>
            <a:ext cx="66833" cy="155945"/>
          </a:xfrm>
          <a:prstGeom prst="rect">
            <a:avLst/>
          </a:prstGeom>
        </p:spPr>
      </p:pic>
      <p:sp>
        <p:nvSpPr>
          <p:cNvPr id="46" name="object 46" descr=""/>
          <p:cNvSpPr txBox="1"/>
          <p:nvPr/>
        </p:nvSpPr>
        <p:spPr>
          <a:xfrm>
            <a:off x="443427" y="2866431"/>
            <a:ext cx="3920490" cy="65849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235"/>
              </a:spcBef>
              <a:tabLst>
                <a:tab pos="2374900" algn="l"/>
              </a:tabLst>
            </a:pPr>
            <a:r>
              <a:rPr dirty="0" sz="2100" spc="175">
                <a:latin typeface="Trebuchet MS"/>
                <a:cs typeface="Trebuchet MS"/>
              </a:rPr>
              <a:t>STUDENT</a:t>
            </a:r>
            <a:r>
              <a:rPr dirty="0" sz="2100" spc="-65">
                <a:latin typeface="Trebuchet MS"/>
                <a:cs typeface="Trebuchet MS"/>
              </a:rPr>
              <a:t> </a:t>
            </a:r>
            <a:r>
              <a:rPr dirty="0" sz="2100" spc="290">
                <a:latin typeface="Trebuchet MS"/>
                <a:cs typeface="Trebuchet MS"/>
              </a:rPr>
              <a:t>NAME</a:t>
            </a:r>
            <a:r>
              <a:rPr dirty="0" sz="2100" spc="-15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:V.vimal </a:t>
            </a:r>
            <a:r>
              <a:rPr dirty="0" sz="2100" spc="155">
                <a:latin typeface="Trebuchet MS"/>
                <a:cs typeface="Trebuchet MS"/>
              </a:rPr>
              <a:t>REGISTER</a:t>
            </a:r>
            <a:r>
              <a:rPr dirty="0" sz="2100" spc="-100">
                <a:latin typeface="Trebuchet MS"/>
                <a:cs typeface="Trebuchet MS"/>
              </a:rPr>
              <a:t> </a:t>
            </a:r>
            <a:r>
              <a:rPr dirty="0" sz="2100" spc="200">
                <a:latin typeface="Trebuchet MS"/>
                <a:cs typeface="Trebuchet MS"/>
              </a:rPr>
              <a:t>NO</a:t>
            </a:r>
            <a:r>
              <a:rPr dirty="0" sz="2100">
                <a:latin typeface="Trebuchet MS"/>
                <a:cs typeface="Trebuchet MS"/>
              </a:rPr>
              <a:t>	</a:t>
            </a:r>
            <a:r>
              <a:rPr dirty="0" sz="2100" spc="-265">
                <a:latin typeface="Trebuchet MS"/>
                <a:cs typeface="Trebuchet MS"/>
              </a:rPr>
              <a:t>:</a:t>
            </a:r>
            <a:r>
              <a:rPr dirty="0" sz="2100" spc="-95">
                <a:latin typeface="Trebuchet MS"/>
                <a:cs typeface="Trebuchet MS"/>
              </a:rPr>
              <a:t> </a:t>
            </a:r>
            <a:r>
              <a:rPr dirty="0" sz="2100" spc="100">
                <a:latin typeface="Trebuchet MS"/>
                <a:cs typeface="Trebuchet MS"/>
              </a:rPr>
              <a:t>312204690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9" name="object 4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20"/>
              <a:t>2</a:t>
            </a:fld>
          </a:p>
        </p:txBody>
      </p:sp>
      <p:sp>
        <p:nvSpPr>
          <p:cNvPr id="47" name="object 47" descr=""/>
          <p:cNvSpPr txBox="1"/>
          <p:nvPr/>
        </p:nvSpPr>
        <p:spPr>
          <a:xfrm>
            <a:off x="443427" y="3802103"/>
            <a:ext cx="1871345" cy="65849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235"/>
              </a:spcBef>
            </a:pPr>
            <a:r>
              <a:rPr dirty="0" sz="2100" spc="185">
                <a:latin typeface="Trebuchet MS"/>
                <a:cs typeface="Trebuchet MS"/>
              </a:rPr>
              <a:t>DEPARTMENT </a:t>
            </a:r>
            <a:r>
              <a:rPr dirty="0" sz="2100" spc="160">
                <a:latin typeface="Trebuchet MS"/>
                <a:cs typeface="Trebuchet MS"/>
              </a:rPr>
              <a:t>COLLEGE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2615523" y="3569018"/>
            <a:ext cx="6320790" cy="891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0489">
              <a:lnSpc>
                <a:spcPts val="2120"/>
              </a:lnSpc>
              <a:spcBef>
                <a:spcPts val="105"/>
              </a:spcBef>
            </a:pPr>
            <a:r>
              <a:rPr dirty="0" sz="2000" spc="120">
                <a:latin typeface="Trebuchet MS"/>
                <a:cs typeface="Trebuchet MS"/>
              </a:rPr>
              <a:t>3E89575BDCD46FB99D64701CA5A177C7</a:t>
            </a:r>
            <a:endParaRPr sz="2000">
              <a:latin typeface="Trebuchet MS"/>
              <a:cs typeface="Trebuchet MS"/>
            </a:endParaRPr>
          </a:p>
          <a:p>
            <a:pPr marL="284480">
              <a:lnSpc>
                <a:spcPts val="2205"/>
              </a:lnSpc>
            </a:pPr>
            <a:r>
              <a:rPr dirty="0" sz="2100" spc="-265">
                <a:latin typeface="Trebuchet MS"/>
                <a:cs typeface="Trebuchet MS"/>
              </a:rPr>
              <a:t>:</a:t>
            </a:r>
            <a:r>
              <a:rPr dirty="0" sz="2100" spc="-10">
                <a:latin typeface="Trebuchet MS"/>
                <a:cs typeface="Trebuchet MS"/>
              </a:rPr>
              <a:t> </a:t>
            </a:r>
            <a:r>
              <a:rPr dirty="0" sz="2100" spc="120">
                <a:latin typeface="Trebuchet MS"/>
                <a:cs typeface="Trebuchet MS"/>
              </a:rPr>
              <a:t>B.com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(General)</a:t>
            </a:r>
            <a:r>
              <a:rPr dirty="0" sz="2100" spc="10">
                <a:latin typeface="Trebuchet MS"/>
                <a:cs typeface="Trebuchet MS"/>
              </a:rPr>
              <a:t> </a:t>
            </a:r>
            <a:r>
              <a:rPr dirty="0" sz="2100" spc="60">
                <a:latin typeface="Trebuchet MS"/>
                <a:cs typeface="Trebuchet MS"/>
              </a:rPr>
              <a:t>3rd</a:t>
            </a:r>
            <a:r>
              <a:rPr dirty="0" sz="2100" spc="5">
                <a:latin typeface="Trebuchet MS"/>
                <a:cs typeface="Trebuchet MS"/>
              </a:rPr>
              <a:t> </a:t>
            </a:r>
            <a:r>
              <a:rPr dirty="0" sz="2100" spc="30">
                <a:latin typeface="Trebuchet MS"/>
                <a:cs typeface="Trebuchet MS"/>
              </a:rPr>
              <a:t>year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ts val="2490"/>
              </a:lnSpc>
            </a:pPr>
            <a:r>
              <a:rPr dirty="0" sz="2100" spc="-265">
                <a:latin typeface="Trebuchet MS"/>
                <a:cs typeface="Trebuchet MS"/>
              </a:rPr>
              <a:t>:</a:t>
            </a:r>
            <a:r>
              <a:rPr dirty="0" sz="2100" spc="-30">
                <a:latin typeface="Trebuchet MS"/>
                <a:cs typeface="Trebuchet MS"/>
              </a:rPr>
              <a:t> </a:t>
            </a:r>
            <a:r>
              <a:rPr dirty="0" sz="2100" spc="155">
                <a:latin typeface="Trebuchet MS"/>
                <a:cs typeface="Trebuchet MS"/>
              </a:rPr>
              <a:t>New</a:t>
            </a:r>
            <a:r>
              <a:rPr dirty="0" sz="2100" spc="-2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prince</a:t>
            </a:r>
            <a:r>
              <a:rPr dirty="0" sz="2100" spc="-60">
                <a:latin typeface="Trebuchet MS"/>
                <a:cs typeface="Trebuchet MS"/>
              </a:rPr>
              <a:t> </a:t>
            </a:r>
            <a:r>
              <a:rPr dirty="0" sz="2100" spc="75">
                <a:latin typeface="Trebuchet MS"/>
                <a:cs typeface="Trebuchet MS"/>
              </a:rPr>
              <a:t>Shri</a:t>
            </a:r>
            <a:r>
              <a:rPr dirty="0" sz="2100" spc="-90">
                <a:latin typeface="Trebuchet MS"/>
                <a:cs typeface="Trebuchet MS"/>
              </a:rPr>
              <a:t> </a:t>
            </a:r>
            <a:r>
              <a:rPr dirty="0" sz="2100" spc="65">
                <a:latin typeface="Trebuchet MS"/>
                <a:cs typeface="Trebuchet MS"/>
              </a:rPr>
              <a:t>bhavani</a:t>
            </a:r>
            <a:r>
              <a:rPr dirty="0" sz="2100" spc="-8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arts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 spc="95">
                <a:latin typeface="Trebuchet MS"/>
                <a:cs typeface="Trebuchet MS"/>
              </a:rPr>
              <a:t>and</a:t>
            </a:r>
            <a:r>
              <a:rPr dirty="0" sz="2100" spc="-15">
                <a:latin typeface="Trebuchet MS"/>
                <a:cs typeface="Trebuchet MS"/>
              </a:rPr>
              <a:t> </a:t>
            </a:r>
            <a:r>
              <a:rPr dirty="0" sz="2100" spc="85">
                <a:latin typeface="Trebuchet MS"/>
                <a:cs typeface="Trebuchet MS"/>
              </a:rPr>
              <a:t>science</a:t>
            </a:r>
            <a:r>
              <a:rPr dirty="0" sz="2100" spc="-60">
                <a:latin typeface="Trebuchet MS"/>
                <a:cs typeface="Trebuchet MS"/>
              </a:rPr>
              <a:t> </a:t>
            </a:r>
            <a:r>
              <a:rPr dirty="0" sz="2100" spc="45">
                <a:latin typeface="Trebuchet MS"/>
                <a:cs typeface="Trebuchet MS"/>
              </a:rPr>
              <a:t>college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283" y="5690374"/>
            <a:ext cx="62484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1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328201" y="5734903"/>
            <a:ext cx="862330" cy="97790"/>
            <a:chOff x="1328201" y="5734903"/>
            <a:chExt cx="862330" cy="9779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201" y="5736249"/>
              <a:ext cx="412209" cy="9596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4289" y="5734903"/>
              <a:ext cx="405701" cy="9731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62838" y="684009"/>
            <a:ext cx="598170" cy="358140"/>
          </a:xfrm>
          <a:custGeom>
            <a:avLst/>
            <a:gdLst/>
            <a:ahLst/>
            <a:cxnLst/>
            <a:rect l="l" t="t" r="r" b="b"/>
            <a:pathLst>
              <a:path w="598169" h="358140">
                <a:moveTo>
                  <a:pt x="273316" y="0"/>
                </a:moveTo>
                <a:lnTo>
                  <a:pt x="0" y="0"/>
                </a:lnTo>
                <a:lnTo>
                  <a:pt x="0" y="50800"/>
                </a:lnTo>
                <a:lnTo>
                  <a:pt x="109410" y="50800"/>
                </a:lnTo>
                <a:lnTo>
                  <a:pt x="109410" y="358140"/>
                </a:lnTo>
                <a:lnTo>
                  <a:pt x="163779" y="358140"/>
                </a:lnTo>
                <a:lnTo>
                  <a:pt x="163779" y="50800"/>
                </a:lnTo>
                <a:lnTo>
                  <a:pt x="273316" y="50800"/>
                </a:lnTo>
                <a:lnTo>
                  <a:pt x="273316" y="0"/>
                </a:lnTo>
                <a:close/>
              </a:path>
              <a:path w="598169" h="358140">
                <a:moveTo>
                  <a:pt x="597763" y="0"/>
                </a:moveTo>
                <a:lnTo>
                  <a:pt x="543280" y="0"/>
                </a:lnTo>
                <a:lnTo>
                  <a:pt x="543280" y="147320"/>
                </a:lnTo>
                <a:lnTo>
                  <a:pt x="358127" y="147320"/>
                </a:lnTo>
                <a:lnTo>
                  <a:pt x="358127" y="0"/>
                </a:lnTo>
                <a:lnTo>
                  <a:pt x="304215" y="0"/>
                </a:lnTo>
                <a:lnTo>
                  <a:pt x="304215" y="147320"/>
                </a:lnTo>
                <a:lnTo>
                  <a:pt x="304215" y="198120"/>
                </a:lnTo>
                <a:lnTo>
                  <a:pt x="304215" y="358140"/>
                </a:lnTo>
                <a:lnTo>
                  <a:pt x="358127" y="358140"/>
                </a:lnTo>
                <a:lnTo>
                  <a:pt x="358127" y="198120"/>
                </a:lnTo>
                <a:lnTo>
                  <a:pt x="543280" y="198120"/>
                </a:lnTo>
                <a:lnTo>
                  <a:pt x="543280" y="358140"/>
                </a:lnTo>
                <a:lnTo>
                  <a:pt x="597763" y="358140"/>
                </a:lnTo>
                <a:lnTo>
                  <a:pt x="597763" y="198120"/>
                </a:lnTo>
                <a:lnTo>
                  <a:pt x="597763" y="147320"/>
                </a:lnTo>
                <a:lnTo>
                  <a:pt x="59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323505" y="684009"/>
            <a:ext cx="234950" cy="358140"/>
          </a:xfrm>
          <a:custGeom>
            <a:avLst/>
            <a:gdLst/>
            <a:ahLst/>
            <a:cxnLst/>
            <a:rect l="l" t="t" r="r" b="b"/>
            <a:pathLst>
              <a:path w="234950" h="358140">
                <a:moveTo>
                  <a:pt x="234492" y="308610"/>
                </a:moveTo>
                <a:lnTo>
                  <a:pt x="53911" y="308610"/>
                </a:lnTo>
                <a:lnTo>
                  <a:pt x="53911" y="201930"/>
                </a:lnTo>
                <a:lnTo>
                  <a:pt x="212559" y="201930"/>
                </a:lnTo>
                <a:lnTo>
                  <a:pt x="212559" y="152400"/>
                </a:lnTo>
                <a:lnTo>
                  <a:pt x="53911" y="152400"/>
                </a:lnTo>
                <a:lnTo>
                  <a:pt x="53911" y="50800"/>
                </a:lnTo>
                <a:lnTo>
                  <a:pt x="230835" y="50800"/>
                </a:lnTo>
                <a:lnTo>
                  <a:pt x="230835" y="0"/>
                </a:lnTo>
                <a:lnTo>
                  <a:pt x="0" y="0"/>
                </a:lnTo>
                <a:lnTo>
                  <a:pt x="0" y="50800"/>
                </a:lnTo>
                <a:lnTo>
                  <a:pt x="0" y="152400"/>
                </a:lnTo>
                <a:lnTo>
                  <a:pt x="0" y="201930"/>
                </a:lnTo>
                <a:lnTo>
                  <a:pt x="0" y="308610"/>
                </a:lnTo>
                <a:lnTo>
                  <a:pt x="0" y="358140"/>
                </a:lnTo>
                <a:lnTo>
                  <a:pt x="234492" y="358140"/>
                </a:lnTo>
                <a:lnTo>
                  <a:pt x="234492" y="308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1734055" y="676086"/>
            <a:ext cx="1640839" cy="375285"/>
            <a:chOff x="1734055" y="676086"/>
            <a:chExt cx="1640839" cy="375285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4055" y="684539"/>
              <a:ext cx="125525" cy="13443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886635" y="676096"/>
              <a:ext cx="1339850" cy="375285"/>
            </a:xfrm>
            <a:custGeom>
              <a:avLst/>
              <a:gdLst/>
              <a:ahLst/>
              <a:cxnLst/>
              <a:rect l="l" t="t" r="r" b="b"/>
              <a:pathLst>
                <a:path w="1339850" h="375284">
                  <a:moveTo>
                    <a:pt x="492734" y="8445"/>
                  </a:moveTo>
                  <a:lnTo>
                    <a:pt x="434022" y="8445"/>
                  </a:lnTo>
                  <a:lnTo>
                    <a:pt x="356806" y="302336"/>
                  </a:lnTo>
                  <a:lnTo>
                    <a:pt x="357276" y="304038"/>
                  </a:lnTo>
                  <a:lnTo>
                    <a:pt x="356793" y="302361"/>
                  </a:lnTo>
                  <a:lnTo>
                    <a:pt x="291426" y="68986"/>
                  </a:lnTo>
                  <a:lnTo>
                    <a:pt x="274459" y="8445"/>
                  </a:lnTo>
                  <a:lnTo>
                    <a:pt x="216890" y="8445"/>
                  </a:lnTo>
                  <a:lnTo>
                    <a:pt x="135585" y="302336"/>
                  </a:lnTo>
                  <a:lnTo>
                    <a:pt x="59385" y="8445"/>
                  </a:lnTo>
                  <a:lnTo>
                    <a:pt x="0" y="8445"/>
                  </a:lnTo>
                  <a:lnTo>
                    <a:pt x="107480" y="366407"/>
                  </a:lnTo>
                  <a:lnTo>
                    <a:pt x="164579" y="366407"/>
                  </a:lnTo>
                  <a:lnTo>
                    <a:pt x="181737" y="304038"/>
                  </a:lnTo>
                  <a:lnTo>
                    <a:pt x="245910" y="70637"/>
                  </a:lnTo>
                  <a:lnTo>
                    <a:pt x="328256" y="366407"/>
                  </a:lnTo>
                  <a:lnTo>
                    <a:pt x="386283" y="366407"/>
                  </a:lnTo>
                  <a:lnTo>
                    <a:pt x="404825" y="304038"/>
                  </a:lnTo>
                  <a:lnTo>
                    <a:pt x="492734" y="8445"/>
                  </a:lnTo>
                  <a:close/>
                </a:path>
                <a:path w="1339850" h="375284">
                  <a:moveTo>
                    <a:pt x="830529" y="187883"/>
                  </a:moveTo>
                  <a:lnTo>
                    <a:pt x="824941" y="134607"/>
                  </a:lnTo>
                  <a:lnTo>
                    <a:pt x="808062" y="85572"/>
                  </a:lnTo>
                  <a:lnTo>
                    <a:pt x="783983" y="50253"/>
                  </a:lnTo>
                  <a:lnTo>
                    <a:pt x="779538" y="45135"/>
                  </a:lnTo>
                  <a:lnTo>
                    <a:pt x="776058" y="41973"/>
                  </a:lnTo>
                  <a:lnTo>
                    <a:pt x="776058" y="187883"/>
                  </a:lnTo>
                  <a:lnTo>
                    <a:pt x="775614" y="201752"/>
                  </a:lnTo>
                  <a:lnTo>
                    <a:pt x="769086" y="241109"/>
                  </a:lnTo>
                  <a:lnTo>
                    <a:pt x="748411" y="284746"/>
                  </a:lnTo>
                  <a:lnTo>
                    <a:pt x="714260" y="314210"/>
                  </a:lnTo>
                  <a:lnTo>
                    <a:pt x="665492" y="325170"/>
                  </a:lnTo>
                  <a:lnTo>
                    <a:pt x="652272" y="324497"/>
                  </a:lnTo>
                  <a:lnTo>
                    <a:pt x="608101" y="308356"/>
                  </a:lnTo>
                  <a:lnTo>
                    <a:pt x="577100" y="274815"/>
                  </a:lnTo>
                  <a:lnTo>
                    <a:pt x="559435" y="227926"/>
                  </a:lnTo>
                  <a:lnTo>
                    <a:pt x="555383" y="187883"/>
                  </a:lnTo>
                  <a:lnTo>
                    <a:pt x="555815" y="174028"/>
                  </a:lnTo>
                  <a:lnTo>
                    <a:pt x="562356" y="134772"/>
                  </a:lnTo>
                  <a:lnTo>
                    <a:pt x="583133" y="90919"/>
                  </a:lnTo>
                  <a:lnTo>
                    <a:pt x="617639" y="61214"/>
                  </a:lnTo>
                  <a:lnTo>
                    <a:pt x="665492" y="50253"/>
                  </a:lnTo>
                  <a:lnTo>
                    <a:pt x="678522" y="50939"/>
                  </a:lnTo>
                  <a:lnTo>
                    <a:pt x="722744" y="67144"/>
                  </a:lnTo>
                  <a:lnTo>
                    <a:pt x="754138" y="101003"/>
                  </a:lnTo>
                  <a:lnTo>
                    <a:pt x="772007" y="147904"/>
                  </a:lnTo>
                  <a:lnTo>
                    <a:pt x="776058" y="187883"/>
                  </a:lnTo>
                  <a:lnTo>
                    <a:pt x="776058" y="41973"/>
                  </a:lnTo>
                  <a:lnTo>
                    <a:pt x="738936" y="15760"/>
                  </a:lnTo>
                  <a:lnTo>
                    <a:pt x="685965" y="977"/>
                  </a:lnTo>
                  <a:lnTo>
                    <a:pt x="665492" y="0"/>
                  </a:lnTo>
                  <a:lnTo>
                    <a:pt x="645248" y="965"/>
                  </a:lnTo>
                  <a:lnTo>
                    <a:pt x="592505" y="15417"/>
                  </a:lnTo>
                  <a:lnTo>
                    <a:pt x="551942" y="44589"/>
                  </a:lnTo>
                  <a:lnTo>
                    <a:pt x="523455" y="85090"/>
                  </a:lnTo>
                  <a:lnTo>
                    <a:pt x="506603" y="134175"/>
                  </a:lnTo>
                  <a:lnTo>
                    <a:pt x="501015" y="187883"/>
                  </a:lnTo>
                  <a:lnTo>
                    <a:pt x="501637" y="205574"/>
                  </a:lnTo>
                  <a:lnTo>
                    <a:pt x="510959" y="257213"/>
                  </a:lnTo>
                  <a:lnTo>
                    <a:pt x="531647" y="303403"/>
                  </a:lnTo>
                  <a:lnTo>
                    <a:pt x="564121" y="340448"/>
                  </a:lnTo>
                  <a:lnTo>
                    <a:pt x="608761" y="365861"/>
                  </a:lnTo>
                  <a:lnTo>
                    <a:pt x="665492" y="374853"/>
                  </a:lnTo>
                  <a:lnTo>
                    <a:pt x="686168" y="373900"/>
                  </a:lnTo>
                  <a:lnTo>
                    <a:pt x="739394" y="359435"/>
                  </a:lnTo>
                  <a:lnTo>
                    <a:pt x="779995" y="330276"/>
                  </a:lnTo>
                  <a:lnTo>
                    <a:pt x="784428" y="325170"/>
                  </a:lnTo>
                  <a:lnTo>
                    <a:pt x="790790" y="317868"/>
                  </a:lnTo>
                  <a:lnTo>
                    <a:pt x="815314" y="274459"/>
                  </a:lnTo>
                  <a:lnTo>
                    <a:pt x="828103" y="223723"/>
                  </a:lnTo>
                  <a:lnTo>
                    <a:pt x="829932" y="205981"/>
                  </a:lnTo>
                  <a:lnTo>
                    <a:pt x="830529" y="187883"/>
                  </a:lnTo>
                  <a:close/>
                </a:path>
                <a:path w="1339850" h="375284">
                  <a:moveTo>
                    <a:pt x="1339291" y="8445"/>
                  </a:moveTo>
                  <a:lnTo>
                    <a:pt x="1280591" y="8445"/>
                  </a:lnTo>
                  <a:lnTo>
                    <a:pt x="1203363" y="302336"/>
                  </a:lnTo>
                  <a:lnTo>
                    <a:pt x="1137983" y="68986"/>
                  </a:lnTo>
                  <a:lnTo>
                    <a:pt x="1121029" y="8445"/>
                  </a:lnTo>
                  <a:lnTo>
                    <a:pt x="1063459" y="8445"/>
                  </a:lnTo>
                  <a:lnTo>
                    <a:pt x="982154" y="302336"/>
                  </a:lnTo>
                  <a:lnTo>
                    <a:pt x="905954" y="8445"/>
                  </a:lnTo>
                  <a:lnTo>
                    <a:pt x="846556" y="8445"/>
                  </a:lnTo>
                  <a:lnTo>
                    <a:pt x="954036" y="366407"/>
                  </a:lnTo>
                  <a:lnTo>
                    <a:pt x="1011148" y="366407"/>
                  </a:lnTo>
                  <a:lnTo>
                    <a:pt x="1028293" y="304038"/>
                  </a:lnTo>
                  <a:lnTo>
                    <a:pt x="1092466" y="70637"/>
                  </a:lnTo>
                  <a:lnTo>
                    <a:pt x="1174826" y="366407"/>
                  </a:lnTo>
                  <a:lnTo>
                    <a:pt x="1232839" y="366407"/>
                  </a:lnTo>
                  <a:lnTo>
                    <a:pt x="1251394" y="304038"/>
                  </a:lnTo>
                  <a:lnTo>
                    <a:pt x="1339291" y="84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8953" y="684539"/>
              <a:ext cx="125525" cy="134434"/>
            </a:xfrm>
            <a:prstGeom prst="rect">
              <a:avLst/>
            </a:prstGeom>
          </p:spPr>
        </p:pic>
      </p:grpSp>
      <p:sp>
        <p:nvSpPr>
          <p:cNvPr id="15" name="object 15" descr=""/>
          <p:cNvSpPr/>
          <p:nvPr/>
        </p:nvSpPr>
        <p:spPr>
          <a:xfrm>
            <a:off x="3562443" y="684539"/>
            <a:ext cx="54610" cy="358140"/>
          </a:xfrm>
          <a:custGeom>
            <a:avLst/>
            <a:gdLst/>
            <a:ahLst/>
            <a:cxnLst/>
            <a:rect l="l" t="t" r="r" b="b"/>
            <a:pathLst>
              <a:path w="54610" h="358140">
                <a:moveTo>
                  <a:pt x="54481" y="357958"/>
                </a:moveTo>
                <a:lnTo>
                  <a:pt x="0" y="357958"/>
                </a:lnTo>
                <a:lnTo>
                  <a:pt x="0" y="0"/>
                </a:lnTo>
                <a:lnTo>
                  <a:pt x="54481" y="0"/>
                </a:lnTo>
                <a:lnTo>
                  <a:pt x="54481" y="357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3684971" y="684539"/>
            <a:ext cx="294005" cy="358140"/>
          </a:xfrm>
          <a:custGeom>
            <a:avLst/>
            <a:gdLst/>
            <a:ahLst/>
            <a:cxnLst/>
            <a:rect l="l" t="t" r="r" b="b"/>
            <a:pathLst>
              <a:path w="294004" h="358140">
                <a:moveTo>
                  <a:pt x="54481" y="357958"/>
                </a:moveTo>
                <a:lnTo>
                  <a:pt x="0" y="357958"/>
                </a:lnTo>
                <a:lnTo>
                  <a:pt x="0" y="0"/>
                </a:lnTo>
                <a:lnTo>
                  <a:pt x="52997" y="0"/>
                </a:lnTo>
                <a:lnTo>
                  <a:pt x="101669" y="72071"/>
                </a:lnTo>
                <a:lnTo>
                  <a:pt x="47857" y="72071"/>
                </a:lnTo>
                <a:lnTo>
                  <a:pt x="42831" y="76297"/>
                </a:lnTo>
                <a:lnTo>
                  <a:pt x="48130" y="83863"/>
                </a:lnTo>
                <a:lnTo>
                  <a:pt x="54481" y="357958"/>
                </a:lnTo>
                <a:close/>
              </a:path>
              <a:path w="294004" h="358140">
                <a:moveTo>
                  <a:pt x="293539" y="286115"/>
                </a:moveTo>
                <a:lnTo>
                  <a:pt x="245454" y="286115"/>
                </a:lnTo>
                <a:lnTo>
                  <a:pt x="245910" y="285658"/>
                </a:lnTo>
                <a:lnTo>
                  <a:pt x="245427" y="284943"/>
                </a:lnTo>
                <a:lnTo>
                  <a:pt x="239057" y="0"/>
                </a:lnTo>
                <a:lnTo>
                  <a:pt x="293539" y="0"/>
                </a:lnTo>
                <a:lnTo>
                  <a:pt x="293539" y="286115"/>
                </a:lnTo>
                <a:close/>
              </a:path>
              <a:path w="294004" h="358140">
                <a:moveTo>
                  <a:pt x="48130" y="83863"/>
                </a:moveTo>
                <a:lnTo>
                  <a:pt x="42831" y="76297"/>
                </a:lnTo>
                <a:lnTo>
                  <a:pt x="47857" y="72071"/>
                </a:lnTo>
                <a:lnTo>
                  <a:pt x="48130" y="83863"/>
                </a:lnTo>
                <a:close/>
              </a:path>
              <a:path w="294004" h="358140">
                <a:moveTo>
                  <a:pt x="293539" y="357958"/>
                </a:moveTo>
                <a:lnTo>
                  <a:pt x="240085" y="357958"/>
                </a:lnTo>
                <a:lnTo>
                  <a:pt x="48130" y="83863"/>
                </a:lnTo>
                <a:lnTo>
                  <a:pt x="47857" y="72071"/>
                </a:lnTo>
                <a:lnTo>
                  <a:pt x="101669" y="72071"/>
                </a:lnTo>
                <a:lnTo>
                  <a:pt x="245427" y="284943"/>
                </a:lnTo>
                <a:lnTo>
                  <a:pt x="245454" y="286115"/>
                </a:lnTo>
                <a:lnTo>
                  <a:pt x="293539" y="286115"/>
                </a:lnTo>
                <a:lnTo>
                  <a:pt x="293539" y="357958"/>
                </a:lnTo>
                <a:close/>
              </a:path>
              <a:path w="294004" h="358140">
                <a:moveTo>
                  <a:pt x="245454" y="286115"/>
                </a:moveTo>
                <a:lnTo>
                  <a:pt x="245427" y="284943"/>
                </a:lnTo>
                <a:lnTo>
                  <a:pt x="245910" y="285658"/>
                </a:lnTo>
                <a:lnTo>
                  <a:pt x="245454" y="286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4147613" y="676086"/>
            <a:ext cx="329565" cy="375285"/>
          </a:xfrm>
          <a:custGeom>
            <a:avLst/>
            <a:gdLst/>
            <a:ahLst/>
            <a:cxnLst/>
            <a:rect l="l" t="t" r="r" b="b"/>
            <a:pathLst>
              <a:path w="329564" h="375284">
                <a:moveTo>
                  <a:pt x="164473" y="374862"/>
                </a:moveTo>
                <a:lnTo>
                  <a:pt x="125325" y="370865"/>
                </a:lnTo>
                <a:lnTo>
                  <a:pt x="76625" y="350298"/>
                </a:lnTo>
                <a:lnTo>
                  <a:pt x="40090" y="316954"/>
                </a:lnTo>
                <a:lnTo>
                  <a:pt x="15547" y="273544"/>
                </a:lnTo>
                <a:lnTo>
                  <a:pt x="2484" y="223038"/>
                </a:lnTo>
                <a:lnTo>
                  <a:pt x="0" y="187888"/>
                </a:lnTo>
                <a:lnTo>
                  <a:pt x="621" y="169584"/>
                </a:lnTo>
                <a:lnTo>
                  <a:pt x="9936" y="117073"/>
                </a:lnTo>
                <a:lnTo>
                  <a:pt x="30624" y="70558"/>
                </a:lnTo>
                <a:lnTo>
                  <a:pt x="63105" y="33522"/>
                </a:lnTo>
                <a:lnTo>
                  <a:pt x="107743" y="8673"/>
                </a:lnTo>
                <a:lnTo>
                  <a:pt x="164473" y="0"/>
                </a:lnTo>
                <a:lnTo>
                  <a:pt x="184954" y="985"/>
                </a:lnTo>
                <a:lnTo>
                  <a:pt x="237915" y="15762"/>
                </a:lnTo>
                <a:lnTo>
                  <a:pt x="278520" y="45144"/>
                </a:lnTo>
                <a:lnTo>
                  <a:pt x="282961" y="50255"/>
                </a:lnTo>
                <a:lnTo>
                  <a:pt x="164473" y="50255"/>
                </a:lnTo>
                <a:lnTo>
                  <a:pt x="151245" y="50941"/>
                </a:lnTo>
                <a:lnTo>
                  <a:pt x="106732" y="67160"/>
                </a:lnTo>
                <a:lnTo>
                  <a:pt x="75640" y="100683"/>
                </a:lnTo>
                <a:lnTo>
                  <a:pt x="58286" y="147476"/>
                </a:lnTo>
                <a:lnTo>
                  <a:pt x="54367" y="187888"/>
                </a:lnTo>
                <a:lnTo>
                  <a:pt x="54817" y="201551"/>
                </a:lnTo>
                <a:lnTo>
                  <a:pt x="61563" y="240656"/>
                </a:lnTo>
                <a:lnTo>
                  <a:pt x="82579" y="284630"/>
                </a:lnTo>
                <a:lnTo>
                  <a:pt x="116844" y="314327"/>
                </a:lnTo>
                <a:lnTo>
                  <a:pt x="164473" y="325178"/>
                </a:lnTo>
                <a:lnTo>
                  <a:pt x="283411" y="325178"/>
                </a:lnTo>
                <a:lnTo>
                  <a:pt x="278977" y="330275"/>
                </a:lnTo>
                <a:lnTo>
                  <a:pt x="238372" y="359443"/>
                </a:lnTo>
                <a:lnTo>
                  <a:pt x="185154" y="373899"/>
                </a:lnTo>
                <a:lnTo>
                  <a:pt x="164473" y="374862"/>
                </a:lnTo>
                <a:close/>
              </a:path>
              <a:path w="329564" h="375284">
                <a:moveTo>
                  <a:pt x="283411" y="325178"/>
                </a:moveTo>
                <a:lnTo>
                  <a:pt x="164473" y="325178"/>
                </a:lnTo>
                <a:lnTo>
                  <a:pt x="178101" y="324492"/>
                </a:lnTo>
                <a:lnTo>
                  <a:pt x="190772" y="322436"/>
                </a:lnTo>
                <a:lnTo>
                  <a:pt x="232062" y="301363"/>
                </a:lnTo>
                <a:lnTo>
                  <a:pt x="259417" y="264585"/>
                </a:lnTo>
                <a:lnTo>
                  <a:pt x="273294" y="215243"/>
                </a:lnTo>
                <a:lnTo>
                  <a:pt x="275036" y="187888"/>
                </a:lnTo>
                <a:lnTo>
                  <a:pt x="274586" y="174232"/>
                </a:lnTo>
                <a:lnTo>
                  <a:pt x="267840" y="135233"/>
                </a:lnTo>
                <a:lnTo>
                  <a:pt x="246482" y="91145"/>
                </a:lnTo>
                <a:lnTo>
                  <a:pt x="211874" y="61220"/>
                </a:lnTo>
                <a:lnTo>
                  <a:pt x="164473" y="50255"/>
                </a:lnTo>
                <a:lnTo>
                  <a:pt x="282961" y="50255"/>
                </a:lnTo>
                <a:lnTo>
                  <a:pt x="307046" y="85577"/>
                </a:lnTo>
                <a:lnTo>
                  <a:pt x="323928" y="134605"/>
                </a:lnTo>
                <a:lnTo>
                  <a:pt x="329518" y="187888"/>
                </a:lnTo>
                <a:lnTo>
                  <a:pt x="328911" y="205984"/>
                </a:lnTo>
                <a:lnTo>
                  <a:pt x="319809" y="258132"/>
                </a:lnTo>
                <a:lnTo>
                  <a:pt x="299272" y="304326"/>
                </a:lnTo>
                <a:lnTo>
                  <a:pt x="289770" y="317868"/>
                </a:lnTo>
                <a:lnTo>
                  <a:pt x="283411" y="325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4529705" y="684539"/>
            <a:ext cx="285115" cy="367030"/>
          </a:xfrm>
          <a:custGeom>
            <a:avLst/>
            <a:gdLst/>
            <a:ahLst/>
            <a:cxnLst/>
            <a:rect l="l" t="t" r="r" b="b"/>
            <a:pathLst>
              <a:path w="285114" h="367030">
                <a:moveTo>
                  <a:pt x="142543" y="366410"/>
                </a:moveTo>
                <a:lnTo>
                  <a:pt x="97484" y="361271"/>
                </a:lnTo>
                <a:lnTo>
                  <a:pt x="59307" y="345851"/>
                </a:lnTo>
                <a:lnTo>
                  <a:pt x="29946" y="319688"/>
                </a:lnTo>
                <a:lnTo>
                  <a:pt x="10051" y="282917"/>
                </a:lnTo>
                <a:lnTo>
                  <a:pt x="628" y="235802"/>
                </a:lnTo>
                <a:lnTo>
                  <a:pt x="0" y="217813"/>
                </a:lnTo>
                <a:lnTo>
                  <a:pt x="0" y="0"/>
                </a:lnTo>
                <a:lnTo>
                  <a:pt x="54367" y="0"/>
                </a:lnTo>
                <a:lnTo>
                  <a:pt x="54367" y="215985"/>
                </a:lnTo>
                <a:lnTo>
                  <a:pt x="54696" y="227400"/>
                </a:lnTo>
                <a:lnTo>
                  <a:pt x="62591" y="267084"/>
                </a:lnTo>
                <a:lnTo>
                  <a:pt x="87804" y="301049"/>
                </a:lnTo>
                <a:lnTo>
                  <a:pt x="131457" y="316283"/>
                </a:lnTo>
                <a:lnTo>
                  <a:pt x="142543" y="316726"/>
                </a:lnTo>
                <a:lnTo>
                  <a:pt x="162945" y="315091"/>
                </a:lnTo>
                <a:lnTo>
                  <a:pt x="207876" y="290570"/>
                </a:lnTo>
                <a:lnTo>
                  <a:pt x="228328" y="238808"/>
                </a:lnTo>
                <a:lnTo>
                  <a:pt x="229692" y="215985"/>
                </a:lnTo>
                <a:lnTo>
                  <a:pt x="229692" y="0"/>
                </a:lnTo>
                <a:lnTo>
                  <a:pt x="284516" y="0"/>
                </a:lnTo>
                <a:lnTo>
                  <a:pt x="284516" y="217813"/>
                </a:lnTo>
                <a:lnTo>
                  <a:pt x="283874" y="235852"/>
                </a:lnTo>
                <a:lnTo>
                  <a:pt x="274237" y="283031"/>
                </a:lnTo>
                <a:lnTo>
                  <a:pt x="253934" y="319695"/>
                </a:lnTo>
                <a:lnTo>
                  <a:pt x="224295" y="345851"/>
                </a:lnTo>
                <a:lnTo>
                  <a:pt x="186446" y="361271"/>
                </a:lnTo>
                <a:lnTo>
                  <a:pt x="157777" y="365839"/>
                </a:lnTo>
                <a:lnTo>
                  <a:pt x="142543" y="3664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4876840" y="684539"/>
            <a:ext cx="266700" cy="358140"/>
          </a:xfrm>
          <a:custGeom>
            <a:avLst/>
            <a:gdLst/>
            <a:ahLst/>
            <a:cxnLst/>
            <a:rect l="l" t="t" r="r" b="b"/>
            <a:pathLst>
              <a:path w="266700" h="358140">
                <a:moveTo>
                  <a:pt x="53910" y="357958"/>
                </a:moveTo>
                <a:lnTo>
                  <a:pt x="0" y="357958"/>
                </a:lnTo>
                <a:lnTo>
                  <a:pt x="0" y="0"/>
                </a:lnTo>
                <a:lnTo>
                  <a:pt x="136490" y="0"/>
                </a:lnTo>
                <a:lnTo>
                  <a:pt x="179064" y="4754"/>
                </a:lnTo>
                <a:lnTo>
                  <a:pt x="221068" y="24428"/>
                </a:lnTo>
                <a:lnTo>
                  <a:pt x="243823" y="50141"/>
                </a:lnTo>
                <a:lnTo>
                  <a:pt x="53910" y="50141"/>
                </a:lnTo>
                <a:lnTo>
                  <a:pt x="53910" y="160019"/>
                </a:lnTo>
                <a:lnTo>
                  <a:pt x="242357" y="160019"/>
                </a:lnTo>
                <a:lnTo>
                  <a:pt x="239400" y="165387"/>
                </a:lnTo>
                <a:lnTo>
                  <a:pt x="229585" y="178172"/>
                </a:lnTo>
                <a:lnTo>
                  <a:pt x="218184" y="188659"/>
                </a:lnTo>
                <a:lnTo>
                  <a:pt x="205199" y="196847"/>
                </a:lnTo>
                <a:lnTo>
                  <a:pt x="190629" y="202736"/>
                </a:lnTo>
                <a:lnTo>
                  <a:pt x="194491" y="210617"/>
                </a:lnTo>
                <a:lnTo>
                  <a:pt x="53910" y="210617"/>
                </a:lnTo>
                <a:lnTo>
                  <a:pt x="53910" y="357958"/>
                </a:lnTo>
                <a:close/>
              </a:path>
              <a:path w="266700" h="358140">
                <a:moveTo>
                  <a:pt x="242357" y="160019"/>
                </a:moveTo>
                <a:lnTo>
                  <a:pt x="132721" y="160019"/>
                </a:lnTo>
                <a:lnTo>
                  <a:pt x="150260" y="159034"/>
                </a:lnTo>
                <a:lnTo>
                  <a:pt x="165073" y="156078"/>
                </a:lnTo>
                <a:lnTo>
                  <a:pt x="198596" y="126182"/>
                </a:lnTo>
                <a:lnTo>
                  <a:pt x="202622" y="103709"/>
                </a:lnTo>
                <a:lnTo>
                  <a:pt x="201608" y="92245"/>
                </a:lnTo>
                <a:lnTo>
                  <a:pt x="176923" y="58429"/>
                </a:lnTo>
                <a:lnTo>
                  <a:pt x="131350" y="50141"/>
                </a:lnTo>
                <a:lnTo>
                  <a:pt x="243823" y="50141"/>
                </a:lnTo>
                <a:lnTo>
                  <a:pt x="257025" y="93380"/>
                </a:lnTo>
                <a:lnTo>
                  <a:pt x="257446" y="103252"/>
                </a:lnTo>
                <a:lnTo>
                  <a:pt x="256319" y="119985"/>
                </a:lnTo>
                <a:lnTo>
                  <a:pt x="252935" y="135919"/>
                </a:lnTo>
                <a:lnTo>
                  <a:pt x="247295" y="151053"/>
                </a:lnTo>
                <a:lnTo>
                  <a:pt x="242357" y="160019"/>
                </a:lnTo>
                <a:close/>
              </a:path>
              <a:path w="266700" h="358140">
                <a:moveTo>
                  <a:pt x="266698" y="357958"/>
                </a:moveTo>
                <a:lnTo>
                  <a:pt x="207876" y="357958"/>
                </a:lnTo>
                <a:lnTo>
                  <a:pt x="136376" y="210617"/>
                </a:lnTo>
                <a:lnTo>
                  <a:pt x="194491" y="210617"/>
                </a:lnTo>
                <a:lnTo>
                  <a:pt x="266698" y="357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5286692" y="676096"/>
            <a:ext cx="650240" cy="375285"/>
          </a:xfrm>
          <a:custGeom>
            <a:avLst/>
            <a:gdLst/>
            <a:ahLst/>
            <a:cxnLst/>
            <a:rect l="l" t="t" r="r" b="b"/>
            <a:pathLst>
              <a:path w="650239" h="375284">
                <a:moveTo>
                  <a:pt x="280174" y="270687"/>
                </a:moveTo>
                <a:lnTo>
                  <a:pt x="272757" y="232778"/>
                </a:lnTo>
                <a:lnTo>
                  <a:pt x="241592" y="196405"/>
                </a:lnTo>
                <a:lnTo>
                  <a:pt x="198869" y="174155"/>
                </a:lnTo>
                <a:lnTo>
                  <a:pt x="138709" y="153339"/>
                </a:lnTo>
                <a:lnTo>
                  <a:pt x="123990" y="147370"/>
                </a:lnTo>
                <a:lnTo>
                  <a:pt x="86918" y="118376"/>
                </a:lnTo>
                <a:lnTo>
                  <a:pt x="82245" y="97650"/>
                </a:lnTo>
                <a:lnTo>
                  <a:pt x="82245" y="91262"/>
                </a:lnTo>
                <a:lnTo>
                  <a:pt x="105270" y="60071"/>
                </a:lnTo>
                <a:lnTo>
                  <a:pt x="147002" y="50253"/>
                </a:lnTo>
                <a:lnTo>
                  <a:pt x="158737" y="51041"/>
                </a:lnTo>
                <a:lnTo>
                  <a:pt x="199224" y="70205"/>
                </a:lnTo>
                <a:lnTo>
                  <a:pt x="220446" y="104051"/>
                </a:lnTo>
                <a:lnTo>
                  <a:pt x="278358" y="104051"/>
                </a:lnTo>
                <a:lnTo>
                  <a:pt x="266001" y="67830"/>
                </a:lnTo>
                <a:lnTo>
                  <a:pt x="242455" y="34810"/>
                </a:lnTo>
                <a:lnTo>
                  <a:pt x="207289" y="11493"/>
                </a:lnTo>
                <a:lnTo>
                  <a:pt x="160515" y="457"/>
                </a:lnTo>
                <a:lnTo>
                  <a:pt x="147002" y="0"/>
                </a:lnTo>
                <a:lnTo>
                  <a:pt x="134099" y="444"/>
                </a:lnTo>
                <a:lnTo>
                  <a:pt x="87172" y="11099"/>
                </a:lnTo>
                <a:lnTo>
                  <a:pt x="50761" y="34150"/>
                </a:lnTo>
                <a:lnTo>
                  <a:pt x="28130" y="68287"/>
                </a:lnTo>
                <a:lnTo>
                  <a:pt x="22733" y="99936"/>
                </a:lnTo>
                <a:lnTo>
                  <a:pt x="23202" y="109982"/>
                </a:lnTo>
                <a:lnTo>
                  <a:pt x="39319" y="151968"/>
                </a:lnTo>
                <a:lnTo>
                  <a:pt x="67995" y="177952"/>
                </a:lnTo>
                <a:lnTo>
                  <a:pt x="110020" y="198793"/>
                </a:lnTo>
                <a:lnTo>
                  <a:pt x="173583" y="221602"/>
                </a:lnTo>
                <a:lnTo>
                  <a:pt x="180670" y="224637"/>
                </a:lnTo>
                <a:lnTo>
                  <a:pt x="213131" y="249453"/>
                </a:lnTo>
                <a:lnTo>
                  <a:pt x="220560" y="275374"/>
                </a:lnTo>
                <a:lnTo>
                  <a:pt x="220560" y="280936"/>
                </a:lnTo>
                <a:lnTo>
                  <a:pt x="199085" y="313296"/>
                </a:lnTo>
                <a:lnTo>
                  <a:pt x="158432" y="324878"/>
                </a:lnTo>
                <a:lnTo>
                  <a:pt x="148831" y="325170"/>
                </a:lnTo>
                <a:lnTo>
                  <a:pt x="134569" y="324294"/>
                </a:lnTo>
                <a:lnTo>
                  <a:pt x="96748" y="311124"/>
                </a:lnTo>
                <a:lnTo>
                  <a:pt x="67348" y="276364"/>
                </a:lnTo>
                <a:lnTo>
                  <a:pt x="59626" y="258699"/>
                </a:lnTo>
                <a:lnTo>
                  <a:pt x="0" y="258699"/>
                </a:lnTo>
                <a:lnTo>
                  <a:pt x="23304" y="313270"/>
                </a:lnTo>
                <a:lnTo>
                  <a:pt x="57111" y="348818"/>
                </a:lnTo>
                <a:lnTo>
                  <a:pt x="99402" y="368350"/>
                </a:lnTo>
                <a:lnTo>
                  <a:pt x="147916" y="374853"/>
                </a:lnTo>
                <a:lnTo>
                  <a:pt x="162585" y="374396"/>
                </a:lnTo>
                <a:lnTo>
                  <a:pt x="202399" y="367436"/>
                </a:lnTo>
                <a:lnTo>
                  <a:pt x="244208" y="346417"/>
                </a:lnTo>
                <a:lnTo>
                  <a:pt x="270814" y="313524"/>
                </a:lnTo>
                <a:lnTo>
                  <a:pt x="279590" y="282232"/>
                </a:lnTo>
                <a:lnTo>
                  <a:pt x="280174" y="270687"/>
                </a:lnTo>
                <a:close/>
              </a:path>
              <a:path w="650239" h="375284">
                <a:moveTo>
                  <a:pt x="649643" y="187883"/>
                </a:moveTo>
                <a:lnTo>
                  <a:pt x="644042" y="134607"/>
                </a:lnTo>
                <a:lnTo>
                  <a:pt x="627164" y="85572"/>
                </a:lnTo>
                <a:lnTo>
                  <a:pt x="603084" y="50253"/>
                </a:lnTo>
                <a:lnTo>
                  <a:pt x="598639" y="45135"/>
                </a:lnTo>
                <a:lnTo>
                  <a:pt x="595160" y="41973"/>
                </a:lnTo>
                <a:lnTo>
                  <a:pt x="595160" y="187883"/>
                </a:lnTo>
                <a:lnTo>
                  <a:pt x="594715" y="201752"/>
                </a:lnTo>
                <a:lnTo>
                  <a:pt x="588187" y="241109"/>
                </a:lnTo>
                <a:lnTo>
                  <a:pt x="567512" y="284746"/>
                </a:lnTo>
                <a:lnTo>
                  <a:pt x="533361" y="314210"/>
                </a:lnTo>
                <a:lnTo>
                  <a:pt x="484593" y="325170"/>
                </a:lnTo>
                <a:lnTo>
                  <a:pt x="471373" y="324497"/>
                </a:lnTo>
                <a:lnTo>
                  <a:pt x="427202" y="308356"/>
                </a:lnTo>
                <a:lnTo>
                  <a:pt x="396201" y="274815"/>
                </a:lnTo>
                <a:lnTo>
                  <a:pt x="378536" y="227926"/>
                </a:lnTo>
                <a:lnTo>
                  <a:pt x="374484" y="187883"/>
                </a:lnTo>
                <a:lnTo>
                  <a:pt x="374916" y="174028"/>
                </a:lnTo>
                <a:lnTo>
                  <a:pt x="381457" y="134772"/>
                </a:lnTo>
                <a:lnTo>
                  <a:pt x="402247" y="90919"/>
                </a:lnTo>
                <a:lnTo>
                  <a:pt x="436740" y="61214"/>
                </a:lnTo>
                <a:lnTo>
                  <a:pt x="484593" y="50253"/>
                </a:lnTo>
                <a:lnTo>
                  <a:pt x="497624" y="50939"/>
                </a:lnTo>
                <a:lnTo>
                  <a:pt x="541845" y="67144"/>
                </a:lnTo>
                <a:lnTo>
                  <a:pt x="573252" y="101003"/>
                </a:lnTo>
                <a:lnTo>
                  <a:pt x="591108" y="147904"/>
                </a:lnTo>
                <a:lnTo>
                  <a:pt x="595160" y="187883"/>
                </a:lnTo>
                <a:lnTo>
                  <a:pt x="595160" y="41973"/>
                </a:lnTo>
                <a:lnTo>
                  <a:pt x="558038" y="15760"/>
                </a:lnTo>
                <a:lnTo>
                  <a:pt x="505079" y="977"/>
                </a:lnTo>
                <a:lnTo>
                  <a:pt x="484593" y="0"/>
                </a:lnTo>
                <a:lnTo>
                  <a:pt x="464350" y="965"/>
                </a:lnTo>
                <a:lnTo>
                  <a:pt x="411607" y="15417"/>
                </a:lnTo>
                <a:lnTo>
                  <a:pt x="371043" y="44589"/>
                </a:lnTo>
                <a:lnTo>
                  <a:pt x="342557" y="85090"/>
                </a:lnTo>
                <a:lnTo>
                  <a:pt x="325704" y="134175"/>
                </a:lnTo>
                <a:lnTo>
                  <a:pt x="320116" y="187883"/>
                </a:lnTo>
                <a:lnTo>
                  <a:pt x="320738" y="205574"/>
                </a:lnTo>
                <a:lnTo>
                  <a:pt x="330060" y="257213"/>
                </a:lnTo>
                <a:lnTo>
                  <a:pt x="350748" y="303403"/>
                </a:lnTo>
                <a:lnTo>
                  <a:pt x="383222" y="340448"/>
                </a:lnTo>
                <a:lnTo>
                  <a:pt x="427863" y="365861"/>
                </a:lnTo>
                <a:lnTo>
                  <a:pt x="484593" y="374853"/>
                </a:lnTo>
                <a:lnTo>
                  <a:pt x="505269" y="373900"/>
                </a:lnTo>
                <a:lnTo>
                  <a:pt x="558495" y="359435"/>
                </a:lnTo>
                <a:lnTo>
                  <a:pt x="599097" y="330276"/>
                </a:lnTo>
                <a:lnTo>
                  <a:pt x="603529" y="325170"/>
                </a:lnTo>
                <a:lnTo>
                  <a:pt x="609892" y="317868"/>
                </a:lnTo>
                <a:lnTo>
                  <a:pt x="634415" y="274459"/>
                </a:lnTo>
                <a:lnTo>
                  <a:pt x="647204" y="223723"/>
                </a:lnTo>
                <a:lnTo>
                  <a:pt x="649033" y="205981"/>
                </a:lnTo>
                <a:lnTo>
                  <a:pt x="649643" y="187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5990730" y="684009"/>
            <a:ext cx="934719" cy="367030"/>
          </a:xfrm>
          <a:custGeom>
            <a:avLst/>
            <a:gdLst/>
            <a:ahLst/>
            <a:cxnLst/>
            <a:rect l="l" t="t" r="r" b="b"/>
            <a:pathLst>
              <a:path w="934720" h="367030">
                <a:moveTo>
                  <a:pt x="223748" y="308610"/>
                </a:moveTo>
                <a:lnTo>
                  <a:pt x="53911" y="308610"/>
                </a:lnTo>
                <a:lnTo>
                  <a:pt x="53911" y="0"/>
                </a:lnTo>
                <a:lnTo>
                  <a:pt x="0" y="0"/>
                </a:lnTo>
                <a:lnTo>
                  <a:pt x="0" y="308610"/>
                </a:lnTo>
                <a:lnTo>
                  <a:pt x="0" y="358140"/>
                </a:lnTo>
                <a:lnTo>
                  <a:pt x="223748" y="358140"/>
                </a:lnTo>
                <a:lnTo>
                  <a:pt x="223748" y="308610"/>
                </a:lnTo>
                <a:close/>
              </a:path>
              <a:path w="934720" h="367030">
                <a:moveTo>
                  <a:pt x="550024" y="533"/>
                </a:moveTo>
                <a:lnTo>
                  <a:pt x="495198" y="533"/>
                </a:lnTo>
                <a:lnTo>
                  <a:pt x="495198" y="216522"/>
                </a:lnTo>
                <a:lnTo>
                  <a:pt x="493839" y="239344"/>
                </a:lnTo>
                <a:lnTo>
                  <a:pt x="482930" y="276631"/>
                </a:lnTo>
                <a:lnTo>
                  <a:pt x="446138" y="310718"/>
                </a:lnTo>
                <a:lnTo>
                  <a:pt x="408051" y="317258"/>
                </a:lnTo>
                <a:lnTo>
                  <a:pt x="396963" y="316814"/>
                </a:lnTo>
                <a:lnTo>
                  <a:pt x="353314" y="301586"/>
                </a:lnTo>
                <a:lnTo>
                  <a:pt x="328104" y="267614"/>
                </a:lnTo>
                <a:lnTo>
                  <a:pt x="320205" y="227939"/>
                </a:lnTo>
                <a:lnTo>
                  <a:pt x="319874" y="216522"/>
                </a:lnTo>
                <a:lnTo>
                  <a:pt x="319874" y="533"/>
                </a:lnTo>
                <a:lnTo>
                  <a:pt x="265506" y="533"/>
                </a:lnTo>
                <a:lnTo>
                  <a:pt x="265506" y="218351"/>
                </a:lnTo>
                <a:lnTo>
                  <a:pt x="266141" y="236334"/>
                </a:lnTo>
                <a:lnTo>
                  <a:pt x="275564" y="283451"/>
                </a:lnTo>
                <a:lnTo>
                  <a:pt x="295452" y="320230"/>
                </a:lnTo>
                <a:lnTo>
                  <a:pt x="324815" y="346392"/>
                </a:lnTo>
                <a:lnTo>
                  <a:pt x="362991" y="361810"/>
                </a:lnTo>
                <a:lnTo>
                  <a:pt x="408051" y="366941"/>
                </a:lnTo>
                <a:lnTo>
                  <a:pt x="423291" y="366369"/>
                </a:lnTo>
                <a:lnTo>
                  <a:pt x="465391" y="357809"/>
                </a:lnTo>
                <a:lnTo>
                  <a:pt x="500621" y="338874"/>
                </a:lnTo>
                <a:lnTo>
                  <a:pt x="527291" y="309156"/>
                </a:lnTo>
                <a:lnTo>
                  <a:pt x="544245" y="268998"/>
                </a:lnTo>
                <a:lnTo>
                  <a:pt x="550024" y="218351"/>
                </a:lnTo>
                <a:lnTo>
                  <a:pt x="550024" y="533"/>
                </a:lnTo>
                <a:close/>
              </a:path>
              <a:path w="934720" h="367030">
                <a:moveTo>
                  <a:pt x="849071" y="0"/>
                </a:moveTo>
                <a:lnTo>
                  <a:pt x="575754" y="0"/>
                </a:lnTo>
                <a:lnTo>
                  <a:pt x="575754" y="50800"/>
                </a:lnTo>
                <a:lnTo>
                  <a:pt x="685177" y="50800"/>
                </a:lnTo>
                <a:lnTo>
                  <a:pt x="685177" y="358140"/>
                </a:lnTo>
                <a:lnTo>
                  <a:pt x="739533" y="358140"/>
                </a:lnTo>
                <a:lnTo>
                  <a:pt x="739533" y="50800"/>
                </a:lnTo>
                <a:lnTo>
                  <a:pt x="849071" y="50800"/>
                </a:lnTo>
                <a:lnTo>
                  <a:pt x="849071" y="0"/>
                </a:lnTo>
                <a:close/>
              </a:path>
              <a:path w="934720" h="367030">
                <a:moveTo>
                  <a:pt x="934466" y="533"/>
                </a:moveTo>
                <a:lnTo>
                  <a:pt x="879983" y="533"/>
                </a:lnTo>
                <a:lnTo>
                  <a:pt x="879983" y="358495"/>
                </a:lnTo>
                <a:lnTo>
                  <a:pt x="934466" y="358495"/>
                </a:lnTo>
                <a:lnTo>
                  <a:pt x="934466" y="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6976909" y="676086"/>
            <a:ext cx="329565" cy="375285"/>
          </a:xfrm>
          <a:custGeom>
            <a:avLst/>
            <a:gdLst/>
            <a:ahLst/>
            <a:cxnLst/>
            <a:rect l="l" t="t" r="r" b="b"/>
            <a:pathLst>
              <a:path w="329565" h="375284">
                <a:moveTo>
                  <a:pt x="164473" y="374862"/>
                </a:moveTo>
                <a:lnTo>
                  <a:pt x="125325" y="370865"/>
                </a:lnTo>
                <a:lnTo>
                  <a:pt x="76625" y="350298"/>
                </a:lnTo>
                <a:lnTo>
                  <a:pt x="40090" y="316954"/>
                </a:lnTo>
                <a:lnTo>
                  <a:pt x="15547" y="273544"/>
                </a:lnTo>
                <a:lnTo>
                  <a:pt x="2484" y="223038"/>
                </a:lnTo>
                <a:lnTo>
                  <a:pt x="0" y="187888"/>
                </a:lnTo>
                <a:lnTo>
                  <a:pt x="621" y="169584"/>
                </a:lnTo>
                <a:lnTo>
                  <a:pt x="9936" y="117073"/>
                </a:lnTo>
                <a:lnTo>
                  <a:pt x="30624" y="70558"/>
                </a:lnTo>
                <a:lnTo>
                  <a:pt x="63105" y="33522"/>
                </a:lnTo>
                <a:lnTo>
                  <a:pt x="107743" y="8673"/>
                </a:lnTo>
                <a:lnTo>
                  <a:pt x="164473" y="0"/>
                </a:lnTo>
                <a:lnTo>
                  <a:pt x="184954" y="985"/>
                </a:lnTo>
                <a:lnTo>
                  <a:pt x="237915" y="15762"/>
                </a:lnTo>
                <a:lnTo>
                  <a:pt x="278520" y="45144"/>
                </a:lnTo>
                <a:lnTo>
                  <a:pt x="282961" y="50255"/>
                </a:lnTo>
                <a:lnTo>
                  <a:pt x="164473" y="50255"/>
                </a:lnTo>
                <a:lnTo>
                  <a:pt x="151245" y="50941"/>
                </a:lnTo>
                <a:lnTo>
                  <a:pt x="106732" y="67160"/>
                </a:lnTo>
                <a:lnTo>
                  <a:pt x="75640" y="100683"/>
                </a:lnTo>
                <a:lnTo>
                  <a:pt x="58286" y="147476"/>
                </a:lnTo>
                <a:lnTo>
                  <a:pt x="54367" y="187888"/>
                </a:lnTo>
                <a:lnTo>
                  <a:pt x="54817" y="201551"/>
                </a:lnTo>
                <a:lnTo>
                  <a:pt x="61563" y="240656"/>
                </a:lnTo>
                <a:lnTo>
                  <a:pt x="82579" y="284630"/>
                </a:lnTo>
                <a:lnTo>
                  <a:pt x="116844" y="314327"/>
                </a:lnTo>
                <a:lnTo>
                  <a:pt x="164473" y="325178"/>
                </a:lnTo>
                <a:lnTo>
                  <a:pt x="283411" y="325178"/>
                </a:lnTo>
                <a:lnTo>
                  <a:pt x="278977" y="330275"/>
                </a:lnTo>
                <a:lnTo>
                  <a:pt x="238372" y="359443"/>
                </a:lnTo>
                <a:lnTo>
                  <a:pt x="185154" y="373899"/>
                </a:lnTo>
                <a:lnTo>
                  <a:pt x="164473" y="374862"/>
                </a:lnTo>
                <a:close/>
              </a:path>
              <a:path w="329565" h="375284">
                <a:moveTo>
                  <a:pt x="283411" y="325178"/>
                </a:moveTo>
                <a:lnTo>
                  <a:pt x="164473" y="325178"/>
                </a:lnTo>
                <a:lnTo>
                  <a:pt x="178101" y="324492"/>
                </a:lnTo>
                <a:lnTo>
                  <a:pt x="190772" y="322436"/>
                </a:lnTo>
                <a:lnTo>
                  <a:pt x="232062" y="301363"/>
                </a:lnTo>
                <a:lnTo>
                  <a:pt x="259417" y="264585"/>
                </a:lnTo>
                <a:lnTo>
                  <a:pt x="273294" y="215243"/>
                </a:lnTo>
                <a:lnTo>
                  <a:pt x="275036" y="187888"/>
                </a:lnTo>
                <a:lnTo>
                  <a:pt x="274586" y="174232"/>
                </a:lnTo>
                <a:lnTo>
                  <a:pt x="267840" y="135233"/>
                </a:lnTo>
                <a:lnTo>
                  <a:pt x="246482" y="91145"/>
                </a:lnTo>
                <a:lnTo>
                  <a:pt x="211874" y="61220"/>
                </a:lnTo>
                <a:lnTo>
                  <a:pt x="164473" y="50255"/>
                </a:lnTo>
                <a:lnTo>
                  <a:pt x="282961" y="50255"/>
                </a:lnTo>
                <a:lnTo>
                  <a:pt x="307046" y="85577"/>
                </a:lnTo>
                <a:lnTo>
                  <a:pt x="323928" y="134605"/>
                </a:lnTo>
                <a:lnTo>
                  <a:pt x="329518" y="187888"/>
                </a:lnTo>
                <a:lnTo>
                  <a:pt x="328911" y="205984"/>
                </a:lnTo>
                <a:lnTo>
                  <a:pt x="319809" y="258132"/>
                </a:lnTo>
                <a:lnTo>
                  <a:pt x="299272" y="304326"/>
                </a:lnTo>
                <a:lnTo>
                  <a:pt x="289770" y="317868"/>
                </a:lnTo>
                <a:lnTo>
                  <a:pt x="283411" y="325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360828" y="684539"/>
            <a:ext cx="294005" cy="358140"/>
          </a:xfrm>
          <a:custGeom>
            <a:avLst/>
            <a:gdLst/>
            <a:ahLst/>
            <a:cxnLst/>
            <a:rect l="l" t="t" r="r" b="b"/>
            <a:pathLst>
              <a:path w="294004" h="358140">
                <a:moveTo>
                  <a:pt x="54481" y="357958"/>
                </a:moveTo>
                <a:lnTo>
                  <a:pt x="0" y="357958"/>
                </a:lnTo>
                <a:lnTo>
                  <a:pt x="0" y="0"/>
                </a:lnTo>
                <a:lnTo>
                  <a:pt x="52997" y="0"/>
                </a:lnTo>
                <a:lnTo>
                  <a:pt x="101669" y="72071"/>
                </a:lnTo>
                <a:lnTo>
                  <a:pt x="47857" y="72071"/>
                </a:lnTo>
                <a:lnTo>
                  <a:pt x="42831" y="76297"/>
                </a:lnTo>
                <a:lnTo>
                  <a:pt x="48130" y="83863"/>
                </a:lnTo>
                <a:lnTo>
                  <a:pt x="54481" y="357958"/>
                </a:lnTo>
                <a:close/>
              </a:path>
              <a:path w="294004" h="358140">
                <a:moveTo>
                  <a:pt x="293539" y="286115"/>
                </a:moveTo>
                <a:lnTo>
                  <a:pt x="245454" y="286115"/>
                </a:lnTo>
                <a:lnTo>
                  <a:pt x="245910" y="285658"/>
                </a:lnTo>
                <a:lnTo>
                  <a:pt x="245427" y="284943"/>
                </a:lnTo>
                <a:lnTo>
                  <a:pt x="239057" y="0"/>
                </a:lnTo>
                <a:lnTo>
                  <a:pt x="293539" y="0"/>
                </a:lnTo>
                <a:lnTo>
                  <a:pt x="293539" y="286115"/>
                </a:lnTo>
                <a:close/>
              </a:path>
              <a:path w="294004" h="358140">
                <a:moveTo>
                  <a:pt x="48130" y="83863"/>
                </a:moveTo>
                <a:lnTo>
                  <a:pt x="42831" y="76297"/>
                </a:lnTo>
                <a:lnTo>
                  <a:pt x="47857" y="72071"/>
                </a:lnTo>
                <a:lnTo>
                  <a:pt x="48130" y="83863"/>
                </a:lnTo>
                <a:close/>
              </a:path>
              <a:path w="294004" h="358140">
                <a:moveTo>
                  <a:pt x="293539" y="357958"/>
                </a:moveTo>
                <a:lnTo>
                  <a:pt x="240085" y="357958"/>
                </a:lnTo>
                <a:lnTo>
                  <a:pt x="48130" y="83863"/>
                </a:lnTo>
                <a:lnTo>
                  <a:pt x="47857" y="72071"/>
                </a:lnTo>
                <a:lnTo>
                  <a:pt x="101669" y="72071"/>
                </a:lnTo>
                <a:lnTo>
                  <a:pt x="245427" y="284943"/>
                </a:lnTo>
                <a:lnTo>
                  <a:pt x="245454" y="286115"/>
                </a:lnTo>
                <a:lnTo>
                  <a:pt x="293539" y="286115"/>
                </a:lnTo>
                <a:lnTo>
                  <a:pt x="293539" y="357958"/>
                </a:lnTo>
                <a:close/>
              </a:path>
              <a:path w="294004" h="358140">
                <a:moveTo>
                  <a:pt x="245454" y="286115"/>
                </a:moveTo>
                <a:lnTo>
                  <a:pt x="245427" y="284943"/>
                </a:lnTo>
                <a:lnTo>
                  <a:pt x="245910" y="285658"/>
                </a:lnTo>
                <a:lnTo>
                  <a:pt x="245454" y="286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9911776" y="5662316"/>
            <a:ext cx="155575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dirty="0" sz="2450" spc="100">
                <a:latin typeface="Trebuchet MS"/>
                <a:cs typeface="Trebuchet MS"/>
              </a:rPr>
              <a:t>Performance</a:t>
            </a:r>
            <a:r>
              <a:rPr dirty="0" sz="2450" spc="50">
                <a:latin typeface="Trebuchet MS"/>
                <a:cs typeface="Trebuchet MS"/>
              </a:rPr>
              <a:t> </a:t>
            </a:r>
            <a:r>
              <a:rPr dirty="0" sz="2450" spc="315">
                <a:latin typeface="Trebuchet MS"/>
                <a:cs typeface="Trebuchet MS"/>
              </a:rPr>
              <a:t>Level–</a:t>
            </a:r>
            <a:r>
              <a:rPr dirty="0" sz="2450" spc="5">
                <a:latin typeface="Trebuchet MS"/>
                <a:cs typeface="Trebuchet MS"/>
              </a:rPr>
              <a:t> </a:t>
            </a:r>
            <a:r>
              <a:rPr dirty="0" sz="2450" spc="55">
                <a:latin typeface="Trebuchet MS"/>
                <a:cs typeface="Trebuchet MS"/>
              </a:rPr>
              <a:t>There</a:t>
            </a:r>
            <a:r>
              <a:rPr dirty="0" sz="2450" spc="50">
                <a:latin typeface="Trebuchet MS"/>
                <a:cs typeface="Trebuchet MS"/>
              </a:rPr>
              <a:t> </a:t>
            </a:r>
            <a:r>
              <a:rPr dirty="0" sz="2450">
                <a:latin typeface="Trebuchet MS"/>
                <a:cs typeface="Trebuchet MS"/>
              </a:rPr>
              <a:t>are</a:t>
            </a:r>
            <a:r>
              <a:rPr dirty="0" sz="2450" spc="55">
                <a:latin typeface="Trebuchet MS"/>
                <a:cs typeface="Trebuchet MS"/>
              </a:rPr>
              <a:t> </a:t>
            </a:r>
            <a:r>
              <a:rPr dirty="0" sz="2450" spc="70">
                <a:latin typeface="Trebuchet MS"/>
                <a:cs typeface="Trebuchet MS"/>
              </a:rPr>
              <a:t>categories </a:t>
            </a:r>
            <a:r>
              <a:rPr dirty="0" sz="2450">
                <a:latin typeface="Trebuchet MS"/>
                <a:cs typeface="Trebuchet MS"/>
              </a:rPr>
              <a:t>into</a:t>
            </a:r>
            <a:r>
              <a:rPr dirty="0" sz="2450" spc="-45">
                <a:latin typeface="Trebuchet MS"/>
                <a:cs typeface="Trebuchet MS"/>
              </a:rPr>
              <a:t> </a:t>
            </a:r>
            <a:r>
              <a:rPr dirty="0" sz="2450" spc="100">
                <a:latin typeface="Trebuchet MS"/>
                <a:cs typeface="Trebuchet MS"/>
              </a:rPr>
              <a:t>Levels</a:t>
            </a:r>
            <a:r>
              <a:rPr dirty="0" sz="2450" spc="-75">
                <a:latin typeface="Trebuchet MS"/>
                <a:cs typeface="Trebuchet MS"/>
              </a:rPr>
              <a:t> </a:t>
            </a:r>
            <a:r>
              <a:rPr dirty="0" sz="2450" spc="165">
                <a:latin typeface="Trebuchet MS"/>
                <a:cs typeface="Trebuchet MS"/>
              </a:rPr>
              <a:t>such</a:t>
            </a:r>
            <a:r>
              <a:rPr dirty="0" sz="2450">
                <a:latin typeface="Trebuchet MS"/>
                <a:cs typeface="Trebuchet MS"/>
              </a:rPr>
              <a:t> </a:t>
            </a:r>
            <a:r>
              <a:rPr dirty="0" sz="2450" spc="190">
                <a:latin typeface="Trebuchet MS"/>
                <a:cs typeface="Trebuchet MS"/>
              </a:rPr>
              <a:t>as</a:t>
            </a:r>
            <a:r>
              <a:rPr dirty="0" sz="2450" spc="-70">
                <a:latin typeface="Trebuchet MS"/>
                <a:cs typeface="Trebuchet MS"/>
              </a:rPr>
              <a:t> </a:t>
            </a:r>
            <a:r>
              <a:rPr dirty="0" sz="2450" spc="60">
                <a:latin typeface="Trebuchet MS"/>
                <a:cs typeface="Trebuchet MS"/>
              </a:rPr>
              <a:t>very</a:t>
            </a:r>
            <a:r>
              <a:rPr dirty="0" sz="2450" spc="-30">
                <a:latin typeface="Trebuchet MS"/>
                <a:cs typeface="Trebuchet MS"/>
              </a:rPr>
              <a:t> </a:t>
            </a:r>
            <a:r>
              <a:rPr dirty="0" sz="2450" spc="-10">
                <a:latin typeface="Trebuchet MS"/>
                <a:cs typeface="Trebuchet MS"/>
              </a:rPr>
              <a:t>high,high,med,low, etc...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dirty="0" sz="2450" spc="140">
                <a:latin typeface="Trebuchet MS"/>
                <a:cs typeface="Trebuchet MS"/>
              </a:rPr>
              <a:t>Using</a:t>
            </a:r>
            <a:r>
              <a:rPr dirty="0" sz="2450" spc="-40">
                <a:latin typeface="Trebuchet MS"/>
                <a:cs typeface="Trebuchet MS"/>
              </a:rPr>
              <a:t> </a:t>
            </a:r>
            <a:r>
              <a:rPr dirty="0" sz="2450">
                <a:latin typeface="Trebuchet MS"/>
                <a:cs typeface="Trebuchet MS"/>
              </a:rPr>
              <a:t>Pivot</a:t>
            </a:r>
            <a:r>
              <a:rPr dirty="0" sz="2450" spc="-10">
                <a:latin typeface="Trebuchet MS"/>
                <a:cs typeface="Trebuchet MS"/>
              </a:rPr>
              <a:t> </a:t>
            </a:r>
            <a:r>
              <a:rPr dirty="0" sz="2450">
                <a:latin typeface="Trebuchet MS"/>
                <a:cs typeface="Trebuchet MS"/>
              </a:rPr>
              <a:t>table</a:t>
            </a:r>
            <a:r>
              <a:rPr dirty="0" sz="2450" spc="35">
                <a:latin typeface="Trebuchet MS"/>
                <a:cs typeface="Trebuchet MS"/>
              </a:rPr>
              <a:t> </a:t>
            </a:r>
            <a:r>
              <a:rPr dirty="0" sz="2450" spc="125">
                <a:latin typeface="Trebuchet MS"/>
                <a:cs typeface="Trebuchet MS"/>
              </a:rPr>
              <a:t>and</a:t>
            </a:r>
            <a:r>
              <a:rPr dirty="0" sz="2450" spc="-35">
                <a:latin typeface="Trebuchet MS"/>
                <a:cs typeface="Trebuchet MS"/>
              </a:rPr>
              <a:t> </a:t>
            </a:r>
            <a:r>
              <a:rPr dirty="0" sz="2450" spc="70">
                <a:latin typeface="Trebuchet MS"/>
                <a:cs typeface="Trebuchet MS"/>
              </a:rPr>
              <a:t>charts</a:t>
            </a:r>
            <a:r>
              <a:rPr dirty="0" sz="2450" spc="-50">
                <a:latin typeface="Trebuchet MS"/>
                <a:cs typeface="Trebuchet MS"/>
              </a:rPr>
              <a:t> </a:t>
            </a:r>
            <a:r>
              <a:rPr dirty="0" sz="2450">
                <a:latin typeface="Trebuchet MS"/>
                <a:cs typeface="Trebuchet MS"/>
              </a:rPr>
              <a:t>is</a:t>
            </a:r>
            <a:r>
              <a:rPr dirty="0" sz="2450" spc="-50">
                <a:latin typeface="Trebuchet MS"/>
                <a:cs typeface="Trebuchet MS"/>
              </a:rPr>
              <a:t> </a:t>
            </a:r>
            <a:r>
              <a:rPr dirty="0" sz="2450">
                <a:latin typeface="Trebuchet MS"/>
                <a:cs typeface="Trebuchet MS"/>
              </a:rPr>
              <a:t>to</a:t>
            </a:r>
            <a:r>
              <a:rPr dirty="0" sz="2450" spc="-20">
                <a:latin typeface="Trebuchet MS"/>
                <a:cs typeface="Trebuchet MS"/>
              </a:rPr>
              <a:t> </a:t>
            </a:r>
            <a:r>
              <a:rPr dirty="0" sz="2450" spc="70">
                <a:latin typeface="Trebuchet MS"/>
                <a:cs typeface="Trebuchet MS"/>
              </a:rPr>
              <a:t>analyse </a:t>
            </a:r>
            <a:r>
              <a:rPr dirty="0" sz="2450">
                <a:latin typeface="Trebuchet MS"/>
                <a:cs typeface="Trebuchet MS"/>
              </a:rPr>
              <a:t>the</a:t>
            </a:r>
            <a:r>
              <a:rPr dirty="0" sz="2450" spc="35">
                <a:latin typeface="Trebuchet MS"/>
                <a:cs typeface="Trebuchet MS"/>
              </a:rPr>
              <a:t> </a:t>
            </a:r>
            <a:r>
              <a:rPr dirty="0" sz="2450" spc="125">
                <a:latin typeface="Trebuchet MS"/>
                <a:cs typeface="Trebuchet MS"/>
              </a:rPr>
              <a:t>employees</a:t>
            </a:r>
            <a:r>
              <a:rPr dirty="0" sz="2450" spc="-45">
                <a:latin typeface="Trebuchet MS"/>
                <a:cs typeface="Trebuchet MS"/>
              </a:rPr>
              <a:t> </a:t>
            </a:r>
            <a:r>
              <a:rPr dirty="0" sz="2450" spc="65">
                <a:latin typeface="Trebuchet MS"/>
                <a:cs typeface="Trebuchet MS"/>
              </a:rPr>
              <a:t>performance.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05409" y="391913"/>
            <a:ext cx="426084" cy="409575"/>
          </a:xfrm>
          <a:custGeom>
            <a:avLst/>
            <a:gdLst/>
            <a:ahLst/>
            <a:cxnLst/>
            <a:rect l="l" t="t" r="r" b="b"/>
            <a:pathLst>
              <a:path w="426084" h="409575">
                <a:moveTo>
                  <a:pt x="61612" y="409095"/>
                </a:moveTo>
                <a:lnTo>
                  <a:pt x="0" y="409095"/>
                </a:lnTo>
                <a:lnTo>
                  <a:pt x="0" y="0"/>
                </a:lnTo>
                <a:lnTo>
                  <a:pt x="78320" y="0"/>
                </a:lnTo>
                <a:lnTo>
                  <a:pt x="111379" y="82758"/>
                </a:lnTo>
                <a:lnTo>
                  <a:pt x="54955" y="82758"/>
                </a:lnTo>
                <a:lnTo>
                  <a:pt x="53780" y="83411"/>
                </a:lnTo>
                <a:lnTo>
                  <a:pt x="55031" y="86492"/>
                </a:lnTo>
                <a:lnTo>
                  <a:pt x="61612" y="409095"/>
                </a:lnTo>
                <a:close/>
              </a:path>
              <a:path w="426084" h="409575">
                <a:moveTo>
                  <a:pt x="269673" y="340173"/>
                </a:moveTo>
                <a:lnTo>
                  <a:pt x="214207" y="340173"/>
                </a:lnTo>
                <a:lnTo>
                  <a:pt x="213943" y="339513"/>
                </a:lnTo>
                <a:lnTo>
                  <a:pt x="346961" y="0"/>
                </a:lnTo>
                <a:lnTo>
                  <a:pt x="425804" y="0"/>
                </a:lnTo>
                <a:lnTo>
                  <a:pt x="425804" y="82628"/>
                </a:lnTo>
                <a:lnTo>
                  <a:pt x="370326" y="82628"/>
                </a:lnTo>
                <a:lnTo>
                  <a:pt x="370257" y="85965"/>
                </a:lnTo>
                <a:lnTo>
                  <a:pt x="269673" y="340173"/>
                </a:lnTo>
                <a:close/>
              </a:path>
              <a:path w="426084" h="409575">
                <a:moveTo>
                  <a:pt x="370257" y="85965"/>
                </a:moveTo>
                <a:lnTo>
                  <a:pt x="370326" y="82628"/>
                </a:lnTo>
                <a:lnTo>
                  <a:pt x="371371" y="83150"/>
                </a:lnTo>
                <a:lnTo>
                  <a:pt x="370257" y="85965"/>
                </a:lnTo>
                <a:close/>
              </a:path>
              <a:path w="426084" h="409575">
                <a:moveTo>
                  <a:pt x="425804" y="409095"/>
                </a:moveTo>
                <a:lnTo>
                  <a:pt x="363539" y="409095"/>
                </a:lnTo>
                <a:lnTo>
                  <a:pt x="370257" y="85965"/>
                </a:lnTo>
                <a:lnTo>
                  <a:pt x="371371" y="83150"/>
                </a:lnTo>
                <a:lnTo>
                  <a:pt x="370326" y="82628"/>
                </a:lnTo>
                <a:lnTo>
                  <a:pt x="425804" y="82628"/>
                </a:lnTo>
                <a:lnTo>
                  <a:pt x="425804" y="409095"/>
                </a:lnTo>
                <a:close/>
              </a:path>
              <a:path w="426084" h="409575">
                <a:moveTo>
                  <a:pt x="55031" y="86492"/>
                </a:moveTo>
                <a:lnTo>
                  <a:pt x="53780" y="83411"/>
                </a:lnTo>
                <a:lnTo>
                  <a:pt x="54955" y="82758"/>
                </a:lnTo>
                <a:lnTo>
                  <a:pt x="55031" y="86492"/>
                </a:lnTo>
                <a:close/>
              </a:path>
              <a:path w="426084" h="409575">
                <a:moveTo>
                  <a:pt x="242402" y="409095"/>
                </a:moveTo>
                <a:lnTo>
                  <a:pt x="186011" y="409095"/>
                </a:lnTo>
                <a:lnTo>
                  <a:pt x="55031" y="86492"/>
                </a:lnTo>
                <a:lnTo>
                  <a:pt x="54955" y="82758"/>
                </a:lnTo>
                <a:lnTo>
                  <a:pt x="111379" y="82758"/>
                </a:lnTo>
                <a:lnTo>
                  <a:pt x="213943" y="339513"/>
                </a:lnTo>
                <a:lnTo>
                  <a:pt x="213685" y="340173"/>
                </a:lnTo>
                <a:lnTo>
                  <a:pt x="269673" y="340173"/>
                </a:lnTo>
                <a:lnTo>
                  <a:pt x="242402" y="409095"/>
                </a:lnTo>
                <a:close/>
              </a:path>
              <a:path w="426084" h="409575">
                <a:moveTo>
                  <a:pt x="214207" y="340173"/>
                </a:moveTo>
                <a:lnTo>
                  <a:pt x="213685" y="340173"/>
                </a:lnTo>
                <a:lnTo>
                  <a:pt x="213943" y="339513"/>
                </a:lnTo>
                <a:lnTo>
                  <a:pt x="214207" y="340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187996" y="382254"/>
            <a:ext cx="377190" cy="428625"/>
          </a:xfrm>
          <a:custGeom>
            <a:avLst/>
            <a:gdLst/>
            <a:ahLst/>
            <a:cxnLst/>
            <a:rect l="l" t="t" r="r" b="b"/>
            <a:pathLst>
              <a:path w="377190" h="428625">
                <a:moveTo>
                  <a:pt x="187969" y="428414"/>
                </a:moveTo>
                <a:lnTo>
                  <a:pt x="143229" y="423846"/>
                </a:lnTo>
                <a:lnTo>
                  <a:pt x="104558" y="410139"/>
                </a:lnTo>
                <a:lnTo>
                  <a:pt x="72120" y="389091"/>
                </a:lnTo>
                <a:lnTo>
                  <a:pt x="34999" y="346757"/>
                </a:lnTo>
                <a:lnTo>
                  <a:pt x="17769" y="312622"/>
                </a:lnTo>
                <a:lnTo>
                  <a:pt x="6388" y="274571"/>
                </a:lnTo>
                <a:lnTo>
                  <a:pt x="709" y="234954"/>
                </a:lnTo>
                <a:lnTo>
                  <a:pt x="0" y="214729"/>
                </a:lnTo>
                <a:lnTo>
                  <a:pt x="709" y="193811"/>
                </a:lnTo>
                <a:lnTo>
                  <a:pt x="6388" y="153345"/>
                </a:lnTo>
                <a:lnTo>
                  <a:pt x="17769" y="114968"/>
                </a:lnTo>
                <a:lnTo>
                  <a:pt x="34999" y="80637"/>
                </a:lnTo>
                <a:lnTo>
                  <a:pt x="72120" y="38311"/>
                </a:lnTo>
                <a:lnTo>
                  <a:pt x="104558" y="17622"/>
                </a:lnTo>
                <a:lnTo>
                  <a:pt x="143229" y="4405"/>
                </a:lnTo>
                <a:lnTo>
                  <a:pt x="187969" y="0"/>
                </a:lnTo>
                <a:lnTo>
                  <a:pt x="211376" y="1125"/>
                </a:lnTo>
                <a:lnTo>
                  <a:pt x="253343" y="10132"/>
                </a:lnTo>
                <a:lnTo>
                  <a:pt x="288938" y="27705"/>
                </a:lnTo>
                <a:lnTo>
                  <a:pt x="323384" y="57435"/>
                </a:lnTo>
                <a:lnTo>
                  <a:pt x="187969" y="57435"/>
                </a:lnTo>
                <a:lnTo>
                  <a:pt x="172852" y="58218"/>
                </a:lnTo>
                <a:lnTo>
                  <a:pt x="133275" y="69966"/>
                </a:lnTo>
                <a:lnTo>
                  <a:pt x="102290" y="93707"/>
                </a:lnTo>
                <a:lnTo>
                  <a:pt x="80017" y="127140"/>
                </a:lnTo>
                <a:lnTo>
                  <a:pt x="66613" y="168544"/>
                </a:lnTo>
                <a:lnTo>
                  <a:pt x="62134" y="214729"/>
                </a:lnTo>
                <a:lnTo>
                  <a:pt x="62648" y="230344"/>
                </a:lnTo>
                <a:lnTo>
                  <a:pt x="70358" y="275036"/>
                </a:lnTo>
                <a:lnTo>
                  <a:pt x="86952" y="314074"/>
                </a:lnTo>
                <a:lnTo>
                  <a:pt x="112129" y="344480"/>
                </a:lnTo>
                <a:lnTo>
                  <a:pt x="145652" y="364656"/>
                </a:lnTo>
                <a:lnTo>
                  <a:pt x="187969" y="371632"/>
                </a:lnTo>
                <a:lnTo>
                  <a:pt x="323898" y="371632"/>
                </a:lnTo>
                <a:lnTo>
                  <a:pt x="318830" y="377457"/>
                </a:lnTo>
                <a:lnTo>
                  <a:pt x="272425" y="410792"/>
                </a:lnTo>
                <a:lnTo>
                  <a:pt x="233559" y="424009"/>
                </a:lnTo>
                <a:lnTo>
                  <a:pt x="211604" y="427313"/>
                </a:lnTo>
                <a:lnTo>
                  <a:pt x="187969" y="428414"/>
                </a:lnTo>
                <a:close/>
              </a:path>
              <a:path w="377190" h="428625">
                <a:moveTo>
                  <a:pt x="323898" y="371632"/>
                </a:moveTo>
                <a:lnTo>
                  <a:pt x="187969" y="371632"/>
                </a:lnTo>
                <a:lnTo>
                  <a:pt x="203544" y="370848"/>
                </a:lnTo>
                <a:lnTo>
                  <a:pt x="218025" y="368499"/>
                </a:lnTo>
                <a:lnTo>
                  <a:pt x="254958" y="352296"/>
                </a:lnTo>
                <a:lnTo>
                  <a:pt x="282738" y="325422"/>
                </a:lnTo>
                <a:lnTo>
                  <a:pt x="301902" y="289444"/>
                </a:lnTo>
                <a:lnTo>
                  <a:pt x="312336" y="245992"/>
                </a:lnTo>
                <a:lnTo>
                  <a:pt x="314327" y="214729"/>
                </a:lnTo>
                <a:lnTo>
                  <a:pt x="313813" y="199122"/>
                </a:lnTo>
                <a:lnTo>
                  <a:pt x="306103" y="154553"/>
                </a:lnTo>
                <a:lnTo>
                  <a:pt x="289289" y="115441"/>
                </a:lnTo>
                <a:lnTo>
                  <a:pt x="263693" y="84651"/>
                </a:lnTo>
                <a:lnTo>
                  <a:pt x="229944" y="64484"/>
                </a:lnTo>
                <a:lnTo>
                  <a:pt x="187969" y="57435"/>
                </a:lnTo>
                <a:lnTo>
                  <a:pt x="323384" y="57435"/>
                </a:lnTo>
                <a:lnTo>
                  <a:pt x="350909" y="97803"/>
                </a:lnTo>
                <a:lnTo>
                  <a:pt x="365235" y="134320"/>
                </a:lnTo>
                <a:lnTo>
                  <a:pt x="373753" y="173741"/>
                </a:lnTo>
                <a:lnTo>
                  <a:pt x="376592" y="214729"/>
                </a:lnTo>
                <a:lnTo>
                  <a:pt x="375899" y="235411"/>
                </a:lnTo>
                <a:lnTo>
                  <a:pt x="370349" y="275558"/>
                </a:lnTo>
                <a:lnTo>
                  <a:pt x="359190" y="313666"/>
                </a:lnTo>
                <a:lnTo>
                  <a:pt x="342025" y="347801"/>
                </a:lnTo>
                <a:lnTo>
                  <a:pt x="331166" y="363277"/>
                </a:lnTo>
                <a:lnTo>
                  <a:pt x="323898" y="371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18804" y="391913"/>
            <a:ext cx="335915" cy="409575"/>
          </a:xfrm>
          <a:custGeom>
            <a:avLst/>
            <a:gdLst/>
            <a:ahLst/>
            <a:cxnLst/>
            <a:rect l="l" t="t" r="r" b="b"/>
            <a:pathLst>
              <a:path w="335914" h="409575">
                <a:moveTo>
                  <a:pt x="144240" y="409095"/>
                </a:moveTo>
                <a:lnTo>
                  <a:pt x="0" y="409095"/>
                </a:lnTo>
                <a:lnTo>
                  <a:pt x="0" y="0"/>
                </a:lnTo>
                <a:lnTo>
                  <a:pt x="151159" y="0"/>
                </a:lnTo>
                <a:lnTo>
                  <a:pt x="175471" y="1125"/>
                </a:lnTo>
                <a:lnTo>
                  <a:pt x="218417" y="10132"/>
                </a:lnTo>
                <a:lnTo>
                  <a:pt x="253889" y="27681"/>
                </a:lnTo>
                <a:lnTo>
                  <a:pt x="287445" y="57304"/>
                </a:lnTo>
                <a:lnTo>
                  <a:pt x="62265" y="57304"/>
                </a:lnTo>
                <a:lnTo>
                  <a:pt x="62265" y="352313"/>
                </a:lnTo>
                <a:lnTo>
                  <a:pt x="287535" y="352313"/>
                </a:lnTo>
                <a:lnTo>
                  <a:pt x="277100" y="363229"/>
                </a:lnTo>
                <a:lnTo>
                  <a:pt x="229741" y="393431"/>
                </a:lnTo>
                <a:lnTo>
                  <a:pt x="190156" y="405179"/>
                </a:lnTo>
                <a:lnTo>
                  <a:pt x="167989" y="408116"/>
                </a:lnTo>
                <a:lnTo>
                  <a:pt x="144240" y="409095"/>
                </a:lnTo>
                <a:close/>
              </a:path>
              <a:path w="335914" h="409575">
                <a:moveTo>
                  <a:pt x="287535" y="352313"/>
                </a:moveTo>
                <a:lnTo>
                  <a:pt x="144240" y="352313"/>
                </a:lnTo>
                <a:lnTo>
                  <a:pt x="157938" y="351750"/>
                </a:lnTo>
                <a:lnTo>
                  <a:pt x="171098" y="350061"/>
                </a:lnTo>
                <a:lnTo>
                  <a:pt x="217764" y="331982"/>
                </a:lnTo>
                <a:lnTo>
                  <a:pt x="251605" y="295399"/>
                </a:lnTo>
                <a:lnTo>
                  <a:pt x="267628" y="255554"/>
                </a:lnTo>
                <a:lnTo>
                  <a:pt x="273209" y="204547"/>
                </a:lnTo>
                <a:lnTo>
                  <a:pt x="272776" y="191192"/>
                </a:lnTo>
                <a:lnTo>
                  <a:pt x="266290" y="151420"/>
                </a:lnTo>
                <a:lnTo>
                  <a:pt x="251262" y="115025"/>
                </a:lnTo>
                <a:lnTo>
                  <a:pt x="226412" y="85369"/>
                </a:lnTo>
                <a:lnTo>
                  <a:pt x="190792" y="64647"/>
                </a:lnTo>
                <a:lnTo>
                  <a:pt x="143065" y="57304"/>
                </a:lnTo>
                <a:lnTo>
                  <a:pt x="287445" y="57304"/>
                </a:lnTo>
                <a:lnTo>
                  <a:pt x="312989" y="96628"/>
                </a:lnTo>
                <a:lnTo>
                  <a:pt x="329967" y="149927"/>
                </a:lnTo>
                <a:lnTo>
                  <a:pt x="335474" y="205069"/>
                </a:lnTo>
                <a:lnTo>
                  <a:pt x="334780" y="226183"/>
                </a:lnTo>
                <a:lnTo>
                  <a:pt x="329232" y="266258"/>
                </a:lnTo>
                <a:lnTo>
                  <a:pt x="318047" y="303174"/>
                </a:lnTo>
                <a:lnTo>
                  <a:pt x="289656" y="350093"/>
                </a:lnTo>
                <a:lnTo>
                  <a:pt x="287535" y="35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008657" y="391350"/>
            <a:ext cx="268605" cy="410209"/>
          </a:xfrm>
          <a:custGeom>
            <a:avLst/>
            <a:gdLst/>
            <a:ahLst/>
            <a:cxnLst/>
            <a:rect l="l" t="t" r="r" b="b"/>
            <a:pathLst>
              <a:path w="268605" h="410209">
                <a:moveTo>
                  <a:pt x="267995" y="353060"/>
                </a:moveTo>
                <a:lnTo>
                  <a:pt x="61620" y="353060"/>
                </a:lnTo>
                <a:lnTo>
                  <a:pt x="61620" y="231140"/>
                </a:lnTo>
                <a:lnTo>
                  <a:pt x="242925" y="231140"/>
                </a:lnTo>
                <a:lnTo>
                  <a:pt x="242925" y="173990"/>
                </a:lnTo>
                <a:lnTo>
                  <a:pt x="61620" y="173990"/>
                </a:lnTo>
                <a:lnTo>
                  <a:pt x="61620" y="58420"/>
                </a:lnTo>
                <a:lnTo>
                  <a:pt x="263817" y="58420"/>
                </a:lnTo>
                <a:lnTo>
                  <a:pt x="263817" y="0"/>
                </a:lnTo>
                <a:lnTo>
                  <a:pt x="0" y="0"/>
                </a:lnTo>
                <a:lnTo>
                  <a:pt x="0" y="58420"/>
                </a:lnTo>
                <a:lnTo>
                  <a:pt x="0" y="173990"/>
                </a:lnTo>
                <a:lnTo>
                  <a:pt x="0" y="231140"/>
                </a:lnTo>
                <a:lnTo>
                  <a:pt x="0" y="353060"/>
                </a:lnTo>
                <a:lnTo>
                  <a:pt x="0" y="410210"/>
                </a:lnTo>
                <a:lnTo>
                  <a:pt x="267995" y="410210"/>
                </a:lnTo>
                <a:lnTo>
                  <a:pt x="267995" y="353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342832" y="391350"/>
            <a:ext cx="255904" cy="410209"/>
          </a:xfrm>
          <a:custGeom>
            <a:avLst/>
            <a:gdLst/>
            <a:ahLst/>
            <a:cxnLst/>
            <a:rect l="l" t="t" r="r" b="b"/>
            <a:pathLst>
              <a:path w="255905" h="410209">
                <a:moveTo>
                  <a:pt x="255714" y="353060"/>
                </a:moveTo>
                <a:lnTo>
                  <a:pt x="61607" y="353060"/>
                </a:lnTo>
                <a:lnTo>
                  <a:pt x="61607" y="0"/>
                </a:lnTo>
                <a:lnTo>
                  <a:pt x="0" y="0"/>
                </a:lnTo>
                <a:lnTo>
                  <a:pt x="0" y="353060"/>
                </a:lnTo>
                <a:lnTo>
                  <a:pt x="0" y="410210"/>
                </a:lnTo>
                <a:lnTo>
                  <a:pt x="255714" y="410210"/>
                </a:lnTo>
                <a:lnTo>
                  <a:pt x="255714" y="353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643581" y="391350"/>
            <a:ext cx="255904" cy="410209"/>
          </a:xfrm>
          <a:custGeom>
            <a:avLst/>
            <a:gdLst/>
            <a:ahLst/>
            <a:cxnLst/>
            <a:rect l="l" t="t" r="r" b="b"/>
            <a:pathLst>
              <a:path w="255905" h="410209">
                <a:moveTo>
                  <a:pt x="255714" y="353060"/>
                </a:moveTo>
                <a:lnTo>
                  <a:pt x="61607" y="353060"/>
                </a:lnTo>
                <a:lnTo>
                  <a:pt x="61607" y="0"/>
                </a:lnTo>
                <a:lnTo>
                  <a:pt x="0" y="0"/>
                </a:lnTo>
                <a:lnTo>
                  <a:pt x="0" y="353060"/>
                </a:lnTo>
                <a:lnTo>
                  <a:pt x="0" y="410210"/>
                </a:lnTo>
                <a:lnTo>
                  <a:pt x="255714" y="410210"/>
                </a:lnTo>
                <a:lnTo>
                  <a:pt x="255714" y="353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944340" y="391913"/>
            <a:ext cx="62865" cy="409575"/>
          </a:xfrm>
          <a:custGeom>
            <a:avLst/>
            <a:gdLst/>
            <a:ahLst/>
            <a:cxnLst/>
            <a:rect l="l" t="t" r="r" b="b"/>
            <a:pathLst>
              <a:path w="62864" h="409575">
                <a:moveTo>
                  <a:pt x="62265" y="409095"/>
                </a:moveTo>
                <a:lnTo>
                  <a:pt x="0" y="409095"/>
                </a:lnTo>
                <a:lnTo>
                  <a:pt x="0" y="0"/>
                </a:lnTo>
                <a:lnTo>
                  <a:pt x="62265" y="0"/>
                </a:lnTo>
                <a:lnTo>
                  <a:pt x="62265" y="409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078007" y="391913"/>
            <a:ext cx="335915" cy="409575"/>
          </a:xfrm>
          <a:custGeom>
            <a:avLst/>
            <a:gdLst/>
            <a:ahLst/>
            <a:cxnLst/>
            <a:rect l="l" t="t" r="r" b="b"/>
            <a:pathLst>
              <a:path w="335914" h="409575">
                <a:moveTo>
                  <a:pt x="62264" y="409095"/>
                </a:moveTo>
                <a:lnTo>
                  <a:pt x="0" y="409095"/>
                </a:lnTo>
                <a:lnTo>
                  <a:pt x="0" y="0"/>
                </a:lnTo>
                <a:lnTo>
                  <a:pt x="60568" y="0"/>
                </a:lnTo>
                <a:lnTo>
                  <a:pt x="116193" y="82367"/>
                </a:lnTo>
                <a:lnTo>
                  <a:pt x="54693" y="82367"/>
                </a:lnTo>
                <a:lnTo>
                  <a:pt x="48950" y="87197"/>
                </a:lnTo>
                <a:lnTo>
                  <a:pt x="55006" y="95844"/>
                </a:lnTo>
                <a:lnTo>
                  <a:pt x="62264" y="409095"/>
                </a:lnTo>
                <a:close/>
              </a:path>
              <a:path w="335914" h="409575">
                <a:moveTo>
                  <a:pt x="335474" y="326989"/>
                </a:moveTo>
                <a:lnTo>
                  <a:pt x="280518" y="326989"/>
                </a:lnTo>
                <a:lnTo>
                  <a:pt x="281041" y="326467"/>
                </a:lnTo>
                <a:lnTo>
                  <a:pt x="280489" y="325649"/>
                </a:lnTo>
                <a:lnTo>
                  <a:pt x="273209" y="0"/>
                </a:lnTo>
                <a:lnTo>
                  <a:pt x="335474" y="0"/>
                </a:lnTo>
                <a:lnTo>
                  <a:pt x="335474" y="326989"/>
                </a:lnTo>
                <a:close/>
              </a:path>
              <a:path w="335914" h="409575">
                <a:moveTo>
                  <a:pt x="55006" y="95844"/>
                </a:moveTo>
                <a:lnTo>
                  <a:pt x="48950" y="87197"/>
                </a:lnTo>
                <a:lnTo>
                  <a:pt x="54693" y="82367"/>
                </a:lnTo>
                <a:lnTo>
                  <a:pt x="55006" y="95844"/>
                </a:lnTo>
                <a:close/>
              </a:path>
              <a:path w="335914" h="409575">
                <a:moveTo>
                  <a:pt x="335474" y="409095"/>
                </a:moveTo>
                <a:lnTo>
                  <a:pt x="274383" y="409095"/>
                </a:lnTo>
                <a:lnTo>
                  <a:pt x="55006" y="95844"/>
                </a:lnTo>
                <a:lnTo>
                  <a:pt x="54693" y="82367"/>
                </a:lnTo>
                <a:lnTo>
                  <a:pt x="116193" y="82367"/>
                </a:lnTo>
                <a:lnTo>
                  <a:pt x="280489" y="325649"/>
                </a:lnTo>
                <a:lnTo>
                  <a:pt x="280518" y="326989"/>
                </a:lnTo>
                <a:lnTo>
                  <a:pt x="335474" y="326989"/>
                </a:lnTo>
                <a:lnTo>
                  <a:pt x="335474" y="409095"/>
                </a:lnTo>
                <a:close/>
              </a:path>
              <a:path w="335914" h="409575">
                <a:moveTo>
                  <a:pt x="280518" y="326989"/>
                </a:moveTo>
                <a:lnTo>
                  <a:pt x="280489" y="325649"/>
                </a:lnTo>
                <a:lnTo>
                  <a:pt x="281041" y="326467"/>
                </a:lnTo>
                <a:lnTo>
                  <a:pt x="280518" y="326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89875" y="1017174"/>
            <a:ext cx="359410" cy="428625"/>
          </a:xfrm>
          <a:custGeom>
            <a:avLst/>
            <a:gdLst/>
            <a:ahLst/>
            <a:cxnLst/>
            <a:rect l="l" t="t" r="r" b="b"/>
            <a:pathLst>
              <a:path w="359409" h="428625">
                <a:moveTo>
                  <a:pt x="187056" y="428414"/>
                </a:moveTo>
                <a:lnTo>
                  <a:pt x="148842" y="424825"/>
                </a:lnTo>
                <a:lnTo>
                  <a:pt x="96824" y="406109"/>
                </a:lnTo>
                <a:lnTo>
                  <a:pt x="54041" y="372284"/>
                </a:lnTo>
                <a:lnTo>
                  <a:pt x="22272" y="324093"/>
                </a:lnTo>
                <a:lnTo>
                  <a:pt x="8076" y="284532"/>
                </a:lnTo>
                <a:lnTo>
                  <a:pt x="897" y="239367"/>
                </a:lnTo>
                <a:lnTo>
                  <a:pt x="0" y="214729"/>
                </a:lnTo>
                <a:lnTo>
                  <a:pt x="848" y="191812"/>
                </a:lnTo>
                <a:lnTo>
                  <a:pt x="7636" y="148670"/>
                </a:lnTo>
                <a:lnTo>
                  <a:pt x="21065" y="109314"/>
                </a:lnTo>
                <a:lnTo>
                  <a:pt x="40253" y="75310"/>
                </a:lnTo>
                <a:lnTo>
                  <a:pt x="79397" y="35113"/>
                </a:lnTo>
                <a:lnTo>
                  <a:pt x="129816" y="9031"/>
                </a:lnTo>
                <a:lnTo>
                  <a:pt x="168454" y="1003"/>
                </a:lnTo>
                <a:lnTo>
                  <a:pt x="189144" y="0"/>
                </a:lnTo>
                <a:lnTo>
                  <a:pt x="207639" y="636"/>
                </a:lnTo>
                <a:lnTo>
                  <a:pt x="255586" y="10181"/>
                </a:lnTo>
                <a:lnTo>
                  <a:pt x="293450" y="29150"/>
                </a:lnTo>
                <a:lnTo>
                  <a:pt x="322159" y="55248"/>
                </a:lnTo>
                <a:lnTo>
                  <a:pt x="348233" y="100217"/>
                </a:lnTo>
                <a:lnTo>
                  <a:pt x="359231" y="130665"/>
                </a:lnTo>
                <a:lnTo>
                  <a:pt x="294094" y="130665"/>
                </a:lnTo>
                <a:lnTo>
                  <a:pt x="275885" y="98627"/>
                </a:lnTo>
                <a:lnTo>
                  <a:pt x="252323" y="75742"/>
                </a:lnTo>
                <a:lnTo>
                  <a:pt x="223410" y="62012"/>
                </a:lnTo>
                <a:lnTo>
                  <a:pt x="189144" y="57435"/>
                </a:lnTo>
                <a:lnTo>
                  <a:pt x="175422" y="58136"/>
                </a:lnTo>
                <a:lnTo>
                  <a:pt x="137975" y="68661"/>
                </a:lnTo>
                <a:lnTo>
                  <a:pt x="98292" y="100642"/>
                </a:lnTo>
                <a:lnTo>
                  <a:pt x="77390" y="136425"/>
                </a:lnTo>
                <a:lnTo>
                  <a:pt x="65136" y="181116"/>
                </a:lnTo>
                <a:lnTo>
                  <a:pt x="62787" y="214729"/>
                </a:lnTo>
                <a:lnTo>
                  <a:pt x="63374" y="232661"/>
                </a:lnTo>
                <a:lnTo>
                  <a:pt x="72185" y="280780"/>
                </a:lnTo>
                <a:lnTo>
                  <a:pt x="90297" y="319450"/>
                </a:lnTo>
                <a:lnTo>
                  <a:pt x="115980" y="347874"/>
                </a:lnTo>
                <a:lnTo>
                  <a:pt x="160394" y="368956"/>
                </a:lnTo>
                <a:lnTo>
                  <a:pt x="185881" y="371632"/>
                </a:lnTo>
                <a:lnTo>
                  <a:pt x="199815" y="371085"/>
                </a:lnTo>
                <a:lnTo>
                  <a:pt x="244573" y="358146"/>
                </a:lnTo>
                <a:lnTo>
                  <a:pt x="274212" y="331851"/>
                </a:lnTo>
                <a:lnTo>
                  <a:pt x="290048" y="295359"/>
                </a:lnTo>
                <a:lnTo>
                  <a:pt x="293572" y="263418"/>
                </a:lnTo>
                <a:lnTo>
                  <a:pt x="293572" y="257936"/>
                </a:lnTo>
                <a:lnTo>
                  <a:pt x="177527" y="257936"/>
                </a:lnTo>
                <a:lnTo>
                  <a:pt x="177527" y="200501"/>
                </a:lnTo>
                <a:lnTo>
                  <a:pt x="356229" y="200501"/>
                </a:lnTo>
                <a:lnTo>
                  <a:pt x="356881" y="247885"/>
                </a:lnTo>
                <a:lnTo>
                  <a:pt x="352329" y="298181"/>
                </a:lnTo>
                <a:lnTo>
                  <a:pt x="337693" y="345329"/>
                </a:lnTo>
                <a:lnTo>
                  <a:pt x="309758" y="384628"/>
                </a:lnTo>
                <a:lnTo>
                  <a:pt x="267857" y="413142"/>
                </a:lnTo>
                <a:lnTo>
                  <a:pt x="231340" y="424596"/>
                </a:lnTo>
                <a:lnTo>
                  <a:pt x="210168" y="427460"/>
                </a:lnTo>
                <a:lnTo>
                  <a:pt x="187056" y="42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16331" y="1372014"/>
            <a:ext cx="5175250" cy="3768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34035">
              <a:lnSpc>
                <a:spcPct val="100000"/>
              </a:lnSpc>
              <a:spcBef>
                <a:spcPts val="105"/>
              </a:spcBef>
            </a:pPr>
            <a:r>
              <a:rPr dirty="0" sz="1750" spc="80">
                <a:latin typeface="Trebuchet MS"/>
                <a:cs typeface="Trebuchet MS"/>
              </a:rPr>
              <a:t>*Data</a:t>
            </a:r>
            <a:r>
              <a:rPr dirty="0" sz="1750" spc="-2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Preparation:</a:t>
            </a:r>
            <a:r>
              <a:rPr dirty="0" sz="1750" spc="-40">
                <a:latin typeface="Trebuchet MS"/>
                <a:cs typeface="Trebuchet MS"/>
              </a:rPr>
              <a:t> </a:t>
            </a:r>
            <a:r>
              <a:rPr dirty="0" sz="1750" spc="60">
                <a:latin typeface="Trebuchet MS"/>
                <a:cs typeface="Trebuchet MS"/>
              </a:rPr>
              <a:t>Clean</a:t>
            </a:r>
            <a:r>
              <a:rPr dirty="0" sz="1750" spc="-30">
                <a:latin typeface="Trebuchet MS"/>
                <a:cs typeface="Trebuchet MS"/>
              </a:rPr>
              <a:t> </a:t>
            </a:r>
            <a:r>
              <a:rPr dirty="0" sz="1750" spc="105">
                <a:latin typeface="Trebuchet MS"/>
                <a:cs typeface="Trebuchet MS"/>
              </a:rPr>
              <a:t>and</a:t>
            </a:r>
            <a:r>
              <a:rPr dirty="0" sz="1750" spc="-75">
                <a:latin typeface="Trebuchet MS"/>
                <a:cs typeface="Trebuchet MS"/>
              </a:rPr>
              <a:t> </a:t>
            </a:r>
            <a:r>
              <a:rPr dirty="0" sz="1750" spc="70">
                <a:latin typeface="Trebuchet MS"/>
                <a:cs typeface="Trebuchet MS"/>
              </a:rPr>
              <a:t>organize</a:t>
            </a:r>
            <a:r>
              <a:rPr dirty="0" sz="1750" spc="-35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data, </a:t>
            </a:r>
            <a:r>
              <a:rPr dirty="0" sz="1750" spc="75">
                <a:latin typeface="Trebuchet MS"/>
                <a:cs typeface="Trebuchet MS"/>
              </a:rPr>
              <a:t>ensuring</a:t>
            </a:r>
            <a:r>
              <a:rPr dirty="0" sz="1750" spc="-105">
                <a:latin typeface="Trebuchet MS"/>
                <a:cs typeface="Trebuchet MS"/>
              </a:rPr>
              <a:t> </a:t>
            </a:r>
            <a:r>
              <a:rPr dirty="0" sz="1750" spc="75">
                <a:latin typeface="Trebuchet MS"/>
                <a:cs typeface="Trebuchet MS"/>
              </a:rPr>
              <a:t>accuracy</a:t>
            </a:r>
            <a:r>
              <a:rPr dirty="0" sz="1750" spc="-45">
                <a:latin typeface="Trebuchet MS"/>
                <a:cs typeface="Trebuchet MS"/>
              </a:rPr>
              <a:t> </a:t>
            </a:r>
            <a:r>
              <a:rPr dirty="0" sz="1750" spc="105">
                <a:latin typeface="Trebuchet MS"/>
                <a:cs typeface="Trebuchet MS"/>
              </a:rPr>
              <a:t>and</a:t>
            </a:r>
            <a:r>
              <a:rPr dirty="0" sz="1750" spc="-105">
                <a:latin typeface="Trebuchet MS"/>
                <a:cs typeface="Trebuchet MS"/>
              </a:rPr>
              <a:t> </a:t>
            </a:r>
            <a:r>
              <a:rPr dirty="0" sz="1750" spc="40">
                <a:latin typeface="Trebuchet MS"/>
                <a:cs typeface="Trebuchet MS"/>
              </a:rPr>
              <a:t>consistency.</a:t>
            </a:r>
            <a:endParaRPr sz="1750">
              <a:latin typeface="Trebuchet MS"/>
              <a:cs typeface="Trebuchet MS"/>
            </a:endParaRPr>
          </a:p>
          <a:p>
            <a:pPr marL="12700" marR="62230">
              <a:lnSpc>
                <a:spcPct val="100000"/>
              </a:lnSpc>
              <a:spcBef>
                <a:spcPts val="1410"/>
              </a:spcBef>
            </a:pPr>
            <a:r>
              <a:rPr dirty="0" sz="1750" spc="50">
                <a:latin typeface="Trebuchet MS"/>
                <a:cs typeface="Trebuchet MS"/>
              </a:rPr>
              <a:t>*Trend</a:t>
            </a:r>
            <a:r>
              <a:rPr dirty="0" sz="1750" spc="2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Analysis:</a:t>
            </a:r>
            <a:r>
              <a:rPr dirty="0" sz="1750" spc="7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Apply</a:t>
            </a:r>
            <a:r>
              <a:rPr dirty="0" sz="1750" spc="9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charts</a:t>
            </a:r>
            <a:r>
              <a:rPr dirty="0" sz="1750" spc="20">
                <a:latin typeface="Trebuchet MS"/>
                <a:cs typeface="Trebuchet MS"/>
              </a:rPr>
              <a:t> </a:t>
            </a:r>
            <a:r>
              <a:rPr dirty="0" sz="1750" spc="105">
                <a:latin typeface="Trebuchet MS"/>
                <a:cs typeface="Trebuchet MS"/>
              </a:rPr>
              <a:t>and</a:t>
            </a:r>
            <a:r>
              <a:rPr dirty="0" sz="1750" spc="20">
                <a:latin typeface="Trebuchet MS"/>
                <a:cs typeface="Trebuchet MS"/>
              </a:rPr>
              <a:t> </a:t>
            </a:r>
            <a:r>
              <a:rPr dirty="0" sz="1750" spc="95">
                <a:latin typeface="Trebuchet MS"/>
                <a:cs typeface="Trebuchet MS"/>
              </a:rPr>
              <a:t>graphs</a:t>
            </a:r>
            <a:r>
              <a:rPr dirty="0" sz="1750" spc="25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(e.g., line</a:t>
            </a:r>
            <a:r>
              <a:rPr dirty="0" sz="1750" spc="4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charts,</a:t>
            </a:r>
            <a:r>
              <a:rPr dirty="0" sz="1750" spc="5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bar</a:t>
            </a:r>
            <a:r>
              <a:rPr dirty="0" sz="1750" spc="10">
                <a:latin typeface="Trebuchet MS"/>
                <a:cs typeface="Trebuchet MS"/>
              </a:rPr>
              <a:t> </a:t>
            </a:r>
            <a:r>
              <a:rPr dirty="0" sz="1750" spc="75">
                <a:latin typeface="Trebuchet MS"/>
                <a:cs typeface="Trebuchet MS"/>
              </a:rPr>
              <a:t>graphs)</a:t>
            </a:r>
            <a:r>
              <a:rPr dirty="0" sz="1750">
                <a:latin typeface="Trebuchet MS"/>
                <a:cs typeface="Trebuchet MS"/>
              </a:rPr>
              <a:t> </a:t>
            </a:r>
            <a:r>
              <a:rPr dirty="0" sz="1750" spc="-30">
                <a:latin typeface="Trebuchet MS"/>
                <a:cs typeface="Trebuchet MS"/>
              </a:rPr>
              <a:t>to</a:t>
            </a:r>
            <a:r>
              <a:rPr dirty="0" sz="1750" spc="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visualize</a:t>
            </a:r>
            <a:r>
              <a:rPr dirty="0" sz="1750" spc="5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trends</a:t>
            </a:r>
            <a:r>
              <a:rPr dirty="0" sz="1750" spc="-5">
                <a:latin typeface="Trebuchet MS"/>
                <a:cs typeface="Trebuchet MS"/>
              </a:rPr>
              <a:t> </a:t>
            </a:r>
            <a:r>
              <a:rPr dirty="0" sz="1750" spc="40">
                <a:latin typeface="Trebuchet MS"/>
                <a:cs typeface="Trebuchet MS"/>
              </a:rPr>
              <a:t>over </a:t>
            </a:r>
            <a:r>
              <a:rPr dirty="0" sz="1750" spc="-30">
                <a:latin typeface="Trebuchet MS"/>
                <a:cs typeface="Trebuchet MS"/>
              </a:rPr>
              <a:t>time,</a:t>
            </a:r>
            <a:r>
              <a:rPr dirty="0" sz="1750" spc="-60">
                <a:latin typeface="Trebuchet MS"/>
                <a:cs typeface="Trebuchet MS"/>
              </a:rPr>
              <a:t> </a:t>
            </a:r>
            <a:r>
              <a:rPr dirty="0" sz="1750" spc="105">
                <a:latin typeface="Trebuchet MS"/>
                <a:cs typeface="Trebuchet MS"/>
              </a:rPr>
              <a:t>such</a:t>
            </a:r>
            <a:r>
              <a:rPr dirty="0" sz="1750" spc="-65">
                <a:latin typeface="Trebuchet MS"/>
                <a:cs typeface="Trebuchet MS"/>
              </a:rPr>
              <a:t> </a:t>
            </a:r>
            <a:r>
              <a:rPr dirty="0" sz="1750" spc="150">
                <a:latin typeface="Trebuchet MS"/>
                <a:cs typeface="Trebuchet MS"/>
              </a:rPr>
              <a:t>as</a:t>
            </a:r>
            <a:r>
              <a:rPr dirty="0" sz="1750" spc="-105">
                <a:latin typeface="Trebuchet MS"/>
                <a:cs typeface="Trebuchet MS"/>
              </a:rPr>
              <a:t> </a:t>
            </a:r>
            <a:r>
              <a:rPr dirty="0" sz="1750" spc="60">
                <a:latin typeface="Trebuchet MS"/>
                <a:cs typeface="Trebuchet MS"/>
              </a:rPr>
              <a:t>employee</a:t>
            </a:r>
            <a:r>
              <a:rPr dirty="0" sz="1750" spc="-65">
                <a:latin typeface="Trebuchet MS"/>
                <a:cs typeface="Trebuchet MS"/>
              </a:rPr>
              <a:t> </a:t>
            </a:r>
            <a:r>
              <a:rPr dirty="0" sz="1750" spc="55">
                <a:latin typeface="Trebuchet MS"/>
                <a:cs typeface="Trebuchet MS"/>
              </a:rPr>
              <a:t>performance</a:t>
            </a:r>
            <a:r>
              <a:rPr dirty="0" sz="1750" spc="-6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or</a:t>
            </a:r>
            <a:r>
              <a:rPr dirty="0" sz="1750" spc="-95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turnover rates.</a:t>
            </a:r>
            <a:endParaRPr sz="1750">
              <a:latin typeface="Trebuchet MS"/>
              <a:cs typeface="Trebuchet MS"/>
            </a:endParaRPr>
          </a:p>
          <a:p>
            <a:pPr algn="just" marL="12700" marR="333375">
              <a:lnSpc>
                <a:spcPct val="100000"/>
              </a:lnSpc>
              <a:spcBef>
                <a:spcPts val="1425"/>
              </a:spcBef>
            </a:pPr>
            <a:r>
              <a:rPr dirty="0" sz="1750" spc="50">
                <a:latin typeface="Trebuchet MS"/>
                <a:cs typeface="Trebuchet MS"/>
              </a:rPr>
              <a:t>*Pivot</a:t>
            </a:r>
            <a:r>
              <a:rPr dirty="0" sz="1750" spc="-6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Tables:</a:t>
            </a:r>
            <a:r>
              <a:rPr dirty="0" sz="1750" spc="-1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Create pivot</a:t>
            </a:r>
            <a:r>
              <a:rPr dirty="0" sz="1750" spc="-6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tables</a:t>
            </a:r>
            <a:r>
              <a:rPr dirty="0" sz="1750" spc="-45">
                <a:latin typeface="Trebuchet MS"/>
                <a:cs typeface="Trebuchet MS"/>
              </a:rPr>
              <a:t> </a:t>
            </a:r>
            <a:r>
              <a:rPr dirty="0" sz="1750" spc="-30">
                <a:latin typeface="Trebuchet MS"/>
                <a:cs typeface="Trebuchet MS"/>
              </a:rPr>
              <a:t>to</a:t>
            </a:r>
            <a:r>
              <a:rPr dirty="0" sz="1750" spc="-40">
                <a:latin typeface="Trebuchet MS"/>
                <a:cs typeface="Trebuchet MS"/>
              </a:rPr>
              <a:t> </a:t>
            </a:r>
            <a:r>
              <a:rPr dirty="0" sz="1750" spc="60">
                <a:latin typeface="Trebuchet MS"/>
                <a:cs typeface="Trebuchet MS"/>
              </a:rPr>
              <a:t>aggregate </a:t>
            </a:r>
            <a:r>
              <a:rPr dirty="0" sz="1750" spc="105">
                <a:latin typeface="Trebuchet MS"/>
                <a:cs typeface="Trebuchet MS"/>
              </a:rPr>
              <a:t>and</a:t>
            </a:r>
            <a:r>
              <a:rPr dirty="0" sz="1750" spc="-95">
                <a:latin typeface="Trebuchet MS"/>
                <a:cs typeface="Trebuchet MS"/>
              </a:rPr>
              <a:t> </a:t>
            </a:r>
            <a:r>
              <a:rPr dirty="0" sz="1750" spc="65">
                <a:latin typeface="Trebuchet MS"/>
                <a:cs typeface="Trebuchet MS"/>
              </a:rPr>
              <a:t>analyze</a:t>
            </a:r>
            <a:r>
              <a:rPr dirty="0" sz="1750" spc="-5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data</a:t>
            </a:r>
            <a:r>
              <a:rPr dirty="0" sz="1750" spc="-40">
                <a:latin typeface="Trebuchet MS"/>
                <a:cs typeface="Trebuchet MS"/>
              </a:rPr>
              <a:t> </a:t>
            </a:r>
            <a:r>
              <a:rPr dirty="0" sz="1750" spc="100">
                <a:latin typeface="Trebuchet MS"/>
                <a:cs typeface="Trebuchet MS"/>
              </a:rPr>
              <a:t>across</a:t>
            </a:r>
            <a:r>
              <a:rPr dirty="0" sz="1750" spc="-9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different</a:t>
            </a:r>
            <a:r>
              <a:rPr dirty="0" sz="1750" spc="-100">
                <a:latin typeface="Trebuchet MS"/>
                <a:cs typeface="Trebuchet MS"/>
              </a:rPr>
              <a:t> </a:t>
            </a:r>
            <a:r>
              <a:rPr dirty="0" sz="1750" spc="45">
                <a:latin typeface="Trebuchet MS"/>
                <a:cs typeface="Trebuchet MS"/>
              </a:rPr>
              <a:t>dimensions, </a:t>
            </a:r>
            <a:r>
              <a:rPr dirty="0" sz="1750" spc="105">
                <a:latin typeface="Trebuchet MS"/>
                <a:cs typeface="Trebuchet MS"/>
              </a:rPr>
              <a:t>such</a:t>
            </a:r>
            <a:r>
              <a:rPr dirty="0" sz="1750" spc="-45">
                <a:latin typeface="Trebuchet MS"/>
                <a:cs typeface="Trebuchet MS"/>
              </a:rPr>
              <a:t> </a:t>
            </a:r>
            <a:r>
              <a:rPr dirty="0" sz="1750" spc="150">
                <a:latin typeface="Trebuchet MS"/>
                <a:cs typeface="Trebuchet MS"/>
              </a:rPr>
              <a:t>as</a:t>
            </a:r>
            <a:r>
              <a:rPr dirty="0" sz="1750" spc="-8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department,</a:t>
            </a:r>
            <a:r>
              <a:rPr dirty="0" sz="1750" spc="-3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tenure,</a:t>
            </a:r>
            <a:r>
              <a:rPr dirty="0" sz="1750" spc="-4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or</a:t>
            </a:r>
            <a:r>
              <a:rPr dirty="0" sz="1750" spc="-7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job</a:t>
            </a:r>
            <a:r>
              <a:rPr dirty="0" sz="1750" spc="-85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role.</a:t>
            </a:r>
            <a:endParaRPr sz="17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420"/>
              </a:spcBef>
            </a:pPr>
            <a:r>
              <a:rPr dirty="0" sz="1750" spc="95">
                <a:latin typeface="Trebuchet MS"/>
                <a:cs typeface="Trebuchet MS"/>
              </a:rPr>
              <a:t>*Regression</a:t>
            </a:r>
            <a:r>
              <a:rPr dirty="0" sz="1750" spc="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Analysis:</a:t>
            </a:r>
            <a:r>
              <a:rPr dirty="0" sz="1750" spc="10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Utilize</a:t>
            </a:r>
            <a:r>
              <a:rPr dirty="0" sz="1750" spc="20">
                <a:latin typeface="Trebuchet MS"/>
                <a:cs typeface="Trebuchet MS"/>
              </a:rPr>
              <a:t> </a:t>
            </a:r>
            <a:r>
              <a:rPr dirty="0" sz="1750" spc="65">
                <a:latin typeface="Trebuchet MS"/>
                <a:cs typeface="Trebuchet MS"/>
              </a:rPr>
              <a:t>regression</a:t>
            </a:r>
            <a:r>
              <a:rPr dirty="0" sz="1750" spc="20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functions </a:t>
            </a:r>
            <a:r>
              <a:rPr dirty="0" sz="1750" spc="-30">
                <a:latin typeface="Trebuchet MS"/>
                <a:cs typeface="Trebuchet MS"/>
              </a:rPr>
              <a:t>to</a:t>
            </a:r>
            <a:r>
              <a:rPr dirty="0" sz="1750">
                <a:latin typeface="Trebuchet MS"/>
                <a:cs typeface="Trebuchet MS"/>
              </a:rPr>
              <a:t> identify</a:t>
            </a:r>
            <a:r>
              <a:rPr dirty="0" sz="1750" spc="6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relationships</a:t>
            </a:r>
            <a:r>
              <a:rPr dirty="0" sz="1750" spc="-5">
                <a:latin typeface="Trebuchet MS"/>
                <a:cs typeface="Trebuchet MS"/>
              </a:rPr>
              <a:t> </a:t>
            </a:r>
            <a:r>
              <a:rPr dirty="0" sz="1750" spc="60">
                <a:latin typeface="Trebuchet MS"/>
                <a:cs typeface="Trebuchet MS"/>
              </a:rPr>
              <a:t>between</a:t>
            </a:r>
            <a:r>
              <a:rPr dirty="0" sz="1750" spc="5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variables,</a:t>
            </a:r>
            <a:r>
              <a:rPr dirty="0" sz="1750" spc="50">
                <a:latin typeface="Trebuchet MS"/>
                <a:cs typeface="Trebuchet MS"/>
              </a:rPr>
              <a:t> </a:t>
            </a:r>
            <a:r>
              <a:rPr dirty="0" sz="1750" spc="85">
                <a:latin typeface="Trebuchet MS"/>
                <a:cs typeface="Trebuchet MS"/>
              </a:rPr>
              <a:t>such </a:t>
            </a:r>
            <a:r>
              <a:rPr dirty="0" sz="1750" spc="150">
                <a:latin typeface="Trebuchet MS"/>
                <a:cs typeface="Trebuchet MS"/>
              </a:rPr>
              <a:t>as</a:t>
            </a:r>
            <a:r>
              <a:rPr dirty="0" sz="1750" spc="-5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the impact</a:t>
            </a:r>
            <a:r>
              <a:rPr dirty="0" sz="1750" spc="-6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of</a:t>
            </a:r>
            <a:r>
              <a:rPr dirty="0" sz="1750" spc="-3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training</a:t>
            </a:r>
            <a:r>
              <a:rPr dirty="0" sz="1750" spc="-50">
                <a:latin typeface="Trebuchet MS"/>
                <a:cs typeface="Trebuchet MS"/>
              </a:rPr>
              <a:t> </a:t>
            </a:r>
            <a:r>
              <a:rPr dirty="0" sz="1750" spc="95">
                <a:latin typeface="Trebuchet MS"/>
                <a:cs typeface="Trebuchet MS"/>
              </a:rPr>
              <a:t>on</a:t>
            </a:r>
            <a:r>
              <a:rPr dirty="0" sz="1750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performance.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278195" y="1410066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719054" y="474619"/>
            <a:ext cx="304800" cy="409575"/>
          </a:xfrm>
          <a:custGeom>
            <a:avLst/>
            <a:gdLst/>
            <a:ahLst/>
            <a:cxnLst/>
            <a:rect l="l" t="t" r="r" b="b"/>
            <a:pathLst>
              <a:path w="304800" h="409575">
                <a:moveTo>
                  <a:pt x="61612" y="409095"/>
                </a:moveTo>
                <a:lnTo>
                  <a:pt x="0" y="409095"/>
                </a:lnTo>
                <a:lnTo>
                  <a:pt x="0" y="0"/>
                </a:lnTo>
                <a:lnTo>
                  <a:pt x="155988" y="0"/>
                </a:lnTo>
                <a:lnTo>
                  <a:pt x="173447" y="603"/>
                </a:lnTo>
                <a:lnTo>
                  <a:pt x="218384" y="9659"/>
                </a:lnTo>
                <a:lnTo>
                  <a:pt x="252649" y="27918"/>
                </a:lnTo>
                <a:lnTo>
                  <a:pt x="278656" y="57304"/>
                </a:lnTo>
                <a:lnTo>
                  <a:pt x="61612" y="57304"/>
                </a:lnTo>
                <a:lnTo>
                  <a:pt x="61612" y="182879"/>
                </a:lnTo>
                <a:lnTo>
                  <a:pt x="276979" y="182879"/>
                </a:lnTo>
                <a:lnTo>
                  <a:pt x="273600" y="189014"/>
                </a:lnTo>
                <a:lnTo>
                  <a:pt x="262382" y="203625"/>
                </a:lnTo>
                <a:lnTo>
                  <a:pt x="249353" y="215610"/>
                </a:lnTo>
                <a:lnTo>
                  <a:pt x="234513" y="224968"/>
                </a:lnTo>
                <a:lnTo>
                  <a:pt x="217862" y="231699"/>
                </a:lnTo>
                <a:lnTo>
                  <a:pt x="222276" y="240705"/>
                </a:lnTo>
                <a:lnTo>
                  <a:pt x="61612" y="240705"/>
                </a:lnTo>
                <a:lnTo>
                  <a:pt x="61612" y="409095"/>
                </a:lnTo>
                <a:close/>
              </a:path>
              <a:path w="304800" h="409575">
                <a:moveTo>
                  <a:pt x="276979" y="182879"/>
                </a:moveTo>
                <a:lnTo>
                  <a:pt x="151681" y="182879"/>
                </a:lnTo>
                <a:lnTo>
                  <a:pt x="171726" y="181753"/>
                </a:lnTo>
                <a:lnTo>
                  <a:pt x="188655" y="178375"/>
                </a:lnTo>
                <a:lnTo>
                  <a:pt x="221215" y="155164"/>
                </a:lnTo>
                <a:lnTo>
                  <a:pt x="231568" y="118525"/>
                </a:lnTo>
                <a:lnTo>
                  <a:pt x="230410" y="105423"/>
                </a:lnTo>
                <a:lnTo>
                  <a:pt x="202198" y="66776"/>
                </a:lnTo>
                <a:lnTo>
                  <a:pt x="150114" y="57304"/>
                </a:lnTo>
                <a:lnTo>
                  <a:pt x="278656" y="57304"/>
                </a:lnTo>
                <a:lnTo>
                  <a:pt x="292299" y="95584"/>
                </a:lnTo>
                <a:lnTo>
                  <a:pt x="294225" y="118003"/>
                </a:lnTo>
                <a:lnTo>
                  <a:pt x="292936" y="137126"/>
                </a:lnTo>
                <a:lnTo>
                  <a:pt x="289069" y="155336"/>
                </a:lnTo>
                <a:lnTo>
                  <a:pt x="282623" y="172632"/>
                </a:lnTo>
                <a:lnTo>
                  <a:pt x="276979" y="182879"/>
                </a:lnTo>
                <a:close/>
              </a:path>
              <a:path w="304800" h="409575">
                <a:moveTo>
                  <a:pt x="304798" y="409095"/>
                </a:moveTo>
                <a:lnTo>
                  <a:pt x="237573" y="409095"/>
                </a:lnTo>
                <a:lnTo>
                  <a:pt x="155858" y="240705"/>
                </a:lnTo>
                <a:lnTo>
                  <a:pt x="222276" y="240705"/>
                </a:lnTo>
                <a:lnTo>
                  <a:pt x="304798" y="409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86637" y="464972"/>
            <a:ext cx="626745" cy="428625"/>
          </a:xfrm>
          <a:custGeom>
            <a:avLst/>
            <a:gdLst/>
            <a:ahLst/>
            <a:cxnLst/>
            <a:rect l="l" t="t" r="r" b="b"/>
            <a:pathLst>
              <a:path w="626744" h="428625">
                <a:moveTo>
                  <a:pt x="267982" y="362153"/>
                </a:moveTo>
                <a:lnTo>
                  <a:pt x="61607" y="362153"/>
                </a:lnTo>
                <a:lnTo>
                  <a:pt x="61607" y="240233"/>
                </a:lnTo>
                <a:lnTo>
                  <a:pt x="242925" y="240233"/>
                </a:lnTo>
                <a:lnTo>
                  <a:pt x="242925" y="183083"/>
                </a:lnTo>
                <a:lnTo>
                  <a:pt x="61607" y="183083"/>
                </a:lnTo>
                <a:lnTo>
                  <a:pt x="61607" y="67513"/>
                </a:lnTo>
                <a:lnTo>
                  <a:pt x="263804" y="67513"/>
                </a:lnTo>
                <a:lnTo>
                  <a:pt x="263804" y="9093"/>
                </a:lnTo>
                <a:lnTo>
                  <a:pt x="0" y="9093"/>
                </a:lnTo>
                <a:lnTo>
                  <a:pt x="0" y="67513"/>
                </a:lnTo>
                <a:lnTo>
                  <a:pt x="0" y="183083"/>
                </a:lnTo>
                <a:lnTo>
                  <a:pt x="0" y="240233"/>
                </a:lnTo>
                <a:lnTo>
                  <a:pt x="0" y="362153"/>
                </a:lnTo>
                <a:lnTo>
                  <a:pt x="0" y="419303"/>
                </a:lnTo>
                <a:lnTo>
                  <a:pt x="267982" y="419303"/>
                </a:lnTo>
                <a:lnTo>
                  <a:pt x="267982" y="362153"/>
                </a:lnTo>
                <a:close/>
              </a:path>
              <a:path w="626744" h="428625">
                <a:moveTo>
                  <a:pt x="626300" y="309359"/>
                </a:moveTo>
                <a:lnTo>
                  <a:pt x="617816" y="266026"/>
                </a:lnTo>
                <a:lnTo>
                  <a:pt x="591578" y="231825"/>
                </a:lnTo>
                <a:lnTo>
                  <a:pt x="547331" y="204939"/>
                </a:lnTo>
                <a:lnTo>
                  <a:pt x="501662" y="187413"/>
                </a:lnTo>
                <a:lnTo>
                  <a:pt x="483882" y="181698"/>
                </a:lnTo>
                <a:lnTo>
                  <a:pt x="464616" y="175247"/>
                </a:lnTo>
                <a:lnTo>
                  <a:pt x="421487" y="153631"/>
                </a:lnTo>
                <a:lnTo>
                  <a:pt x="400088" y="111607"/>
                </a:lnTo>
                <a:lnTo>
                  <a:pt x="400088" y="104292"/>
                </a:lnTo>
                <a:lnTo>
                  <a:pt x="425094" y="70091"/>
                </a:lnTo>
                <a:lnTo>
                  <a:pt x="466026" y="57708"/>
                </a:lnTo>
                <a:lnTo>
                  <a:pt x="474103" y="57429"/>
                </a:lnTo>
                <a:lnTo>
                  <a:pt x="487514" y="58331"/>
                </a:lnTo>
                <a:lnTo>
                  <a:pt x="523443" y="71920"/>
                </a:lnTo>
                <a:lnTo>
                  <a:pt x="551078" y="103733"/>
                </a:lnTo>
                <a:lnTo>
                  <a:pt x="558038" y="118910"/>
                </a:lnTo>
                <a:lnTo>
                  <a:pt x="624217" y="118910"/>
                </a:lnTo>
                <a:lnTo>
                  <a:pt x="610095" y="77520"/>
                </a:lnTo>
                <a:lnTo>
                  <a:pt x="583184" y="39789"/>
                </a:lnTo>
                <a:lnTo>
                  <a:pt x="543001" y="13131"/>
                </a:lnTo>
                <a:lnTo>
                  <a:pt x="504151" y="2120"/>
                </a:lnTo>
                <a:lnTo>
                  <a:pt x="474103" y="0"/>
                </a:lnTo>
                <a:lnTo>
                  <a:pt x="459346" y="508"/>
                </a:lnTo>
                <a:lnTo>
                  <a:pt x="418223" y="8216"/>
                </a:lnTo>
                <a:lnTo>
                  <a:pt x="383209" y="24180"/>
                </a:lnTo>
                <a:lnTo>
                  <a:pt x="349034" y="57035"/>
                </a:lnTo>
                <a:lnTo>
                  <a:pt x="332765" y="101536"/>
                </a:lnTo>
                <a:lnTo>
                  <a:pt x="332079" y="114211"/>
                </a:lnTo>
                <a:lnTo>
                  <a:pt x="332600" y="125704"/>
                </a:lnTo>
                <a:lnTo>
                  <a:pt x="345300" y="165163"/>
                </a:lnTo>
                <a:lnTo>
                  <a:pt x="374180" y="196583"/>
                </a:lnTo>
                <a:lnTo>
                  <a:pt x="418338" y="221526"/>
                </a:lnTo>
                <a:lnTo>
                  <a:pt x="504469" y="253250"/>
                </a:lnTo>
                <a:lnTo>
                  <a:pt x="512572" y="256717"/>
                </a:lnTo>
                <a:lnTo>
                  <a:pt x="545147" y="279298"/>
                </a:lnTo>
                <a:lnTo>
                  <a:pt x="558165" y="314718"/>
                </a:lnTo>
                <a:lnTo>
                  <a:pt x="558165" y="321068"/>
                </a:lnTo>
                <a:lnTo>
                  <a:pt x="534784" y="356514"/>
                </a:lnTo>
                <a:lnTo>
                  <a:pt x="497230" y="370293"/>
                </a:lnTo>
                <a:lnTo>
                  <a:pt x="476186" y="371627"/>
                </a:lnTo>
                <a:lnTo>
                  <a:pt x="459879" y="370624"/>
                </a:lnTo>
                <a:lnTo>
                  <a:pt x="416661" y="355574"/>
                </a:lnTo>
                <a:lnTo>
                  <a:pt x="383057" y="315849"/>
                </a:lnTo>
                <a:lnTo>
                  <a:pt x="374243" y="295656"/>
                </a:lnTo>
                <a:lnTo>
                  <a:pt x="306095" y="295656"/>
                </a:lnTo>
                <a:lnTo>
                  <a:pt x="332727" y="358013"/>
                </a:lnTo>
                <a:lnTo>
                  <a:pt x="371373" y="398653"/>
                </a:lnTo>
                <a:lnTo>
                  <a:pt x="419696" y="420966"/>
                </a:lnTo>
                <a:lnTo>
                  <a:pt x="475145" y="428409"/>
                </a:lnTo>
                <a:lnTo>
                  <a:pt x="491909" y="427875"/>
                </a:lnTo>
                <a:lnTo>
                  <a:pt x="537413" y="419925"/>
                </a:lnTo>
                <a:lnTo>
                  <a:pt x="574802" y="403275"/>
                </a:lnTo>
                <a:lnTo>
                  <a:pt x="609688" y="368833"/>
                </a:lnTo>
                <a:lnTo>
                  <a:pt x="625627" y="322554"/>
                </a:lnTo>
                <a:lnTo>
                  <a:pt x="626300" y="3093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764027" y="474619"/>
            <a:ext cx="325755" cy="419100"/>
          </a:xfrm>
          <a:custGeom>
            <a:avLst/>
            <a:gdLst/>
            <a:ahLst/>
            <a:cxnLst/>
            <a:rect l="l" t="t" r="r" b="b"/>
            <a:pathLst>
              <a:path w="325755" h="419100">
                <a:moveTo>
                  <a:pt x="162907" y="418755"/>
                </a:moveTo>
                <a:lnTo>
                  <a:pt x="111411" y="412881"/>
                </a:lnTo>
                <a:lnTo>
                  <a:pt x="67780" y="395258"/>
                </a:lnTo>
                <a:lnTo>
                  <a:pt x="34224" y="365358"/>
                </a:lnTo>
                <a:lnTo>
                  <a:pt x="11487" y="323334"/>
                </a:lnTo>
                <a:lnTo>
                  <a:pt x="717" y="269488"/>
                </a:lnTo>
                <a:lnTo>
                  <a:pt x="0" y="248929"/>
                </a:lnTo>
                <a:lnTo>
                  <a:pt x="0" y="0"/>
                </a:lnTo>
                <a:lnTo>
                  <a:pt x="62134" y="0"/>
                </a:lnTo>
                <a:lnTo>
                  <a:pt x="62134" y="246841"/>
                </a:lnTo>
                <a:lnTo>
                  <a:pt x="62509" y="259886"/>
                </a:lnTo>
                <a:lnTo>
                  <a:pt x="71533" y="305239"/>
                </a:lnTo>
                <a:lnTo>
                  <a:pt x="92965" y="337946"/>
                </a:lnTo>
                <a:lnTo>
                  <a:pt x="127589" y="357420"/>
                </a:lnTo>
                <a:lnTo>
                  <a:pt x="162907" y="361972"/>
                </a:lnTo>
                <a:lnTo>
                  <a:pt x="186224" y="360104"/>
                </a:lnTo>
                <a:lnTo>
                  <a:pt x="223556" y="345158"/>
                </a:lnTo>
                <a:lnTo>
                  <a:pt x="248480" y="315543"/>
                </a:lnTo>
                <a:lnTo>
                  <a:pt x="260946" y="272923"/>
                </a:lnTo>
                <a:lnTo>
                  <a:pt x="262505" y="246841"/>
                </a:lnTo>
                <a:lnTo>
                  <a:pt x="262505" y="0"/>
                </a:lnTo>
                <a:lnTo>
                  <a:pt x="325161" y="0"/>
                </a:lnTo>
                <a:lnTo>
                  <a:pt x="325161" y="248929"/>
                </a:lnTo>
                <a:lnTo>
                  <a:pt x="324427" y="269545"/>
                </a:lnTo>
                <a:lnTo>
                  <a:pt x="313413" y="323464"/>
                </a:lnTo>
                <a:lnTo>
                  <a:pt x="290211" y="365366"/>
                </a:lnTo>
                <a:lnTo>
                  <a:pt x="256337" y="395258"/>
                </a:lnTo>
                <a:lnTo>
                  <a:pt x="213081" y="412881"/>
                </a:lnTo>
                <a:lnTo>
                  <a:pt x="180317" y="418102"/>
                </a:lnTo>
                <a:lnTo>
                  <a:pt x="162907" y="418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167115" y="474065"/>
            <a:ext cx="571500" cy="410209"/>
          </a:xfrm>
          <a:custGeom>
            <a:avLst/>
            <a:gdLst/>
            <a:ahLst/>
            <a:cxnLst/>
            <a:rect l="l" t="t" r="r" b="b"/>
            <a:pathLst>
              <a:path w="571500" h="410209">
                <a:moveTo>
                  <a:pt x="255714" y="353060"/>
                </a:moveTo>
                <a:lnTo>
                  <a:pt x="61607" y="353060"/>
                </a:lnTo>
                <a:lnTo>
                  <a:pt x="61607" y="0"/>
                </a:lnTo>
                <a:lnTo>
                  <a:pt x="0" y="0"/>
                </a:lnTo>
                <a:lnTo>
                  <a:pt x="0" y="353060"/>
                </a:lnTo>
                <a:lnTo>
                  <a:pt x="0" y="410210"/>
                </a:lnTo>
                <a:lnTo>
                  <a:pt x="255714" y="410210"/>
                </a:lnTo>
                <a:lnTo>
                  <a:pt x="255714" y="353060"/>
                </a:lnTo>
                <a:close/>
              </a:path>
              <a:path w="571500" h="410209">
                <a:moveTo>
                  <a:pt x="570953" y="0"/>
                </a:moveTo>
                <a:lnTo>
                  <a:pt x="258584" y="0"/>
                </a:lnTo>
                <a:lnTo>
                  <a:pt x="258584" y="58420"/>
                </a:lnTo>
                <a:lnTo>
                  <a:pt x="383641" y="58420"/>
                </a:lnTo>
                <a:lnTo>
                  <a:pt x="383641" y="410210"/>
                </a:lnTo>
                <a:lnTo>
                  <a:pt x="445770" y="410210"/>
                </a:lnTo>
                <a:lnTo>
                  <a:pt x="445770" y="58420"/>
                </a:lnTo>
                <a:lnTo>
                  <a:pt x="570953" y="58420"/>
                </a:lnTo>
                <a:lnTo>
                  <a:pt x="570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90989" y="1099881"/>
            <a:ext cx="320675" cy="428625"/>
          </a:xfrm>
          <a:custGeom>
            <a:avLst/>
            <a:gdLst/>
            <a:ahLst/>
            <a:cxnLst/>
            <a:rect l="l" t="t" r="r" b="b"/>
            <a:pathLst>
              <a:path w="320675" h="428625">
                <a:moveTo>
                  <a:pt x="169042" y="428414"/>
                </a:moveTo>
                <a:lnTo>
                  <a:pt x="113597" y="420974"/>
                </a:lnTo>
                <a:lnTo>
                  <a:pt x="65267" y="398652"/>
                </a:lnTo>
                <a:lnTo>
                  <a:pt x="26629" y="358023"/>
                </a:lnTo>
                <a:lnTo>
                  <a:pt x="0" y="295661"/>
                </a:lnTo>
                <a:lnTo>
                  <a:pt x="68139" y="295661"/>
                </a:lnTo>
                <a:lnTo>
                  <a:pt x="76958" y="315853"/>
                </a:lnTo>
                <a:lnTo>
                  <a:pt x="86968" y="332569"/>
                </a:lnTo>
                <a:lnTo>
                  <a:pt x="124024" y="362600"/>
                </a:lnTo>
                <a:lnTo>
                  <a:pt x="170086" y="371632"/>
                </a:lnTo>
                <a:lnTo>
                  <a:pt x="181059" y="371297"/>
                </a:lnTo>
                <a:lnTo>
                  <a:pt x="222790" y="360112"/>
                </a:lnTo>
                <a:lnTo>
                  <a:pt x="250583" y="327598"/>
                </a:lnTo>
                <a:lnTo>
                  <a:pt x="252062" y="321071"/>
                </a:lnTo>
                <a:lnTo>
                  <a:pt x="252062" y="314719"/>
                </a:lnTo>
                <a:lnTo>
                  <a:pt x="233820" y="273959"/>
                </a:lnTo>
                <a:lnTo>
                  <a:pt x="198371" y="253261"/>
                </a:lnTo>
                <a:lnTo>
                  <a:pt x="140235" y="232759"/>
                </a:lnTo>
                <a:lnTo>
                  <a:pt x="125737" y="227195"/>
                </a:lnTo>
                <a:lnTo>
                  <a:pt x="88249" y="209769"/>
                </a:lnTo>
                <a:lnTo>
                  <a:pt x="51667" y="181753"/>
                </a:lnTo>
                <a:lnTo>
                  <a:pt x="30749" y="146720"/>
                </a:lnTo>
                <a:lnTo>
                  <a:pt x="25976" y="114217"/>
                </a:lnTo>
                <a:lnTo>
                  <a:pt x="26661" y="101539"/>
                </a:lnTo>
                <a:lnTo>
                  <a:pt x="42937" y="57043"/>
                </a:lnTo>
                <a:lnTo>
                  <a:pt x="77105" y="24181"/>
                </a:lnTo>
                <a:lnTo>
                  <a:pt x="112129" y="8223"/>
                </a:lnTo>
                <a:lnTo>
                  <a:pt x="153247" y="513"/>
                </a:lnTo>
                <a:lnTo>
                  <a:pt x="167998" y="0"/>
                </a:lnTo>
                <a:lnTo>
                  <a:pt x="183442" y="530"/>
                </a:lnTo>
                <a:lnTo>
                  <a:pt x="224780" y="8484"/>
                </a:lnTo>
                <a:lnTo>
                  <a:pt x="268248" y="31980"/>
                </a:lnTo>
                <a:lnTo>
                  <a:pt x="298402" y="66833"/>
                </a:lnTo>
                <a:lnTo>
                  <a:pt x="313846" y="103571"/>
                </a:lnTo>
                <a:lnTo>
                  <a:pt x="318113" y="118917"/>
                </a:lnTo>
                <a:lnTo>
                  <a:pt x="251931" y="118917"/>
                </a:lnTo>
                <a:lnTo>
                  <a:pt x="244972" y="103742"/>
                </a:lnTo>
                <a:lnTo>
                  <a:pt x="236887" y="90852"/>
                </a:lnTo>
                <a:lnTo>
                  <a:pt x="206081" y="65585"/>
                </a:lnTo>
                <a:lnTo>
                  <a:pt x="167998" y="57435"/>
                </a:lnTo>
                <a:lnTo>
                  <a:pt x="159921" y="57712"/>
                </a:lnTo>
                <a:lnTo>
                  <a:pt x="118998" y="70097"/>
                </a:lnTo>
                <a:lnTo>
                  <a:pt x="93984" y="104297"/>
                </a:lnTo>
                <a:lnTo>
                  <a:pt x="93984" y="111607"/>
                </a:lnTo>
                <a:lnTo>
                  <a:pt x="115392" y="153639"/>
                </a:lnTo>
                <a:lnTo>
                  <a:pt x="158518" y="175250"/>
                </a:lnTo>
                <a:lnTo>
                  <a:pt x="195557" y="187415"/>
                </a:lnTo>
                <a:lnTo>
                  <a:pt x="212053" y="193191"/>
                </a:lnTo>
                <a:lnTo>
                  <a:pt x="253979" y="211025"/>
                </a:lnTo>
                <a:lnTo>
                  <a:pt x="293776" y="239596"/>
                </a:lnTo>
                <a:lnTo>
                  <a:pt x="315428" y="275933"/>
                </a:lnTo>
                <a:lnTo>
                  <a:pt x="320201" y="309367"/>
                </a:lnTo>
                <a:lnTo>
                  <a:pt x="319532" y="322559"/>
                </a:lnTo>
                <a:lnTo>
                  <a:pt x="303582" y="368842"/>
                </a:lnTo>
                <a:lnTo>
                  <a:pt x="268705" y="403286"/>
                </a:lnTo>
                <a:lnTo>
                  <a:pt x="231307" y="419930"/>
                </a:lnTo>
                <a:lnTo>
                  <a:pt x="185807" y="427884"/>
                </a:lnTo>
                <a:lnTo>
                  <a:pt x="169042" y="42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506" y="1694110"/>
            <a:ext cx="5146199" cy="3721804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6498" y="560704"/>
            <a:ext cx="1223645" cy="321310"/>
          </a:xfrm>
          <a:custGeom>
            <a:avLst/>
            <a:gdLst/>
            <a:ahLst/>
            <a:cxnLst/>
            <a:rect l="l" t="t" r="r" b="b"/>
            <a:pathLst>
              <a:path w="1223645" h="321309">
                <a:moveTo>
                  <a:pt x="276733" y="101815"/>
                </a:moveTo>
                <a:lnTo>
                  <a:pt x="258851" y="58610"/>
                </a:lnTo>
                <a:lnTo>
                  <a:pt x="233654" y="29108"/>
                </a:lnTo>
                <a:lnTo>
                  <a:pt x="196329" y="7962"/>
                </a:lnTo>
                <a:lnTo>
                  <a:pt x="144767" y="0"/>
                </a:lnTo>
                <a:lnTo>
                  <a:pt x="127825" y="787"/>
                </a:lnTo>
                <a:lnTo>
                  <a:pt x="82892" y="12534"/>
                </a:lnTo>
                <a:lnTo>
                  <a:pt x="47332" y="36550"/>
                </a:lnTo>
                <a:lnTo>
                  <a:pt x="21374" y="70497"/>
                </a:lnTo>
                <a:lnTo>
                  <a:pt x="5359" y="112598"/>
                </a:lnTo>
                <a:lnTo>
                  <a:pt x="0" y="160299"/>
                </a:lnTo>
                <a:lnTo>
                  <a:pt x="596" y="176682"/>
                </a:lnTo>
                <a:lnTo>
                  <a:pt x="9537" y="222694"/>
                </a:lnTo>
                <a:lnTo>
                  <a:pt x="28714" y="262318"/>
                </a:lnTo>
                <a:lnTo>
                  <a:pt x="57569" y="293255"/>
                </a:lnTo>
                <a:lnTo>
                  <a:pt x="96367" y="313791"/>
                </a:lnTo>
                <a:lnTo>
                  <a:pt x="144246" y="320992"/>
                </a:lnTo>
                <a:lnTo>
                  <a:pt x="158115" y="320535"/>
                </a:lnTo>
                <a:lnTo>
                  <a:pt x="205143" y="309702"/>
                </a:lnTo>
                <a:lnTo>
                  <a:pt x="239649" y="287566"/>
                </a:lnTo>
                <a:lnTo>
                  <a:pt x="263207" y="256057"/>
                </a:lnTo>
                <a:lnTo>
                  <a:pt x="213817" y="220345"/>
                </a:lnTo>
                <a:lnTo>
                  <a:pt x="208127" y="231914"/>
                </a:lnTo>
                <a:lnTo>
                  <a:pt x="201650" y="241693"/>
                </a:lnTo>
                <a:lnTo>
                  <a:pt x="167284" y="263690"/>
                </a:lnTo>
                <a:lnTo>
                  <a:pt x="144246" y="266293"/>
                </a:lnTo>
                <a:lnTo>
                  <a:pt x="134493" y="265836"/>
                </a:lnTo>
                <a:lnTo>
                  <a:pt x="94907" y="249720"/>
                </a:lnTo>
                <a:lnTo>
                  <a:pt x="70332" y="213461"/>
                </a:lnTo>
                <a:lnTo>
                  <a:pt x="62090" y="172046"/>
                </a:lnTo>
                <a:lnTo>
                  <a:pt x="61747" y="160299"/>
                </a:lnTo>
                <a:lnTo>
                  <a:pt x="62103" y="148564"/>
                </a:lnTo>
                <a:lnTo>
                  <a:pt x="70675" y="107302"/>
                </a:lnTo>
                <a:lnTo>
                  <a:pt x="95846" y="71729"/>
                </a:lnTo>
                <a:lnTo>
                  <a:pt x="135242" y="55689"/>
                </a:lnTo>
                <a:lnTo>
                  <a:pt x="144767" y="55219"/>
                </a:lnTo>
                <a:lnTo>
                  <a:pt x="156502" y="55854"/>
                </a:lnTo>
                <a:lnTo>
                  <a:pt x="193065" y="71450"/>
                </a:lnTo>
                <a:lnTo>
                  <a:pt x="214210" y="101815"/>
                </a:lnTo>
                <a:lnTo>
                  <a:pt x="276733" y="101815"/>
                </a:lnTo>
                <a:close/>
              </a:path>
              <a:path w="1223645" h="321309">
                <a:moveTo>
                  <a:pt x="605599" y="160299"/>
                </a:moveTo>
                <a:lnTo>
                  <a:pt x="600671" y="114820"/>
                </a:lnTo>
                <a:lnTo>
                  <a:pt x="585787" y="73037"/>
                </a:lnTo>
                <a:lnTo>
                  <a:pt x="574382" y="55219"/>
                </a:lnTo>
                <a:lnTo>
                  <a:pt x="569836" y="49085"/>
                </a:lnTo>
                <a:lnTo>
                  <a:pt x="560044" y="38493"/>
                </a:lnTo>
                <a:lnTo>
                  <a:pt x="549071" y="29019"/>
                </a:lnTo>
                <a:lnTo>
                  <a:pt x="543979" y="25527"/>
                </a:lnTo>
                <a:lnTo>
                  <a:pt x="543979" y="160299"/>
                </a:lnTo>
                <a:lnTo>
                  <a:pt x="543636" y="171526"/>
                </a:lnTo>
                <a:lnTo>
                  <a:pt x="535355" y="212293"/>
                </a:lnTo>
                <a:lnTo>
                  <a:pt x="510628" y="248869"/>
                </a:lnTo>
                <a:lnTo>
                  <a:pt x="468998" y="265798"/>
                </a:lnTo>
                <a:lnTo>
                  <a:pt x="458749" y="266293"/>
                </a:lnTo>
                <a:lnTo>
                  <a:pt x="448729" y="265798"/>
                </a:lnTo>
                <a:lnTo>
                  <a:pt x="407911" y="248907"/>
                </a:lnTo>
                <a:lnTo>
                  <a:pt x="382612" y="212420"/>
                </a:lnTo>
                <a:lnTo>
                  <a:pt x="374002" y="171589"/>
                </a:lnTo>
                <a:lnTo>
                  <a:pt x="373634" y="160299"/>
                </a:lnTo>
                <a:lnTo>
                  <a:pt x="374015" y="149047"/>
                </a:lnTo>
                <a:lnTo>
                  <a:pt x="382955" y="108686"/>
                </a:lnTo>
                <a:lnTo>
                  <a:pt x="408787" y="72415"/>
                </a:lnTo>
                <a:lnTo>
                  <a:pt x="448983" y="55714"/>
                </a:lnTo>
                <a:lnTo>
                  <a:pt x="458749" y="55219"/>
                </a:lnTo>
                <a:lnTo>
                  <a:pt x="468528" y="55714"/>
                </a:lnTo>
                <a:lnTo>
                  <a:pt x="509231" y="72351"/>
                </a:lnTo>
                <a:lnTo>
                  <a:pt x="535038" y="108331"/>
                </a:lnTo>
                <a:lnTo>
                  <a:pt x="543623" y="149021"/>
                </a:lnTo>
                <a:lnTo>
                  <a:pt x="543979" y="160299"/>
                </a:lnTo>
                <a:lnTo>
                  <a:pt x="543979" y="25527"/>
                </a:lnTo>
                <a:lnTo>
                  <a:pt x="509193" y="7569"/>
                </a:lnTo>
                <a:lnTo>
                  <a:pt x="458749" y="0"/>
                </a:lnTo>
                <a:lnTo>
                  <a:pt x="440804" y="863"/>
                </a:lnTo>
                <a:lnTo>
                  <a:pt x="394131" y="13716"/>
                </a:lnTo>
                <a:lnTo>
                  <a:pt x="358000" y="39217"/>
                </a:lnTo>
                <a:lnTo>
                  <a:pt x="332130" y="74079"/>
                </a:lnTo>
                <a:lnTo>
                  <a:pt x="316890" y="115531"/>
                </a:lnTo>
                <a:lnTo>
                  <a:pt x="311899" y="160299"/>
                </a:lnTo>
                <a:lnTo>
                  <a:pt x="312445" y="175945"/>
                </a:lnTo>
                <a:lnTo>
                  <a:pt x="320763" y="221005"/>
                </a:lnTo>
                <a:lnTo>
                  <a:pt x="339572" y="260769"/>
                </a:lnTo>
                <a:lnTo>
                  <a:pt x="368998" y="292176"/>
                </a:lnTo>
                <a:lnTo>
                  <a:pt x="408838" y="313499"/>
                </a:lnTo>
                <a:lnTo>
                  <a:pt x="458749" y="320992"/>
                </a:lnTo>
                <a:lnTo>
                  <a:pt x="476681" y="320179"/>
                </a:lnTo>
                <a:lnTo>
                  <a:pt x="523354" y="307936"/>
                </a:lnTo>
                <a:lnTo>
                  <a:pt x="559536" y="283337"/>
                </a:lnTo>
                <a:lnTo>
                  <a:pt x="585330" y="248907"/>
                </a:lnTo>
                <a:lnTo>
                  <a:pt x="600532" y="206781"/>
                </a:lnTo>
                <a:lnTo>
                  <a:pt x="605028" y="176174"/>
                </a:lnTo>
                <a:lnTo>
                  <a:pt x="605599" y="160299"/>
                </a:lnTo>
                <a:close/>
              </a:path>
              <a:path w="1223645" h="321309">
                <a:moveTo>
                  <a:pt x="906170" y="111086"/>
                </a:moveTo>
                <a:lnTo>
                  <a:pt x="899185" y="63830"/>
                </a:lnTo>
                <a:lnTo>
                  <a:pt x="878243" y="28854"/>
                </a:lnTo>
                <a:lnTo>
                  <a:pt x="843775" y="7213"/>
                </a:lnTo>
                <a:lnTo>
                  <a:pt x="796264" y="0"/>
                </a:lnTo>
                <a:lnTo>
                  <a:pt x="782269" y="876"/>
                </a:lnTo>
                <a:lnTo>
                  <a:pt x="741438" y="13970"/>
                </a:lnTo>
                <a:lnTo>
                  <a:pt x="707237" y="36423"/>
                </a:lnTo>
                <a:lnTo>
                  <a:pt x="707237" y="8102"/>
                </a:lnTo>
                <a:lnTo>
                  <a:pt x="646671" y="8102"/>
                </a:lnTo>
                <a:lnTo>
                  <a:pt x="646671" y="311327"/>
                </a:lnTo>
                <a:lnTo>
                  <a:pt x="707237" y="311327"/>
                </a:lnTo>
                <a:lnTo>
                  <a:pt x="707237" y="90601"/>
                </a:lnTo>
                <a:lnTo>
                  <a:pt x="724776" y="74434"/>
                </a:lnTo>
                <a:lnTo>
                  <a:pt x="743331" y="62890"/>
                </a:lnTo>
                <a:lnTo>
                  <a:pt x="762901" y="55968"/>
                </a:lnTo>
                <a:lnTo>
                  <a:pt x="783475" y="53657"/>
                </a:lnTo>
                <a:lnTo>
                  <a:pt x="796988" y="54711"/>
                </a:lnTo>
                <a:lnTo>
                  <a:pt x="835380" y="79959"/>
                </a:lnTo>
                <a:lnTo>
                  <a:pt x="844562" y="119049"/>
                </a:lnTo>
                <a:lnTo>
                  <a:pt x="844562" y="311327"/>
                </a:lnTo>
                <a:lnTo>
                  <a:pt x="906170" y="311327"/>
                </a:lnTo>
                <a:lnTo>
                  <a:pt x="906170" y="111086"/>
                </a:lnTo>
                <a:close/>
              </a:path>
              <a:path w="1223645" h="321309">
                <a:moveTo>
                  <a:pt x="1223543" y="101815"/>
                </a:moveTo>
                <a:lnTo>
                  <a:pt x="1205661" y="58610"/>
                </a:lnTo>
                <a:lnTo>
                  <a:pt x="1180465" y="29108"/>
                </a:lnTo>
                <a:lnTo>
                  <a:pt x="1143139" y="7962"/>
                </a:lnTo>
                <a:lnTo>
                  <a:pt x="1091577" y="0"/>
                </a:lnTo>
                <a:lnTo>
                  <a:pt x="1074635" y="787"/>
                </a:lnTo>
                <a:lnTo>
                  <a:pt x="1029703" y="12534"/>
                </a:lnTo>
                <a:lnTo>
                  <a:pt x="994143" y="36550"/>
                </a:lnTo>
                <a:lnTo>
                  <a:pt x="968184" y="70497"/>
                </a:lnTo>
                <a:lnTo>
                  <a:pt x="952169" y="112598"/>
                </a:lnTo>
                <a:lnTo>
                  <a:pt x="946810" y="160299"/>
                </a:lnTo>
                <a:lnTo>
                  <a:pt x="947407" y="176682"/>
                </a:lnTo>
                <a:lnTo>
                  <a:pt x="956348" y="222694"/>
                </a:lnTo>
                <a:lnTo>
                  <a:pt x="975537" y="262318"/>
                </a:lnTo>
                <a:lnTo>
                  <a:pt x="1004379" y="293255"/>
                </a:lnTo>
                <a:lnTo>
                  <a:pt x="1043178" y="313791"/>
                </a:lnTo>
                <a:lnTo>
                  <a:pt x="1091057" y="320992"/>
                </a:lnTo>
                <a:lnTo>
                  <a:pt x="1104925" y="320535"/>
                </a:lnTo>
                <a:lnTo>
                  <a:pt x="1151953" y="309702"/>
                </a:lnTo>
                <a:lnTo>
                  <a:pt x="1186459" y="287566"/>
                </a:lnTo>
                <a:lnTo>
                  <a:pt x="1210017" y="256057"/>
                </a:lnTo>
                <a:lnTo>
                  <a:pt x="1160627" y="220345"/>
                </a:lnTo>
                <a:lnTo>
                  <a:pt x="1154938" y="231914"/>
                </a:lnTo>
                <a:lnTo>
                  <a:pt x="1148461" y="241693"/>
                </a:lnTo>
                <a:lnTo>
                  <a:pt x="1114094" y="263690"/>
                </a:lnTo>
                <a:lnTo>
                  <a:pt x="1091057" y="266293"/>
                </a:lnTo>
                <a:lnTo>
                  <a:pt x="1081303" y="265836"/>
                </a:lnTo>
                <a:lnTo>
                  <a:pt x="1041717" y="249720"/>
                </a:lnTo>
                <a:lnTo>
                  <a:pt x="1017143" y="213461"/>
                </a:lnTo>
                <a:lnTo>
                  <a:pt x="1008900" y="172046"/>
                </a:lnTo>
                <a:lnTo>
                  <a:pt x="1008557" y="160299"/>
                </a:lnTo>
                <a:lnTo>
                  <a:pt x="1008913" y="148564"/>
                </a:lnTo>
                <a:lnTo>
                  <a:pt x="1017485" y="107302"/>
                </a:lnTo>
                <a:lnTo>
                  <a:pt x="1042657" y="71729"/>
                </a:lnTo>
                <a:lnTo>
                  <a:pt x="1082052" y="55689"/>
                </a:lnTo>
                <a:lnTo>
                  <a:pt x="1091577" y="55219"/>
                </a:lnTo>
                <a:lnTo>
                  <a:pt x="1103312" y="55854"/>
                </a:lnTo>
                <a:lnTo>
                  <a:pt x="1139875" y="71450"/>
                </a:lnTo>
                <a:lnTo>
                  <a:pt x="1161021" y="101815"/>
                </a:lnTo>
                <a:lnTo>
                  <a:pt x="1223543" y="10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956957" y="462932"/>
            <a:ext cx="61594" cy="409575"/>
          </a:xfrm>
          <a:custGeom>
            <a:avLst/>
            <a:gdLst/>
            <a:ahLst/>
            <a:cxnLst/>
            <a:rect l="l" t="t" r="r" b="b"/>
            <a:pathLst>
              <a:path w="61594" h="409575">
                <a:moveTo>
                  <a:pt x="61220" y="409095"/>
                </a:moveTo>
                <a:lnTo>
                  <a:pt x="0" y="409095"/>
                </a:lnTo>
                <a:lnTo>
                  <a:pt x="0" y="0"/>
                </a:lnTo>
                <a:lnTo>
                  <a:pt x="61220" y="0"/>
                </a:lnTo>
                <a:lnTo>
                  <a:pt x="61220" y="409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079485" y="457060"/>
            <a:ext cx="1296035" cy="424815"/>
          </a:xfrm>
          <a:custGeom>
            <a:avLst/>
            <a:gdLst/>
            <a:ahLst/>
            <a:cxnLst/>
            <a:rect l="l" t="t" r="r" b="b"/>
            <a:pathLst>
              <a:path w="1296035" h="424815">
                <a:moveTo>
                  <a:pt x="259499" y="111747"/>
                </a:moveTo>
                <a:lnTo>
                  <a:pt x="197891" y="111747"/>
                </a:lnTo>
                <a:lnTo>
                  <a:pt x="197891" y="335737"/>
                </a:lnTo>
                <a:lnTo>
                  <a:pt x="190055" y="343750"/>
                </a:lnTo>
                <a:lnTo>
                  <a:pt x="153962" y="366217"/>
                </a:lnTo>
                <a:lnTo>
                  <a:pt x="124396" y="371500"/>
                </a:lnTo>
                <a:lnTo>
                  <a:pt x="110680" y="370459"/>
                </a:lnTo>
                <a:lnTo>
                  <a:pt x="70396" y="345490"/>
                </a:lnTo>
                <a:lnTo>
                  <a:pt x="60566" y="306108"/>
                </a:lnTo>
                <a:lnTo>
                  <a:pt x="60566" y="111747"/>
                </a:lnTo>
                <a:lnTo>
                  <a:pt x="0" y="111747"/>
                </a:lnTo>
                <a:lnTo>
                  <a:pt x="0" y="314718"/>
                </a:lnTo>
                <a:lnTo>
                  <a:pt x="1778" y="340118"/>
                </a:lnTo>
                <a:lnTo>
                  <a:pt x="16078" y="381101"/>
                </a:lnTo>
                <a:lnTo>
                  <a:pt x="44323" y="408927"/>
                </a:lnTo>
                <a:lnTo>
                  <a:pt x="84531" y="422884"/>
                </a:lnTo>
                <a:lnTo>
                  <a:pt x="108991" y="424637"/>
                </a:lnTo>
                <a:lnTo>
                  <a:pt x="122669" y="423824"/>
                </a:lnTo>
                <a:lnTo>
                  <a:pt x="163296" y="411581"/>
                </a:lnTo>
                <a:lnTo>
                  <a:pt x="197891" y="390042"/>
                </a:lnTo>
                <a:lnTo>
                  <a:pt x="197891" y="414972"/>
                </a:lnTo>
                <a:lnTo>
                  <a:pt x="259499" y="414972"/>
                </a:lnTo>
                <a:lnTo>
                  <a:pt x="259499" y="111747"/>
                </a:lnTo>
                <a:close/>
              </a:path>
              <a:path w="1296035" h="424815">
                <a:moveTo>
                  <a:pt x="542544" y="334429"/>
                </a:moveTo>
                <a:lnTo>
                  <a:pt x="534187" y="296837"/>
                </a:lnTo>
                <a:lnTo>
                  <a:pt x="502983" y="263588"/>
                </a:lnTo>
                <a:lnTo>
                  <a:pt x="465226" y="245567"/>
                </a:lnTo>
                <a:lnTo>
                  <a:pt x="424129" y="232054"/>
                </a:lnTo>
                <a:lnTo>
                  <a:pt x="411988" y="228079"/>
                </a:lnTo>
                <a:lnTo>
                  <a:pt x="378853" y="209169"/>
                </a:lnTo>
                <a:lnTo>
                  <a:pt x="372452" y="195110"/>
                </a:lnTo>
                <a:lnTo>
                  <a:pt x="372452" y="189014"/>
                </a:lnTo>
                <a:lnTo>
                  <a:pt x="401535" y="158153"/>
                </a:lnTo>
                <a:lnTo>
                  <a:pt x="421932" y="155727"/>
                </a:lnTo>
                <a:lnTo>
                  <a:pt x="430771" y="156273"/>
                </a:lnTo>
                <a:lnTo>
                  <a:pt x="468236" y="176745"/>
                </a:lnTo>
                <a:lnTo>
                  <a:pt x="480009" y="196329"/>
                </a:lnTo>
                <a:lnTo>
                  <a:pt x="539280" y="196329"/>
                </a:lnTo>
                <a:lnTo>
                  <a:pt x="523227" y="154330"/>
                </a:lnTo>
                <a:lnTo>
                  <a:pt x="498030" y="125704"/>
                </a:lnTo>
                <a:lnTo>
                  <a:pt x="444690" y="105029"/>
                </a:lnTo>
                <a:lnTo>
                  <a:pt x="422973" y="103644"/>
                </a:lnTo>
                <a:lnTo>
                  <a:pt x="410133" y="104063"/>
                </a:lnTo>
                <a:lnTo>
                  <a:pt x="365734" y="113868"/>
                </a:lnTo>
                <a:lnTo>
                  <a:pt x="327977" y="140652"/>
                </a:lnTo>
                <a:lnTo>
                  <a:pt x="311327" y="180505"/>
                </a:lnTo>
                <a:lnTo>
                  <a:pt x="310845" y="189547"/>
                </a:lnTo>
                <a:lnTo>
                  <a:pt x="311264" y="198958"/>
                </a:lnTo>
                <a:lnTo>
                  <a:pt x="326174" y="237413"/>
                </a:lnTo>
                <a:lnTo>
                  <a:pt x="361315" y="264934"/>
                </a:lnTo>
                <a:lnTo>
                  <a:pt x="402577" y="281393"/>
                </a:lnTo>
                <a:lnTo>
                  <a:pt x="430568" y="290449"/>
                </a:lnTo>
                <a:lnTo>
                  <a:pt x="452996" y="298627"/>
                </a:lnTo>
                <a:lnTo>
                  <a:pt x="480923" y="327990"/>
                </a:lnTo>
                <a:lnTo>
                  <a:pt x="480923" y="334429"/>
                </a:lnTo>
                <a:lnTo>
                  <a:pt x="448195" y="367233"/>
                </a:lnTo>
                <a:lnTo>
                  <a:pt x="422452" y="369938"/>
                </a:lnTo>
                <a:lnTo>
                  <a:pt x="412115" y="369341"/>
                </a:lnTo>
                <a:lnTo>
                  <a:pt x="374446" y="354418"/>
                </a:lnTo>
                <a:lnTo>
                  <a:pt x="353390" y="322427"/>
                </a:lnTo>
                <a:lnTo>
                  <a:pt x="289039" y="322427"/>
                </a:lnTo>
                <a:lnTo>
                  <a:pt x="305562" y="363372"/>
                </a:lnTo>
                <a:lnTo>
                  <a:pt x="334162" y="395389"/>
                </a:lnTo>
                <a:lnTo>
                  <a:pt x="370814" y="415696"/>
                </a:lnTo>
                <a:lnTo>
                  <a:pt x="412318" y="424268"/>
                </a:lnTo>
                <a:lnTo>
                  <a:pt x="422973" y="424637"/>
                </a:lnTo>
                <a:lnTo>
                  <a:pt x="437032" y="424205"/>
                </a:lnTo>
                <a:lnTo>
                  <a:pt x="484632" y="414108"/>
                </a:lnTo>
                <a:lnTo>
                  <a:pt x="518883" y="392379"/>
                </a:lnTo>
                <a:lnTo>
                  <a:pt x="540613" y="352704"/>
                </a:lnTo>
                <a:lnTo>
                  <a:pt x="542061" y="343700"/>
                </a:lnTo>
                <a:lnTo>
                  <a:pt x="542544" y="334429"/>
                </a:lnTo>
                <a:close/>
              </a:path>
              <a:path w="1296035" h="424815">
                <a:moveTo>
                  <a:pt x="653669" y="111747"/>
                </a:moveTo>
                <a:lnTo>
                  <a:pt x="592582" y="111747"/>
                </a:lnTo>
                <a:lnTo>
                  <a:pt x="592582" y="414972"/>
                </a:lnTo>
                <a:lnTo>
                  <a:pt x="653669" y="414972"/>
                </a:lnTo>
                <a:lnTo>
                  <a:pt x="653669" y="111747"/>
                </a:lnTo>
                <a:close/>
              </a:path>
              <a:path w="1296035" h="424815">
                <a:moveTo>
                  <a:pt x="661631" y="38773"/>
                </a:moveTo>
                <a:lnTo>
                  <a:pt x="638200" y="2781"/>
                </a:lnTo>
                <a:lnTo>
                  <a:pt x="623379" y="0"/>
                </a:lnTo>
                <a:lnTo>
                  <a:pt x="615429" y="698"/>
                </a:lnTo>
                <a:lnTo>
                  <a:pt x="585177" y="30822"/>
                </a:lnTo>
                <a:lnTo>
                  <a:pt x="584479" y="38773"/>
                </a:lnTo>
                <a:lnTo>
                  <a:pt x="585177" y="46545"/>
                </a:lnTo>
                <a:lnTo>
                  <a:pt x="615429" y="76454"/>
                </a:lnTo>
                <a:lnTo>
                  <a:pt x="623379" y="77152"/>
                </a:lnTo>
                <a:lnTo>
                  <a:pt x="631101" y="76454"/>
                </a:lnTo>
                <a:lnTo>
                  <a:pt x="660933" y="46545"/>
                </a:lnTo>
                <a:lnTo>
                  <a:pt x="661631" y="38773"/>
                </a:lnTo>
                <a:close/>
              </a:path>
              <a:path w="1296035" h="424815">
                <a:moveTo>
                  <a:pt x="994841" y="263944"/>
                </a:moveTo>
                <a:lnTo>
                  <a:pt x="989926" y="218465"/>
                </a:lnTo>
                <a:lnTo>
                  <a:pt x="975029" y="176682"/>
                </a:lnTo>
                <a:lnTo>
                  <a:pt x="949286" y="142138"/>
                </a:lnTo>
                <a:lnTo>
                  <a:pt x="933234" y="129171"/>
                </a:lnTo>
                <a:lnTo>
                  <a:pt x="933234" y="263944"/>
                </a:lnTo>
                <a:lnTo>
                  <a:pt x="932878" y="275170"/>
                </a:lnTo>
                <a:lnTo>
                  <a:pt x="924610" y="315937"/>
                </a:lnTo>
                <a:lnTo>
                  <a:pt x="899883" y="352513"/>
                </a:lnTo>
                <a:lnTo>
                  <a:pt x="858240" y="369443"/>
                </a:lnTo>
                <a:lnTo>
                  <a:pt x="847991" y="369938"/>
                </a:lnTo>
                <a:lnTo>
                  <a:pt x="837984" y="369443"/>
                </a:lnTo>
                <a:lnTo>
                  <a:pt x="797153" y="352552"/>
                </a:lnTo>
                <a:lnTo>
                  <a:pt x="771867" y="316064"/>
                </a:lnTo>
                <a:lnTo>
                  <a:pt x="763244" y="275234"/>
                </a:lnTo>
                <a:lnTo>
                  <a:pt x="762889" y="263944"/>
                </a:lnTo>
                <a:lnTo>
                  <a:pt x="763257" y="252691"/>
                </a:lnTo>
                <a:lnTo>
                  <a:pt x="772198" y="212331"/>
                </a:lnTo>
                <a:lnTo>
                  <a:pt x="798029" y="176060"/>
                </a:lnTo>
                <a:lnTo>
                  <a:pt x="838225" y="159359"/>
                </a:lnTo>
                <a:lnTo>
                  <a:pt x="847991" y="158864"/>
                </a:lnTo>
                <a:lnTo>
                  <a:pt x="857770" y="159359"/>
                </a:lnTo>
                <a:lnTo>
                  <a:pt x="898474" y="175996"/>
                </a:lnTo>
                <a:lnTo>
                  <a:pt x="924280" y="211975"/>
                </a:lnTo>
                <a:lnTo>
                  <a:pt x="932865" y="252666"/>
                </a:lnTo>
                <a:lnTo>
                  <a:pt x="933234" y="263944"/>
                </a:lnTo>
                <a:lnTo>
                  <a:pt x="933234" y="129171"/>
                </a:lnTo>
                <a:lnTo>
                  <a:pt x="898436" y="111213"/>
                </a:lnTo>
                <a:lnTo>
                  <a:pt x="847991" y="103644"/>
                </a:lnTo>
                <a:lnTo>
                  <a:pt x="830046" y="104508"/>
                </a:lnTo>
                <a:lnTo>
                  <a:pt x="783374" y="117360"/>
                </a:lnTo>
                <a:lnTo>
                  <a:pt x="747255" y="142862"/>
                </a:lnTo>
                <a:lnTo>
                  <a:pt x="721372" y="177723"/>
                </a:lnTo>
                <a:lnTo>
                  <a:pt x="706132" y="219176"/>
                </a:lnTo>
                <a:lnTo>
                  <a:pt x="701141" y="263944"/>
                </a:lnTo>
                <a:lnTo>
                  <a:pt x="701700" y="279590"/>
                </a:lnTo>
                <a:lnTo>
                  <a:pt x="710018" y="324650"/>
                </a:lnTo>
                <a:lnTo>
                  <a:pt x="728814" y="364413"/>
                </a:lnTo>
                <a:lnTo>
                  <a:pt x="758253" y="395820"/>
                </a:lnTo>
                <a:lnTo>
                  <a:pt x="798080" y="417144"/>
                </a:lnTo>
                <a:lnTo>
                  <a:pt x="847991" y="424637"/>
                </a:lnTo>
                <a:lnTo>
                  <a:pt x="865936" y="423824"/>
                </a:lnTo>
                <a:lnTo>
                  <a:pt x="912609" y="411581"/>
                </a:lnTo>
                <a:lnTo>
                  <a:pt x="948778" y="386981"/>
                </a:lnTo>
                <a:lnTo>
                  <a:pt x="963422" y="369938"/>
                </a:lnTo>
                <a:lnTo>
                  <a:pt x="967155" y="364934"/>
                </a:lnTo>
                <a:lnTo>
                  <a:pt x="985837" y="325170"/>
                </a:lnTo>
                <a:lnTo>
                  <a:pt x="994283" y="279819"/>
                </a:lnTo>
                <a:lnTo>
                  <a:pt x="994841" y="263944"/>
                </a:lnTo>
                <a:close/>
              </a:path>
              <a:path w="1296035" h="424815">
                <a:moveTo>
                  <a:pt x="1295425" y="214731"/>
                </a:moveTo>
                <a:lnTo>
                  <a:pt x="1288440" y="167474"/>
                </a:lnTo>
                <a:lnTo>
                  <a:pt x="1267485" y="132499"/>
                </a:lnTo>
                <a:lnTo>
                  <a:pt x="1233030" y="110858"/>
                </a:lnTo>
                <a:lnTo>
                  <a:pt x="1185506" y="103644"/>
                </a:lnTo>
                <a:lnTo>
                  <a:pt x="1171511" y="104521"/>
                </a:lnTo>
                <a:lnTo>
                  <a:pt x="1130681" y="117614"/>
                </a:lnTo>
                <a:lnTo>
                  <a:pt x="1096479" y="140068"/>
                </a:lnTo>
                <a:lnTo>
                  <a:pt x="1096479" y="111747"/>
                </a:lnTo>
                <a:lnTo>
                  <a:pt x="1035913" y="111747"/>
                </a:lnTo>
                <a:lnTo>
                  <a:pt x="1035913" y="414972"/>
                </a:lnTo>
                <a:lnTo>
                  <a:pt x="1096479" y="414972"/>
                </a:lnTo>
                <a:lnTo>
                  <a:pt x="1096479" y="194246"/>
                </a:lnTo>
                <a:lnTo>
                  <a:pt x="1114031" y="178079"/>
                </a:lnTo>
                <a:lnTo>
                  <a:pt x="1132573" y="166535"/>
                </a:lnTo>
                <a:lnTo>
                  <a:pt x="1152144" y="159613"/>
                </a:lnTo>
                <a:lnTo>
                  <a:pt x="1172718" y="157302"/>
                </a:lnTo>
                <a:lnTo>
                  <a:pt x="1186230" y="158356"/>
                </a:lnTo>
                <a:lnTo>
                  <a:pt x="1224635" y="183603"/>
                </a:lnTo>
                <a:lnTo>
                  <a:pt x="1233805" y="222694"/>
                </a:lnTo>
                <a:lnTo>
                  <a:pt x="1233805" y="414972"/>
                </a:lnTo>
                <a:lnTo>
                  <a:pt x="1295425" y="414972"/>
                </a:lnTo>
                <a:lnTo>
                  <a:pt x="1295425" y="214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441440" y="1528787"/>
            <a:ext cx="6585584" cy="440118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356235">
              <a:lnSpc>
                <a:spcPts val="2460"/>
              </a:lnSpc>
              <a:spcBef>
                <a:spcPts val="235"/>
              </a:spcBef>
            </a:pPr>
            <a:r>
              <a:rPr dirty="0" sz="2100">
                <a:latin typeface="Trebuchet MS"/>
                <a:cs typeface="Trebuchet MS"/>
              </a:rPr>
              <a:t>The</a:t>
            </a:r>
            <a:r>
              <a:rPr dirty="0" sz="2100" spc="-90">
                <a:latin typeface="Trebuchet MS"/>
                <a:cs typeface="Trebuchet MS"/>
              </a:rPr>
              <a:t> </a:t>
            </a:r>
            <a:r>
              <a:rPr dirty="0" sz="2100" spc="80">
                <a:latin typeface="Trebuchet MS"/>
                <a:cs typeface="Trebuchet MS"/>
              </a:rPr>
              <a:t>conclusion</a:t>
            </a:r>
            <a:r>
              <a:rPr dirty="0" sz="2100" spc="-90">
                <a:latin typeface="Trebuchet MS"/>
                <a:cs typeface="Trebuchet MS"/>
              </a:rPr>
              <a:t> </a:t>
            </a:r>
            <a:r>
              <a:rPr dirty="0" sz="2100" spc="75">
                <a:latin typeface="Trebuchet MS"/>
                <a:cs typeface="Trebuchet MS"/>
              </a:rPr>
              <a:t>of</a:t>
            </a:r>
            <a:r>
              <a:rPr dirty="0" sz="2100" spc="-30">
                <a:latin typeface="Trebuchet MS"/>
                <a:cs typeface="Trebuchet MS"/>
              </a:rPr>
              <a:t> </a:t>
            </a:r>
            <a:r>
              <a:rPr dirty="0" sz="2100" spc="75">
                <a:latin typeface="Trebuchet MS"/>
                <a:cs typeface="Trebuchet MS"/>
              </a:rPr>
              <a:t>employee</a:t>
            </a:r>
            <a:r>
              <a:rPr dirty="0" sz="2100" spc="-90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data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analysis</a:t>
            </a:r>
            <a:r>
              <a:rPr dirty="0" sz="2100" spc="-105">
                <a:latin typeface="Trebuchet MS"/>
                <a:cs typeface="Trebuchet MS"/>
              </a:rPr>
              <a:t> </a:t>
            </a:r>
            <a:r>
              <a:rPr dirty="0" sz="2100" spc="40">
                <a:latin typeface="Trebuchet MS"/>
                <a:cs typeface="Trebuchet MS"/>
              </a:rPr>
              <a:t>reveals </a:t>
            </a:r>
            <a:r>
              <a:rPr dirty="0" sz="2100" spc="70">
                <a:latin typeface="Trebuchet MS"/>
                <a:cs typeface="Trebuchet MS"/>
              </a:rPr>
              <a:t>key</a:t>
            </a:r>
            <a:r>
              <a:rPr dirty="0" sz="2100" spc="-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insights</a:t>
            </a:r>
            <a:r>
              <a:rPr dirty="0" sz="2100" spc="-6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into</a:t>
            </a:r>
            <a:r>
              <a:rPr dirty="0" sz="2100" spc="20">
                <a:latin typeface="Trebuchet MS"/>
                <a:cs typeface="Trebuchet MS"/>
              </a:rPr>
              <a:t> </a:t>
            </a:r>
            <a:r>
              <a:rPr dirty="0" sz="2100" spc="90">
                <a:latin typeface="Trebuchet MS"/>
                <a:cs typeface="Trebuchet MS"/>
              </a:rPr>
              <a:t>workforce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trends,</a:t>
            </a:r>
            <a:r>
              <a:rPr dirty="0" sz="2100" spc="-15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performance, </a:t>
            </a:r>
            <a:r>
              <a:rPr dirty="0" sz="2100" spc="95">
                <a:latin typeface="Trebuchet MS"/>
                <a:cs typeface="Trebuchet MS"/>
              </a:rPr>
              <a:t>and</a:t>
            </a:r>
            <a:r>
              <a:rPr dirty="0" sz="2100" spc="10">
                <a:latin typeface="Trebuchet MS"/>
                <a:cs typeface="Trebuchet MS"/>
              </a:rPr>
              <a:t> </a:t>
            </a:r>
            <a:r>
              <a:rPr dirty="0" sz="2100" spc="95">
                <a:latin typeface="Trebuchet MS"/>
                <a:cs typeface="Trebuchet MS"/>
              </a:rPr>
              <a:t>areas</a:t>
            </a:r>
            <a:r>
              <a:rPr dirty="0" sz="2100" spc="-50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for</a:t>
            </a:r>
            <a:r>
              <a:rPr dirty="0" sz="2100" spc="30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improvement.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 spc="140">
                <a:latin typeface="Trebuchet MS"/>
                <a:cs typeface="Trebuchet MS"/>
              </a:rPr>
              <a:t>By</a:t>
            </a:r>
            <a:r>
              <a:rPr dirty="0" sz="2100" spc="5">
                <a:latin typeface="Trebuchet MS"/>
                <a:cs typeface="Trebuchet MS"/>
              </a:rPr>
              <a:t> </a:t>
            </a:r>
            <a:r>
              <a:rPr dirty="0" sz="2100" spc="50">
                <a:latin typeface="Trebuchet MS"/>
                <a:cs typeface="Trebuchet MS"/>
              </a:rPr>
              <a:t>analyzing</a:t>
            </a:r>
            <a:r>
              <a:rPr dirty="0" sz="2100" spc="10">
                <a:latin typeface="Trebuchet MS"/>
                <a:cs typeface="Trebuchet MS"/>
              </a:rPr>
              <a:t> </a:t>
            </a:r>
            <a:r>
              <a:rPr dirty="0" sz="2100" spc="35">
                <a:latin typeface="Trebuchet MS"/>
                <a:cs typeface="Trebuchet MS"/>
              </a:rPr>
              <a:t>metrics </a:t>
            </a:r>
            <a:r>
              <a:rPr dirty="0" sz="2100" spc="135">
                <a:latin typeface="Trebuchet MS"/>
                <a:cs typeface="Trebuchet MS"/>
              </a:rPr>
              <a:t>such</a:t>
            </a:r>
            <a:r>
              <a:rPr dirty="0" sz="2100" spc="-50">
                <a:latin typeface="Trebuchet MS"/>
                <a:cs typeface="Trebuchet MS"/>
              </a:rPr>
              <a:t> </a:t>
            </a:r>
            <a:r>
              <a:rPr dirty="0" sz="2100" spc="170">
                <a:latin typeface="Trebuchet MS"/>
                <a:cs typeface="Trebuchet MS"/>
              </a:rPr>
              <a:t>as</a:t>
            </a:r>
            <a:r>
              <a:rPr dirty="0" sz="2100" spc="-6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productivity,</a:t>
            </a:r>
            <a:r>
              <a:rPr dirty="0" sz="2100" spc="-2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turnover</a:t>
            </a:r>
            <a:r>
              <a:rPr dirty="0" sz="2100" spc="1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rates,</a:t>
            </a:r>
            <a:r>
              <a:rPr dirty="0" sz="2100" spc="-20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and </a:t>
            </a:r>
            <a:r>
              <a:rPr dirty="0" sz="2100" spc="95">
                <a:latin typeface="Trebuchet MS"/>
                <a:cs typeface="Trebuchet MS"/>
              </a:rPr>
              <a:t>engagement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levels,</a:t>
            </a:r>
            <a:r>
              <a:rPr dirty="0" sz="2100" spc="-100">
                <a:latin typeface="Trebuchet MS"/>
                <a:cs typeface="Trebuchet MS"/>
              </a:rPr>
              <a:t> </a:t>
            </a:r>
            <a:r>
              <a:rPr dirty="0" sz="2100" spc="65">
                <a:latin typeface="Trebuchet MS"/>
                <a:cs typeface="Trebuchet MS"/>
              </a:rPr>
              <a:t>organizations</a:t>
            </a:r>
            <a:r>
              <a:rPr dirty="0" sz="2100" spc="-135">
                <a:latin typeface="Trebuchet MS"/>
                <a:cs typeface="Trebuchet MS"/>
              </a:rPr>
              <a:t> </a:t>
            </a:r>
            <a:r>
              <a:rPr dirty="0" sz="2100" spc="130">
                <a:latin typeface="Trebuchet MS"/>
                <a:cs typeface="Trebuchet MS"/>
              </a:rPr>
              <a:t>can</a:t>
            </a:r>
            <a:r>
              <a:rPr dirty="0" sz="2100" spc="-120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identify </a:t>
            </a:r>
            <a:r>
              <a:rPr dirty="0" sz="2100" spc="60">
                <a:latin typeface="Trebuchet MS"/>
                <a:cs typeface="Trebuchet MS"/>
              </a:rPr>
              <a:t>strengths</a:t>
            </a:r>
            <a:r>
              <a:rPr dirty="0" sz="2100" spc="-135">
                <a:latin typeface="Trebuchet MS"/>
                <a:cs typeface="Trebuchet MS"/>
              </a:rPr>
              <a:t> </a:t>
            </a:r>
            <a:r>
              <a:rPr dirty="0" sz="2100" spc="95">
                <a:latin typeface="Trebuchet MS"/>
                <a:cs typeface="Trebuchet MS"/>
              </a:rPr>
              <a:t>and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 spc="125">
                <a:latin typeface="Trebuchet MS"/>
                <a:cs typeface="Trebuchet MS"/>
              </a:rPr>
              <a:t>weaknesses</a:t>
            </a:r>
            <a:r>
              <a:rPr dirty="0" sz="2100" spc="-135">
                <a:latin typeface="Trebuchet MS"/>
                <a:cs typeface="Trebuchet MS"/>
              </a:rPr>
              <a:t> </a:t>
            </a:r>
            <a:r>
              <a:rPr dirty="0" sz="2100" spc="-40">
                <a:latin typeface="Trebuchet MS"/>
                <a:cs typeface="Trebuchet MS"/>
              </a:rPr>
              <a:t>in</a:t>
            </a:r>
            <a:r>
              <a:rPr dirty="0" sz="2100" spc="-120">
                <a:latin typeface="Trebuchet MS"/>
                <a:cs typeface="Trebuchet MS"/>
              </a:rPr>
              <a:t> </a:t>
            </a:r>
            <a:r>
              <a:rPr dirty="0" sz="2100" spc="-40">
                <a:latin typeface="Trebuchet MS"/>
                <a:cs typeface="Trebuchet MS"/>
              </a:rPr>
              <a:t>their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190">
                <a:latin typeface="Trebuchet MS"/>
                <a:cs typeface="Trebuchet MS"/>
              </a:rPr>
              <a:t>HR</a:t>
            </a:r>
            <a:r>
              <a:rPr dirty="0" sz="2100" spc="-130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strategies.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ts val="2330"/>
              </a:lnSpc>
            </a:pPr>
            <a:r>
              <a:rPr dirty="0" sz="2100">
                <a:latin typeface="Trebuchet MS"/>
                <a:cs typeface="Trebuchet MS"/>
              </a:rPr>
              <a:t>This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analysis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95">
                <a:latin typeface="Trebuchet MS"/>
                <a:cs typeface="Trebuchet MS"/>
              </a:rPr>
              <a:t>supports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114">
                <a:latin typeface="Trebuchet MS"/>
                <a:cs typeface="Trebuchet MS"/>
              </a:rPr>
              <a:t>data-</a:t>
            </a:r>
            <a:r>
              <a:rPr dirty="0" sz="2100">
                <a:latin typeface="Trebuchet MS"/>
                <a:cs typeface="Trebuchet MS"/>
              </a:rPr>
              <a:t>driven</a:t>
            </a:r>
            <a:r>
              <a:rPr dirty="0" sz="2100" spc="-20">
                <a:latin typeface="Trebuchet MS"/>
                <a:cs typeface="Trebuchet MS"/>
              </a:rPr>
              <a:t> </a:t>
            </a:r>
            <a:r>
              <a:rPr dirty="0" sz="2100" spc="90">
                <a:latin typeface="Trebuchet MS"/>
                <a:cs typeface="Trebuchet MS"/>
              </a:rPr>
              <a:t>decision-</a:t>
            </a:r>
            <a:r>
              <a:rPr dirty="0" sz="2100" spc="40">
                <a:latin typeface="Trebuchet MS"/>
                <a:cs typeface="Trebuchet MS"/>
              </a:rPr>
              <a:t>making,</a:t>
            </a:r>
            <a:endParaRPr sz="2100">
              <a:latin typeface="Trebuchet MS"/>
              <a:cs typeface="Trebuchet MS"/>
            </a:endParaRPr>
          </a:p>
          <a:p>
            <a:pPr marL="12700" marR="434340">
              <a:lnSpc>
                <a:spcPts val="2460"/>
              </a:lnSpc>
              <a:spcBef>
                <a:spcPts val="100"/>
              </a:spcBef>
            </a:pPr>
            <a:r>
              <a:rPr dirty="0" sz="2100">
                <a:latin typeface="Trebuchet MS"/>
                <a:cs typeface="Trebuchet MS"/>
              </a:rPr>
              <a:t>enabling</a:t>
            </a:r>
            <a:r>
              <a:rPr dirty="0" sz="2100" spc="13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targeted</a:t>
            </a:r>
            <a:r>
              <a:rPr dirty="0" sz="2100" spc="13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interventions</a:t>
            </a:r>
            <a:r>
              <a:rPr dirty="0" sz="2100" spc="6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to</a:t>
            </a:r>
            <a:r>
              <a:rPr dirty="0" sz="2100" spc="150">
                <a:latin typeface="Trebuchet MS"/>
                <a:cs typeface="Trebuchet MS"/>
              </a:rPr>
              <a:t> </a:t>
            </a:r>
            <a:r>
              <a:rPr dirty="0" sz="2100" spc="80">
                <a:latin typeface="Trebuchet MS"/>
                <a:cs typeface="Trebuchet MS"/>
              </a:rPr>
              <a:t>enhance </a:t>
            </a:r>
            <a:r>
              <a:rPr dirty="0" sz="2100" spc="75">
                <a:latin typeface="Trebuchet MS"/>
                <a:cs typeface="Trebuchet MS"/>
              </a:rPr>
              <a:t>employee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65">
                <a:latin typeface="Trebuchet MS"/>
                <a:cs typeface="Trebuchet MS"/>
              </a:rPr>
              <a:t>performance,</a:t>
            </a:r>
            <a:r>
              <a:rPr dirty="0" sz="2100" spc="-1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optimize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recruitment </a:t>
            </a:r>
            <a:r>
              <a:rPr dirty="0" sz="2100" spc="100">
                <a:latin typeface="Trebuchet MS"/>
                <a:cs typeface="Trebuchet MS"/>
              </a:rPr>
              <a:t>processes,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95">
                <a:latin typeface="Trebuchet MS"/>
                <a:cs typeface="Trebuchet MS"/>
              </a:rPr>
              <a:t>and</a:t>
            </a:r>
            <a:r>
              <a:rPr dirty="0" sz="2100" spc="-50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improve</a:t>
            </a:r>
            <a:r>
              <a:rPr dirty="0" sz="2100" spc="-9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overall</a:t>
            </a:r>
            <a:r>
              <a:rPr dirty="0" sz="2100" spc="-100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organizational </a:t>
            </a:r>
            <a:r>
              <a:rPr dirty="0" sz="2100" spc="10">
                <a:latin typeface="Trebuchet MS"/>
                <a:cs typeface="Trebuchet MS"/>
              </a:rPr>
              <a:t>effectiveness.</a:t>
            </a:r>
            <a:r>
              <a:rPr dirty="0" sz="2100" spc="-20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In</a:t>
            </a:r>
            <a:r>
              <a:rPr dirty="0" sz="2100" spc="-5">
                <a:latin typeface="Trebuchet MS"/>
                <a:cs typeface="Trebuchet MS"/>
              </a:rPr>
              <a:t> </a:t>
            </a:r>
            <a:r>
              <a:rPr dirty="0" sz="2100" spc="80">
                <a:latin typeface="Trebuchet MS"/>
                <a:cs typeface="Trebuchet MS"/>
              </a:rPr>
              <a:t>essence,</a:t>
            </a:r>
            <a:r>
              <a:rPr dirty="0" sz="2100" spc="20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effective</a:t>
            </a:r>
            <a:r>
              <a:rPr dirty="0" sz="2100" spc="-5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data</a:t>
            </a:r>
            <a:r>
              <a:rPr dirty="0" sz="2100" spc="15">
                <a:latin typeface="Trebuchet MS"/>
                <a:cs typeface="Trebuchet MS"/>
              </a:rPr>
              <a:t> </a:t>
            </a:r>
            <a:r>
              <a:rPr dirty="0" sz="2100" spc="45">
                <a:latin typeface="Trebuchet MS"/>
                <a:cs typeface="Trebuchet MS"/>
              </a:rPr>
              <a:t>analysis </a:t>
            </a:r>
            <a:r>
              <a:rPr dirty="0" sz="2100" spc="80">
                <a:latin typeface="Trebuchet MS"/>
                <a:cs typeface="Trebuchet MS"/>
              </a:rPr>
              <a:t>provides</a:t>
            </a:r>
            <a:r>
              <a:rPr dirty="0" sz="2100" spc="-10">
                <a:latin typeface="Trebuchet MS"/>
                <a:cs typeface="Trebuchet MS"/>
              </a:rPr>
              <a:t> </a:t>
            </a:r>
            <a:r>
              <a:rPr dirty="0" sz="2100" spc="120">
                <a:latin typeface="Trebuchet MS"/>
                <a:cs typeface="Trebuchet MS"/>
              </a:rPr>
              <a:t>a</a:t>
            </a:r>
            <a:r>
              <a:rPr dirty="0" sz="2100" spc="35">
                <a:latin typeface="Trebuchet MS"/>
                <a:cs typeface="Trebuchet MS"/>
              </a:rPr>
              <a:t> </a:t>
            </a:r>
            <a:r>
              <a:rPr dirty="0" sz="2100" spc="50">
                <a:latin typeface="Trebuchet MS"/>
                <a:cs typeface="Trebuchet MS"/>
              </a:rPr>
              <a:t>foundation</a:t>
            </a:r>
            <a:r>
              <a:rPr dirty="0" sz="2100" spc="1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for</a:t>
            </a:r>
            <a:r>
              <a:rPr dirty="0" sz="2100" spc="7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strategic</a:t>
            </a:r>
            <a:r>
              <a:rPr dirty="0" sz="2100" spc="6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planning</a:t>
            </a:r>
            <a:r>
              <a:rPr dirty="0" sz="2100" spc="60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and </a:t>
            </a:r>
            <a:r>
              <a:rPr dirty="0" sz="2100">
                <a:latin typeface="Trebuchet MS"/>
                <a:cs typeface="Trebuchet MS"/>
              </a:rPr>
              <a:t>operational</a:t>
            </a:r>
            <a:r>
              <a:rPr dirty="0" sz="2100" spc="-10">
                <a:latin typeface="Trebuchet MS"/>
                <a:cs typeface="Trebuchet MS"/>
              </a:rPr>
              <a:t> </a:t>
            </a:r>
            <a:r>
              <a:rPr dirty="0" sz="2100" spc="50">
                <a:latin typeface="Trebuchet MS"/>
                <a:cs typeface="Trebuchet MS"/>
              </a:rPr>
              <a:t>improvements,</a:t>
            </a:r>
            <a:r>
              <a:rPr dirty="0" sz="2100" spc="3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leading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to</a:t>
            </a:r>
            <a:r>
              <a:rPr dirty="0" sz="2100" spc="70">
                <a:latin typeface="Trebuchet MS"/>
                <a:cs typeface="Trebuchet MS"/>
              </a:rPr>
              <a:t> </a:t>
            </a:r>
            <a:r>
              <a:rPr dirty="0" sz="2100" spc="120">
                <a:latin typeface="Trebuchet MS"/>
                <a:cs typeface="Trebuchet MS"/>
              </a:rPr>
              <a:t>a</a:t>
            </a:r>
            <a:r>
              <a:rPr dirty="0" sz="2100" spc="25">
                <a:latin typeface="Trebuchet MS"/>
                <a:cs typeface="Trebuchet MS"/>
              </a:rPr>
              <a:t> </a:t>
            </a:r>
            <a:r>
              <a:rPr dirty="0" sz="2100" spc="80">
                <a:latin typeface="Trebuchet MS"/>
                <a:cs typeface="Trebuchet MS"/>
              </a:rPr>
              <a:t>more </a:t>
            </a:r>
            <a:r>
              <a:rPr dirty="0" sz="2100">
                <a:latin typeface="Trebuchet MS"/>
                <a:cs typeface="Trebuchet MS"/>
              </a:rPr>
              <a:t>motivated</a:t>
            </a:r>
            <a:r>
              <a:rPr dirty="0" sz="2100" spc="25">
                <a:latin typeface="Trebuchet MS"/>
                <a:cs typeface="Trebuchet MS"/>
              </a:rPr>
              <a:t> </a:t>
            </a:r>
            <a:r>
              <a:rPr dirty="0" sz="2100" spc="95">
                <a:latin typeface="Trebuchet MS"/>
                <a:cs typeface="Trebuchet MS"/>
              </a:rPr>
              <a:t>and</a:t>
            </a:r>
            <a:r>
              <a:rPr dirty="0" sz="2100" spc="25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productive</a:t>
            </a:r>
            <a:r>
              <a:rPr dirty="0" sz="2100" spc="-20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workforce.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527484" y="1043"/>
            <a:ext cx="4171950" cy="6022340"/>
            <a:chOff x="6527484" y="1043"/>
            <a:chExt cx="4171950" cy="6022340"/>
          </a:xfrm>
        </p:grpSpPr>
        <p:sp>
          <p:nvSpPr>
            <p:cNvPr id="4" name="object 4" descr="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053467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2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836258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190143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557226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097744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99731" y="837755"/>
            <a:ext cx="259715" cy="358140"/>
          </a:xfrm>
          <a:custGeom>
            <a:avLst/>
            <a:gdLst/>
            <a:ahLst/>
            <a:cxnLst/>
            <a:rect l="l" t="t" r="r" b="b"/>
            <a:pathLst>
              <a:path w="259715" h="358140">
                <a:moveTo>
                  <a:pt x="53910" y="357958"/>
                </a:moveTo>
                <a:lnTo>
                  <a:pt x="0" y="357958"/>
                </a:lnTo>
                <a:lnTo>
                  <a:pt x="0" y="0"/>
                </a:lnTo>
                <a:lnTo>
                  <a:pt x="132721" y="0"/>
                </a:lnTo>
                <a:lnTo>
                  <a:pt x="177523" y="4433"/>
                </a:lnTo>
                <a:lnTo>
                  <a:pt x="221218" y="23493"/>
                </a:lnTo>
                <a:lnTo>
                  <a:pt x="244974" y="50141"/>
                </a:lnTo>
                <a:lnTo>
                  <a:pt x="53910" y="50141"/>
                </a:lnTo>
                <a:lnTo>
                  <a:pt x="53910" y="169841"/>
                </a:lnTo>
                <a:lnTo>
                  <a:pt x="244274" y="169841"/>
                </a:lnTo>
                <a:lnTo>
                  <a:pt x="242227" y="173382"/>
                </a:lnTo>
                <a:lnTo>
                  <a:pt x="210532" y="202536"/>
                </a:lnTo>
                <a:lnTo>
                  <a:pt x="162674" y="218013"/>
                </a:lnTo>
                <a:lnTo>
                  <a:pt x="132721" y="219983"/>
                </a:lnTo>
                <a:lnTo>
                  <a:pt x="53910" y="219983"/>
                </a:lnTo>
                <a:lnTo>
                  <a:pt x="53910" y="357958"/>
                </a:lnTo>
                <a:close/>
              </a:path>
              <a:path w="259715" h="358140">
                <a:moveTo>
                  <a:pt x="244274" y="169841"/>
                </a:moveTo>
                <a:lnTo>
                  <a:pt x="126667" y="169841"/>
                </a:lnTo>
                <a:lnTo>
                  <a:pt x="145349" y="168671"/>
                </a:lnTo>
                <a:lnTo>
                  <a:pt x="161418" y="165615"/>
                </a:lnTo>
                <a:lnTo>
                  <a:pt x="194113" y="145142"/>
                </a:lnTo>
                <a:lnTo>
                  <a:pt x="204906" y="108392"/>
                </a:lnTo>
                <a:lnTo>
                  <a:pt x="203714" y="95157"/>
                </a:lnTo>
                <a:lnTo>
                  <a:pt x="175067" y="58622"/>
                </a:lnTo>
                <a:lnTo>
                  <a:pt x="128038" y="50141"/>
                </a:lnTo>
                <a:lnTo>
                  <a:pt x="244974" y="50141"/>
                </a:lnTo>
                <a:lnTo>
                  <a:pt x="258931" y="96949"/>
                </a:lnTo>
                <a:lnTo>
                  <a:pt x="259388" y="108392"/>
                </a:lnTo>
                <a:lnTo>
                  <a:pt x="258917" y="120678"/>
                </a:lnTo>
                <a:lnTo>
                  <a:pt x="257504" y="132407"/>
                </a:lnTo>
                <a:lnTo>
                  <a:pt x="255148" y="143578"/>
                </a:lnTo>
                <a:lnTo>
                  <a:pt x="251850" y="154194"/>
                </a:lnTo>
                <a:lnTo>
                  <a:pt x="247560" y="164159"/>
                </a:lnTo>
                <a:lnTo>
                  <a:pt x="244274" y="169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011618" y="829309"/>
            <a:ext cx="873760" cy="375285"/>
          </a:xfrm>
          <a:custGeom>
            <a:avLst/>
            <a:gdLst/>
            <a:ahLst/>
            <a:cxnLst/>
            <a:rect l="l" t="t" r="r" b="b"/>
            <a:pathLst>
              <a:path w="873760" h="375284">
                <a:moveTo>
                  <a:pt x="266700" y="366407"/>
                </a:moveTo>
                <a:lnTo>
                  <a:pt x="194487" y="219075"/>
                </a:lnTo>
                <a:lnTo>
                  <a:pt x="190627" y="211188"/>
                </a:lnTo>
                <a:lnTo>
                  <a:pt x="205193" y="205295"/>
                </a:lnTo>
                <a:lnTo>
                  <a:pt x="218186" y="197116"/>
                </a:lnTo>
                <a:lnTo>
                  <a:pt x="229577" y="186626"/>
                </a:lnTo>
                <a:lnTo>
                  <a:pt x="239395" y="173837"/>
                </a:lnTo>
                <a:lnTo>
                  <a:pt x="242354" y="168465"/>
                </a:lnTo>
                <a:lnTo>
                  <a:pt x="247294" y="159499"/>
                </a:lnTo>
                <a:lnTo>
                  <a:pt x="252933" y="144373"/>
                </a:lnTo>
                <a:lnTo>
                  <a:pt x="256311" y="128435"/>
                </a:lnTo>
                <a:lnTo>
                  <a:pt x="257441" y="111709"/>
                </a:lnTo>
                <a:lnTo>
                  <a:pt x="257022" y="101828"/>
                </a:lnTo>
                <a:lnTo>
                  <a:pt x="246824" y="63842"/>
                </a:lnTo>
                <a:lnTo>
                  <a:pt x="221068" y="32880"/>
                </a:lnTo>
                <a:lnTo>
                  <a:pt x="202615" y="21742"/>
                </a:lnTo>
                <a:lnTo>
                  <a:pt x="202615" y="112166"/>
                </a:lnTo>
                <a:lnTo>
                  <a:pt x="201612" y="123952"/>
                </a:lnTo>
                <a:lnTo>
                  <a:pt x="177152" y="159600"/>
                </a:lnTo>
                <a:lnTo>
                  <a:pt x="132715" y="168465"/>
                </a:lnTo>
                <a:lnTo>
                  <a:pt x="53911" y="168465"/>
                </a:lnTo>
                <a:lnTo>
                  <a:pt x="53911" y="58597"/>
                </a:lnTo>
                <a:lnTo>
                  <a:pt x="131343" y="58597"/>
                </a:lnTo>
                <a:lnTo>
                  <a:pt x="176923" y="66878"/>
                </a:lnTo>
                <a:lnTo>
                  <a:pt x="201599" y="100698"/>
                </a:lnTo>
                <a:lnTo>
                  <a:pt x="202615" y="112166"/>
                </a:lnTo>
                <a:lnTo>
                  <a:pt x="202615" y="21742"/>
                </a:lnTo>
                <a:lnTo>
                  <a:pt x="165950" y="10566"/>
                </a:lnTo>
                <a:lnTo>
                  <a:pt x="136486" y="8458"/>
                </a:lnTo>
                <a:lnTo>
                  <a:pt x="0" y="8458"/>
                </a:lnTo>
                <a:lnTo>
                  <a:pt x="0" y="366407"/>
                </a:lnTo>
                <a:lnTo>
                  <a:pt x="53911" y="366407"/>
                </a:lnTo>
                <a:lnTo>
                  <a:pt x="53911" y="219075"/>
                </a:lnTo>
                <a:lnTo>
                  <a:pt x="136372" y="219075"/>
                </a:lnTo>
                <a:lnTo>
                  <a:pt x="207873" y="366407"/>
                </a:lnTo>
                <a:lnTo>
                  <a:pt x="266700" y="366407"/>
                </a:lnTo>
                <a:close/>
              </a:path>
              <a:path w="873760" h="375284">
                <a:moveTo>
                  <a:pt x="625068" y="187883"/>
                </a:moveTo>
                <a:lnTo>
                  <a:pt x="619480" y="134607"/>
                </a:lnTo>
                <a:lnTo>
                  <a:pt x="602602" y="85572"/>
                </a:lnTo>
                <a:lnTo>
                  <a:pt x="578510" y="50253"/>
                </a:lnTo>
                <a:lnTo>
                  <a:pt x="574078" y="45148"/>
                </a:lnTo>
                <a:lnTo>
                  <a:pt x="570585" y="41960"/>
                </a:lnTo>
                <a:lnTo>
                  <a:pt x="570585" y="187883"/>
                </a:lnTo>
                <a:lnTo>
                  <a:pt x="570153" y="201752"/>
                </a:lnTo>
                <a:lnTo>
                  <a:pt x="563626" y="241109"/>
                </a:lnTo>
                <a:lnTo>
                  <a:pt x="542950" y="284746"/>
                </a:lnTo>
                <a:lnTo>
                  <a:pt x="508800" y="314210"/>
                </a:lnTo>
                <a:lnTo>
                  <a:pt x="460032" y="325183"/>
                </a:lnTo>
                <a:lnTo>
                  <a:pt x="446811" y="324497"/>
                </a:lnTo>
                <a:lnTo>
                  <a:pt x="402628" y="308356"/>
                </a:lnTo>
                <a:lnTo>
                  <a:pt x="371640" y="274815"/>
                </a:lnTo>
                <a:lnTo>
                  <a:pt x="353974" y="227939"/>
                </a:lnTo>
                <a:lnTo>
                  <a:pt x="349923" y="187883"/>
                </a:lnTo>
                <a:lnTo>
                  <a:pt x="350354" y="174028"/>
                </a:lnTo>
                <a:lnTo>
                  <a:pt x="356895" y="134772"/>
                </a:lnTo>
                <a:lnTo>
                  <a:pt x="377672" y="90919"/>
                </a:lnTo>
                <a:lnTo>
                  <a:pt x="412165" y="61226"/>
                </a:lnTo>
                <a:lnTo>
                  <a:pt x="460032" y="50253"/>
                </a:lnTo>
                <a:lnTo>
                  <a:pt x="473062" y="50939"/>
                </a:lnTo>
                <a:lnTo>
                  <a:pt x="517283" y="67144"/>
                </a:lnTo>
                <a:lnTo>
                  <a:pt x="548678" y="101015"/>
                </a:lnTo>
                <a:lnTo>
                  <a:pt x="566547" y="147904"/>
                </a:lnTo>
                <a:lnTo>
                  <a:pt x="570585" y="187883"/>
                </a:lnTo>
                <a:lnTo>
                  <a:pt x="570585" y="41960"/>
                </a:lnTo>
                <a:lnTo>
                  <a:pt x="533476" y="15760"/>
                </a:lnTo>
                <a:lnTo>
                  <a:pt x="480504" y="990"/>
                </a:lnTo>
                <a:lnTo>
                  <a:pt x="460032" y="0"/>
                </a:lnTo>
                <a:lnTo>
                  <a:pt x="439788" y="965"/>
                </a:lnTo>
                <a:lnTo>
                  <a:pt x="387045" y="15417"/>
                </a:lnTo>
                <a:lnTo>
                  <a:pt x="346481" y="44589"/>
                </a:lnTo>
                <a:lnTo>
                  <a:pt x="317995" y="85090"/>
                </a:lnTo>
                <a:lnTo>
                  <a:pt x="301142" y="134175"/>
                </a:lnTo>
                <a:lnTo>
                  <a:pt x="295554" y="187883"/>
                </a:lnTo>
                <a:lnTo>
                  <a:pt x="296176" y="205587"/>
                </a:lnTo>
                <a:lnTo>
                  <a:pt x="305485" y="257213"/>
                </a:lnTo>
                <a:lnTo>
                  <a:pt x="326174" y="303415"/>
                </a:lnTo>
                <a:lnTo>
                  <a:pt x="358660" y="340448"/>
                </a:lnTo>
                <a:lnTo>
                  <a:pt x="403301" y="365874"/>
                </a:lnTo>
                <a:lnTo>
                  <a:pt x="460032" y="374865"/>
                </a:lnTo>
                <a:lnTo>
                  <a:pt x="480707" y="373900"/>
                </a:lnTo>
                <a:lnTo>
                  <a:pt x="533933" y="359448"/>
                </a:lnTo>
                <a:lnTo>
                  <a:pt x="574535" y="330276"/>
                </a:lnTo>
                <a:lnTo>
                  <a:pt x="602996" y="289852"/>
                </a:lnTo>
                <a:lnTo>
                  <a:pt x="619607" y="241109"/>
                </a:lnTo>
                <a:lnTo>
                  <a:pt x="624471" y="205981"/>
                </a:lnTo>
                <a:lnTo>
                  <a:pt x="625068" y="187883"/>
                </a:lnTo>
                <a:close/>
              </a:path>
              <a:path w="873760" h="375284">
                <a:moveTo>
                  <a:pt x="873760" y="8458"/>
                </a:moveTo>
                <a:lnTo>
                  <a:pt x="818934" y="8458"/>
                </a:lnTo>
                <a:lnTo>
                  <a:pt x="818934" y="261327"/>
                </a:lnTo>
                <a:lnTo>
                  <a:pt x="817943" y="276834"/>
                </a:lnTo>
                <a:lnTo>
                  <a:pt x="794816" y="316572"/>
                </a:lnTo>
                <a:lnTo>
                  <a:pt x="763993" y="325183"/>
                </a:lnTo>
                <a:lnTo>
                  <a:pt x="752640" y="324294"/>
                </a:lnTo>
                <a:lnTo>
                  <a:pt x="719061" y="302755"/>
                </a:lnTo>
                <a:lnTo>
                  <a:pt x="710082" y="264528"/>
                </a:lnTo>
                <a:lnTo>
                  <a:pt x="710082" y="250825"/>
                </a:lnTo>
                <a:lnTo>
                  <a:pt x="655142" y="250825"/>
                </a:lnTo>
                <a:lnTo>
                  <a:pt x="655142" y="268414"/>
                </a:lnTo>
                <a:lnTo>
                  <a:pt x="655650" y="281317"/>
                </a:lnTo>
                <a:lnTo>
                  <a:pt x="667562" y="324713"/>
                </a:lnTo>
                <a:lnTo>
                  <a:pt x="693559" y="354838"/>
                </a:lnTo>
                <a:lnTo>
                  <a:pt x="730694" y="371195"/>
                </a:lnTo>
                <a:lnTo>
                  <a:pt x="763993" y="374865"/>
                </a:lnTo>
                <a:lnTo>
                  <a:pt x="774877" y="374472"/>
                </a:lnTo>
                <a:lnTo>
                  <a:pt x="815606" y="365048"/>
                </a:lnTo>
                <a:lnTo>
                  <a:pt x="848283" y="341909"/>
                </a:lnTo>
                <a:lnTo>
                  <a:pt x="868807" y="303987"/>
                </a:lnTo>
                <a:lnTo>
                  <a:pt x="873760" y="265099"/>
                </a:lnTo>
                <a:lnTo>
                  <a:pt x="873760" y="8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947291" y="829309"/>
            <a:ext cx="860425" cy="375285"/>
          </a:xfrm>
          <a:custGeom>
            <a:avLst/>
            <a:gdLst/>
            <a:ahLst/>
            <a:cxnLst/>
            <a:rect l="l" t="t" r="r" b="b"/>
            <a:pathLst>
              <a:path w="860425" h="375284">
                <a:moveTo>
                  <a:pt x="234480" y="316522"/>
                </a:moveTo>
                <a:lnTo>
                  <a:pt x="53911" y="316522"/>
                </a:lnTo>
                <a:lnTo>
                  <a:pt x="53911" y="209842"/>
                </a:lnTo>
                <a:lnTo>
                  <a:pt x="212559" y="209842"/>
                </a:lnTo>
                <a:lnTo>
                  <a:pt x="212559" y="160312"/>
                </a:lnTo>
                <a:lnTo>
                  <a:pt x="53911" y="160312"/>
                </a:lnTo>
                <a:lnTo>
                  <a:pt x="53911" y="58712"/>
                </a:lnTo>
                <a:lnTo>
                  <a:pt x="230835" y="58712"/>
                </a:lnTo>
                <a:lnTo>
                  <a:pt x="230835" y="7912"/>
                </a:lnTo>
                <a:lnTo>
                  <a:pt x="0" y="7912"/>
                </a:lnTo>
                <a:lnTo>
                  <a:pt x="0" y="58712"/>
                </a:lnTo>
                <a:lnTo>
                  <a:pt x="0" y="160312"/>
                </a:lnTo>
                <a:lnTo>
                  <a:pt x="0" y="209842"/>
                </a:lnTo>
                <a:lnTo>
                  <a:pt x="0" y="316522"/>
                </a:lnTo>
                <a:lnTo>
                  <a:pt x="0" y="366052"/>
                </a:lnTo>
                <a:lnTo>
                  <a:pt x="234480" y="366052"/>
                </a:lnTo>
                <a:lnTo>
                  <a:pt x="234480" y="316522"/>
                </a:lnTo>
                <a:close/>
              </a:path>
              <a:path w="860425" h="375284">
                <a:moveTo>
                  <a:pt x="584403" y="259613"/>
                </a:moveTo>
                <a:lnTo>
                  <a:pt x="527519" y="259613"/>
                </a:lnTo>
                <a:lnTo>
                  <a:pt x="520331" y="276466"/>
                </a:lnTo>
                <a:lnTo>
                  <a:pt x="511759" y="290601"/>
                </a:lnTo>
                <a:lnTo>
                  <a:pt x="478066" y="317017"/>
                </a:lnTo>
                <a:lnTo>
                  <a:pt x="434441" y="325183"/>
                </a:lnTo>
                <a:lnTo>
                  <a:pt x="423227" y="324624"/>
                </a:lnTo>
                <a:lnTo>
                  <a:pt x="382790" y="311251"/>
                </a:lnTo>
                <a:lnTo>
                  <a:pt x="351764" y="281012"/>
                </a:lnTo>
                <a:lnTo>
                  <a:pt x="332333" y="233895"/>
                </a:lnTo>
                <a:lnTo>
                  <a:pt x="327647" y="187883"/>
                </a:lnTo>
                <a:lnTo>
                  <a:pt x="328142" y="171780"/>
                </a:lnTo>
                <a:lnTo>
                  <a:pt x="335521" y="128955"/>
                </a:lnTo>
                <a:lnTo>
                  <a:pt x="357225" y="85890"/>
                </a:lnTo>
                <a:lnTo>
                  <a:pt x="390575" y="59740"/>
                </a:lnTo>
                <a:lnTo>
                  <a:pt x="434441" y="50711"/>
                </a:lnTo>
                <a:lnTo>
                  <a:pt x="449707" y="51663"/>
                </a:lnTo>
                <a:lnTo>
                  <a:pt x="488924" y="65900"/>
                </a:lnTo>
                <a:lnTo>
                  <a:pt x="518236" y="98844"/>
                </a:lnTo>
                <a:lnTo>
                  <a:pt x="525818" y="114338"/>
                </a:lnTo>
                <a:lnTo>
                  <a:pt x="583374" y="114338"/>
                </a:lnTo>
                <a:lnTo>
                  <a:pt x="568490" y="75590"/>
                </a:lnTo>
                <a:lnTo>
                  <a:pt x="540397" y="39179"/>
                </a:lnTo>
                <a:lnTo>
                  <a:pt x="500595" y="13220"/>
                </a:lnTo>
                <a:lnTo>
                  <a:pt x="463105" y="2146"/>
                </a:lnTo>
                <a:lnTo>
                  <a:pt x="434441" y="0"/>
                </a:lnTo>
                <a:lnTo>
                  <a:pt x="414629" y="939"/>
                </a:lnTo>
                <a:lnTo>
                  <a:pt x="362826" y="14960"/>
                </a:lnTo>
                <a:lnTo>
                  <a:pt x="322948" y="43637"/>
                </a:lnTo>
                <a:lnTo>
                  <a:pt x="295097" y="83947"/>
                </a:lnTo>
                <a:lnTo>
                  <a:pt x="278676" y="133299"/>
                </a:lnTo>
                <a:lnTo>
                  <a:pt x="273278" y="187883"/>
                </a:lnTo>
                <a:lnTo>
                  <a:pt x="273900" y="206844"/>
                </a:lnTo>
                <a:lnTo>
                  <a:pt x="283210" y="260184"/>
                </a:lnTo>
                <a:lnTo>
                  <a:pt x="303771" y="306336"/>
                </a:lnTo>
                <a:lnTo>
                  <a:pt x="335813" y="342658"/>
                </a:lnTo>
                <a:lnTo>
                  <a:pt x="379488" y="366572"/>
                </a:lnTo>
                <a:lnTo>
                  <a:pt x="434441" y="374865"/>
                </a:lnTo>
                <a:lnTo>
                  <a:pt x="450011" y="374357"/>
                </a:lnTo>
                <a:lnTo>
                  <a:pt x="490982" y="366750"/>
                </a:lnTo>
                <a:lnTo>
                  <a:pt x="533463" y="344373"/>
                </a:lnTo>
                <a:lnTo>
                  <a:pt x="563270" y="310667"/>
                </a:lnTo>
                <a:lnTo>
                  <a:pt x="579577" y="274713"/>
                </a:lnTo>
                <a:lnTo>
                  <a:pt x="584403" y="259613"/>
                </a:lnTo>
                <a:close/>
              </a:path>
              <a:path w="860425" h="375284">
                <a:moveTo>
                  <a:pt x="860209" y="7912"/>
                </a:moveTo>
                <a:lnTo>
                  <a:pt x="586892" y="7912"/>
                </a:lnTo>
                <a:lnTo>
                  <a:pt x="586892" y="58712"/>
                </a:lnTo>
                <a:lnTo>
                  <a:pt x="696302" y="58712"/>
                </a:lnTo>
                <a:lnTo>
                  <a:pt x="696302" y="366052"/>
                </a:lnTo>
                <a:lnTo>
                  <a:pt x="750671" y="366052"/>
                </a:lnTo>
                <a:lnTo>
                  <a:pt x="750671" y="58712"/>
                </a:lnTo>
                <a:lnTo>
                  <a:pt x="860209" y="58712"/>
                </a:lnTo>
                <a:lnTo>
                  <a:pt x="860209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62838" y="1383321"/>
            <a:ext cx="1196340" cy="358775"/>
          </a:xfrm>
          <a:custGeom>
            <a:avLst/>
            <a:gdLst/>
            <a:ahLst/>
            <a:cxnLst/>
            <a:rect l="l" t="t" r="r" b="b"/>
            <a:pathLst>
              <a:path w="1196339" h="358775">
                <a:moveTo>
                  <a:pt x="273316" y="0"/>
                </a:moveTo>
                <a:lnTo>
                  <a:pt x="0" y="0"/>
                </a:lnTo>
                <a:lnTo>
                  <a:pt x="0" y="50800"/>
                </a:lnTo>
                <a:lnTo>
                  <a:pt x="109410" y="50800"/>
                </a:lnTo>
                <a:lnTo>
                  <a:pt x="109410" y="358140"/>
                </a:lnTo>
                <a:lnTo>
                  <a:pt x="163779" y="358140"/>
                </a:lnTo>
                <a:lnTo>
                  <a:pt x="163779" y="50800"/>
                </a:lnTo>
                <a:lnTo>
                  <a:pt x="273316" y="50800"/>
                </a:lnTo>
                <a:lnTo>
                  <a:pt x="273316" y="0"/>
                </a:lnTo>
                <a:close/>
              </a:path>
              <a:path w="1196339" h="358775">
                <a:moveTo>
                  <a:pt x="358698" y="254"/>
                </a:moveTo>
                <a:lnTo>
                  <a:pt x="304215" y="254"/>
                </a:lnTo>
                <a:lnTo>
                  <a:pt x="304215" y="358203"/>
                </a:lnTo>
                <a:lnTo>
                  <a:pt x="358698" y="358203"/>
                </a:lnTo>
                <a:lnTo>
                  <a:pt x="358698" y="254"/>
                </a:lnTo>
                <a:close/>
              </a:path>
              <a:path w="1196339" h="358775">
                <a:moveTo>
                  <a:pt x="663181" y="0"/>
                </a:moveTo>
                <a:lnTo>
                  <a:pt x="389851" y="0"/>
                </a:lnTo>
                <a:lnTo>
                  <a:pt x="389851" y="50800"/>
                </a:lnTo>
                <a:lnTo>
                  <a:pt x="499275" y="50800"/>
                </a:lnTo>
                <a:lnTo>
                  <a:pt x="499275" y="358140"/>
                </a:lnTo>
                <a:lnTo>
                  <a:pt x="553643" y="358140"/>
                </a:lnTo>
                <a:lnTo>
                  <a:pt x="553643" y="50800"/>
                </a:lnTo>
                <a:lnTo>
                  <a:pt x="663181" y="50800"/>
                </a:lnTo>
                <a:lnTo>
                  <a:pt x="663181" y="0"/>
                </a:lnTo>
                <a:close/>
              </a:path>
              <a:path w="1196339" h="358775">
                <a:moveTo>
                  <a:pt x="917841" y="308610"/>
                </a:moveTo>
                <a:lnTo>
                  <a:pt x="747991" y="308610"/>
                </a:lnTo>
                <a:lnTo>
                  <a:pt x="747991" y="0"/>
                </a:lnTo>
                <a:lnTo>
                  <a:pt x="694080" y="0"/>
                </a:lnTo>
                <a:lnTo>
                  <a:pt x="694080" y="308610"/>
                </a:lnTo>
                <a:lnTo>
                  <a:pt x="694080" y="358140"/>
                </a:lnTo>
                <a:lnTo>
                  <a:pt x="917841" y="358140"/>
                </a:lnTo>
                <a:lnTo>
                  <a:pt x="917841" y="308610"/>
                </a:lnTo>
                <a:close/>
              </a:path>
              <a:path w="1196339" h="358775">
                <a:moveTo>
                  <a:pt x="1195908" y="308610"/>
                </a:moveTo>
                <a:lnTo>
                  <a:pt x="1015326" y="308610"/>
                </a:lnTo>
                <a:lnTo>
                  <a:pt x="1015326" y="201930"/>
                </a:lnTo>
                <a:lnTo>
                  <a:pt x="1173975" y="201930"/>
                </a:lnTo>
                <a:lnTo>
                  <a:pt x="1173975" y="152400"/>
                </a:lnTo>
                <a:lnTo>
                  <a:pt x="1015326" y="152400"/>
                </a:lnTo>
                <a:lnTo>
                  <a:pt x="1015326" y="50800"/>
                </a:lnTo>
                <a:lnTo>
                  <a:pt x="1192250" y="50800"/>
                </a:lnTo>
                <a:lnTo>
                  <a:pt x="1192250" y="0"/>
                </a:lnTo>
                <a:lnTo>
                  <a:pt x="961415" y="0"/>
                </a:lnTo>
                <a:lnTo>
                  <a:pt x="961415" y="50800"/>
                </a:lnTo>
                <a:lnTo>
                  <a:pt x="961415" y="152400"/>
                </a:lnTo>
                <a:lnTo>
                  <a:pt x="961415" y="201930"/>
                </a:lnTo>
                <a:lnTo>
                  <a:pt x="961415" y="308610"/>
                </a:lnTo>
                <a:lnTo>
                  <a:pt x="961415" y="358140"/>
                </a:lnTo>
                <a:lnTo>
                  <a:pt x="1195908" y="358140"/>
                </a:lnTo>
                <a:lnTo>
                  <a:pt x="1195908" y="308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 descr="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</p:grpSp>
      <p:sp>
        <p:nvSpPr>
          <p:cNvPr id="24" name="object 24" descr=""/>
          <p:cNvSpPr/>
          <p:nvPr/>
        </p:nvSpPr>
        <p:spPr>
          <a:xfrm>
            <a:off x="1189685" y="2015248"/>
            <a:ext cx="245745" cy="374650"/>
          </a:xfrm>
          <a:custGeom>
            <a:avLst/>
            <a:gdLst/>
            <a:ahLst/>
            <a:cxnLst/>
            <a:rect l="l" t="t" r="r" b="b"/>
            <a:pathLst>
              <a:path w="245744" h="374650">
                <a:moveTo>
                  <a:pt x="245656" y="322580"/>
                </a:moveTo>
                <a:lnTo>
                  <a:pt x="56476" y="322580"/>
                </a:lnTo>
                <a:lnTo>
                  <a:pt x="56476" y="210820"/>
                </a:lnTo>
                <a:lnTo>
                  <a:pt x="222681" y="210820"/>
                </a:lnTo>
                <a:lnTo>
                  <a:pt x="222681" y="158750"/>
                </a:lnTo>
                <a:lnTo>
                  <a:pt x="56476" y="158750"/>
                </a:lnTo>
                <a:lnTo>
                  <a:pt x="56476" y="52070"/>
                </a:lnTo>
                <a:lnTo>
                  <a:pt x="241833" y="52070"/>
                </a:lnTo>
                <a:lnTo>
                  <a:pt x="241833" y="0"/>
                </a:lnTo>
                <a:lnTo>
                  <a:pt x="0" y="0"/>
                </a:lnTo>
                <a:lnTo>
                  <a:pt x="0" y="52070"/>
                </a:lnTo>
                <a:lnTo>
                  <a:pt x="0" y="158750"/>
                </a:lnTo>
                <a:lnTo>
                  <a:pt x="0" y="210820"/>
                </a:lnTo>
                <a:lnTo>
                  <a:pt x="0" y="322580"/>
                </a:lnTo>
                <a:lnTo>
                  <a:pt x="0" y="374650"/>
                </a:lnTo>
                <a:lnTo>
                  <a:pt x="245656" y="374650"/>
                </a:lnTo>
                <a:lnTo>
                  <a:pt x="245656" y="32258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481593" y="2104793"/>
            <a:ext cx="400050" cy="285750"/>
          </a:xfrm>
          <a:custGeom>
            <a:avLst/>
            <a:gdLst/>
            <a:ahLst/>
            <a:cxnLst/>
            <a:rect l="l" t="t" r="r" b="b"/>
            <a:pathLst>
              <a:path w="400050" h="285750">
                <a:moveTo>
                  <a:pt x="204709" y="32068"/>
                </a:moveTo>
                <a:lnTo>
                  <a:pt x="55520" y="32068"/>
                </a:lnTo>
                <a:lnTo>
                  <a:pt x="59469" y="28590"/>
                </a:lnTo>
                <a:lnTo>
                  <a:pt x="97064" y="7336"/>
                </a:lnTo>
                <a:lnTo>
                  <a:pt x="135092" y="0"/>
                </a:lnTo>
                <a:lnTo>
                  <a:pt x="148628" y="702"/>
                </a:lnTo>
                <a:lnTo>
                  <a:pt x="194277" y="18232"/>
                </a:lnTo>
                <a:lnTo>
                  <a:pt x="204709" y="32068"/>
                </a:lnTo>
                <a:close/>
              </a:path>
              <a:path w="400050" h="285750">
                <a:moveTo>
                  <a:pt x="268106" y="55520"/>
                </a:moveTo>
                <a:lnTo>
                  <a:pt x="214065" y="55520"/>
                </a:lnTo>
                <a:lnTo>
                  <a:pt x="213828" y="54793"/>
                </a:lnTo>
                <a:lnTo>
                  <a:pt x="242058" y="22248"/>
                </a:lnTo>
                <a:lnTo>
                  <a:pt x="279847" y="3589"/>
                </a:lnTo>
                <a:lnTo>
                  <a:pt x="305723" y="0"/>
                </a:lnTo>
                <a:lnTo>
                  <a:pt x="326595" y="1607"/>
                </a:lnTo>
                <a:lnTo>
                  <a:pt x="374765" y="25726"/>
                </a:lnTo>
                <a:lnTo>
                  <a:pt x="389862" y="49178"/>
                </a:lnTo>
                <a:lnTo>
                  <a:pt x="292441" y="49178"/>
                </a:lnTo>
                <a:lnTo>
                  <a:pt x="284139" y="49941"/>
                </a:lnTo>
                <a:lnTo>
                  <a:pt x="275629" y="52230"/>
                </a:lnTo>
                <a:lnTo>
                  <a:pt x="268106" y="55520"/>
                </a:lnTo>
                <a:close/>
              </a:path>
              <a:path w="400050" h="285750">
                <a:moveTo>
                  <a:pt x="55520" y="285381"/>
                </a:moveTo>
                <a:lnTo>
                  <a:pt x="0" y="285381"/>
                </a:lnTo>
                <a:lnTo>
                  <a:pt x="0" y="7418"/>
                </a:lnTo>
                <a:lnTo>
                  <a:pt x="55520" y="7418"/>
                </a:lnTo>
                <a:lnTo>
                  <a:pt x="55520" y="32068"/>
                </a:lnTo>
                <a:lnTo>
                  <a:pt x="204709" y="32068"/>
                </a:lnTo>
                <a:lnTo>
                  <a:pt x="209115" y="40369"/>
                </a:lnTo>
                <a:lnTo>
                  <a:pt x="211993" y="49178"/>
                </a:lnTo>
                <a:lnTo>
                  <a:pt x="122887" y="49178"/>
                </a:lnTo>
                <a:lnTo>
                  <a:pt x="113644" y="49896"/>
                </a:lnTo>
                <a:lnTo>
                  <a:pt x="77619" y="66559"/>
                </a:lnTo>
                <a:lnTo>
                  <a:pt x="55520" y="86751"/>
                </a:lnTo>
                <a:lnTo>
                  <a:pt x="55520" y="285381"/>
                </a:lnTo>
                <a:close/>
              </a:path>
              <a:path w="400050" h="285750">
                <a:moveTo>
                  <a:pt x="228065" y="285381"/>
                </a:moveTo>
                <a:lnTo>
                  <a:pt x="171587" y="285381"/>
                </a:lnTo>
                <a:lnTo>
                  <a:pt x="171536" y="105297"/>
                </a:lnTo>
                <a:lnTo>
                  <a:pt x="171341" y="99778"/>
                </a:lnTo>
                <a:lnTo>
                  <a:pt x="157109" y="63657"/>
                </a:lnTo>
                <a:lnTo>
                  <a:pt x="152721" y="58791"/>
                </a:lnTo>
                <a:lnTo>
                  <a:pt x="147536" y="55161"/>
                </a:lnTo>
                <a:lnTo>
                  <a:pt x="135650" y="50375"/>
                </a:lnTo>
                <a:lnTo>
                  <a:pt x="129428" y="49178"/>
                </a:lnTo>
                <a:lnTo>
                  <a:pt x="211993" y="49178"/>
                </a:lnTo>
                <a:lnTo>
                  <a:pt x="213828" y="54793"/>
                </a:lnTo>
                <a:lnTo>
                  <a:pt x="213587" y="55161"/>
                </a:lnTo>
                <a:lnTo>
                  <a:pt x="214065" y="55520"/>
                </a:lnTo>
                <a:lnTo>
                  <a:pt x="268106" y="55520"/>
                </a:lnTo>
                <a:lnTo>
                  <a:pt x="266909" y="56044"/>
                </a:lnTo>
                <a:lnTo>
                  <a:pt x="257980" y="61383"/>
                </a:lnTo>
                <a:lnTo>
                  <a:pt x="249334" y="67508"/>
                </a:lnTo>
                <a:lnTo>
                  <a:pt x="241467" y="73798"/>
                </a:lnTo>
                <a:lnTo>
                  <a:pt x="234377" y="80252"/>
                </a:lnTo>
                <a:lnTo>
                  <a:pt x="228179" y="86751"/>
                </a:lnTo>
                <a:lnTo>
                  <a:pt x="228065" y="285381"/>
                </a:lnTo>
                <a:close/>
              </a:path>
              <a:path w="400050" h="285750">
                <a:moveTo>
                  <a:pt x="399653" y="285381"/>
                </a:moveTo>
                <a:lnTo>
                  <a:pt x="343654" y="285381"/>
                </a:lnTo>
                <a:lnTo>
                  <a:pt x="343654" y="105297"/>
                </a:lnTo>
                <a:lnTo>
                  <a:pt x="342779" y="92950"/>
                </a:lnTo>
                <a:lnTo>
                  <a:pt x="322123" y="57659"/>
                </a:lnTo>
                <a:lnTo>
                  <a:pt x="292441" y="49178"/>
                </a:lnTo>
                <a:lnTo>
                  <a:pt x="389862" y="49178"/>
                </a:lnTo>
                <a:lnTo>
                  <a:pt x="393431" y="56986"/>
                </a:lnTo>
                <a:lnTo>
                  <a:pt x="398098" y="76767"/>
                </a:lnTo>
                <a:lnTo>
                  <a:pt x="399653" y="99315"/>
                </a:lnTo>
                <a:lnTo>
                  <a:pt x="399653" y="285381"/>
                </a:lnTo>
                <a:close/>
              </a:path>
              <a:path w="400050" h="285750">
                <a:moveTo>
                  <a:pt x="214065" y="55520"/>
                </a:moveTo>
                <a:lnTo>
                  <a:pt x="213587" y="55161"/>
                </a:lnTo>
                <a:lnTo>
                  <a:pt x="213828" y="54793"/>
                </a:lnTo>
                <a:lnTo>
                  <a:pt x="214065" y="5552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938286" y="2015172"/>
            <a:ext cx="356870" cy="469900"/>
          </a:xfrm>
          <a:custGeom>
            <a:avLst/>
            <a:gdLst/>
            <a:ahLst/>
            <a:cxnLst/>
            <a:rect l="l" t="t" r="r" b="b"/>
            <a:pathLst>
              <a:path w="356869" h="469900">
                <a:moveTo>
                  <a:pt x="260972" y="235610"/>
                </a:moveTo>
                <a:lnTo>
                  <a:pt x="256184" y="190080"/>
                </a:lnTo>
                <a:lnTo>
                  <a:pt x="242214" y="151485"/>
                </a:lnTo>
                <a:lnTo>
                  <a:pt x="235204" y="139763"/>
                </a:lnTo>
                <a:lnTo>
                  <a:pt x="228180" y="130187"/>
                </a:lnTo>
                <a:lnTo>
                  <a:pt x="220459" y="121691"/>
                </a:lnTo>
                <a:lnTo>
                  <a:pt x="219811" y="120980"/>
                </a:lnTo>
                <a:lnTo>
                  <a:pt x="210591" y="112864"/>
                </a:lnTo>
                <a:lnTo>
                  <a:pt x="204368" y="108534"/>
                </a:lnTo>
                <a:lnTo>
                  <a:pt x="204368" y="235610"/>
                </a:lnTo>
                <a:lnTo>
                  <a:pt x="204050" y="245935"/>
                </a:lnTo>
                <a:lnTo>
                  <a:pt x="193090" y="290944"/>
                </a:lnTo>
                <a:lnTo>
                  <a:pt x="168262" y="321576"/>
                </a:lnTo>
                <a:lnTo>
                  <a:pt x="129705" y="332765"/>
                </a:lnTo>
                <a:lnTo>
                  <a:pt x="122491" y="332384"/>
                </a:lnTo>
                <a:lnTo>
                  <a:pt x="83489" y="313918"/>
                </a:lnTo>
                <a:lnTo>
                  <a:pt x="61264" y="277723"/>
                </a:lnTo>
                <a:lnTo>
                  <a:pt x="55041" y="234530"/>
                </a:lnTo>
                <a:lnTo>
                  <a:pt x="55410" y="224129"/>
                </a:lnTo>
                <a:lnTo>
                  <a:pt x="68046" y="179666"/>
                </a:lnTo>
                <a:lnTo>
                  <a:pt x="94246" y="150469"/>
                </a:lnTo>
                <a:lnTo>
                  <a:pt x="129705" y="139763"/>
                </a:lnTo>
                <a:lnTo>
                  <a:pt x="138150" y="140208"/>
                </a:lnTo>
                <a:lnTo>
                  <a:pt x="173532" y="155295"/>
                </a:lnTo>
                <a:lnTo>
                  <a:pt x="196202" y="188302"/>
                </a:lnTo>
                <a:lnTo>
                  <a:pt x="204368" y="235610"/>
                </a:lnTo>
                <a:lnTo>
                  <a:pt x="204368" y="108534"/>
                </a:lnTo>
                <a:lnTo>
                  <a:pt x="165874" y="91846"/>
                </a:lnTo>
                <a:lnTo>
                  <a:pt x="139522" y="89154"/>
                </a:lnTo>
                <a:lnTo>
                  <a:pt x="126441" y="89954"/>
                </a:lnTo>
                <a:lnTo>
                  <a:pt x="86868" y="102069"/>
                </a:lnTo>
                <a:lnTo>
                  <a:pt x="56591" y="121691"/>
                </a:lnTo>
                <a:lnTo>
                  <a:pt x="56591" y="97040"/>
                </a:lnTo>
                <a:lnTo>
                  <a:pt x="0" y="97040"/>
                </a:lnTo>
                <a:lnTo>
                  <a:pt x="0" y="469658"/>
                </a:lnTo>
                <a:lnTo>
                  <a:pt x="56591" y="469658"/>
                </a:lnTo>
                <a:lnTo>
                  <a:pt x="53911" y="346354"/>
                </a:lnTo>
                <a:lnTo>
                  <a:pt x="55994" y="349008"/>
                </a:lnTo>
                <a:lnTo>
                  <a:pt x="88658" y="372262"/>
                </a:lnTo>
                <a:lnTo>
                  <a:pt x="130263" y="383387"/>
                </a:lnTo>
                <a:lnTo>
                  <a:pt x="137604" y="383387"/>
                </a:lnTo>
                <a:lnTo>
                  <a:pt x="185585" y="373329"/>
                </a:lnTo>
                <a:lnTo>
                  <a:pt x="224713" y="344500"/>
                </a:lnTo>
                <a:lnTo>
                  <a:pt x="225844" y="343065"/>
                </a:lnTo>
                <a:lnTo>
                  <a:pt x="232651" y="334454"/>
                </a:lnTo>
                <a:lnTo>
                  <a:pt x="233718" y="332765"/>
                </a:lnTo>
                <a:lnTo>
                  <a:pt x="239699" y="323380"/>
                </a:lnTo>
                <a:lnTo>
                  <a:pt x="245872" y="311251"/>
                </a:lnTo>
                <a:lnTo>
                  <a:pt x="251155" y="298069"/>
                </a:lnTo>
                <a:lnTo>
                  <a:pt x="255447" y="283845"/>
                </a:lnTo>
                <a:lnTo>
                  <a:pt x="258521" y="268693"/>
                </a:lnTo>
                <a:lnTo>
                  <a:pt x="260350" y="252615"/>
                </a:lnTo>
                <a:lnTo>
                  <a:pt x="260972" y="235610"/>
                </a:lnTo>
                <a:close/>
              </a:path>
              <a:path w="356869" h="469900">
                <a:moveTo>
                  <a:pt x="356870" y="0"/>
                </a:moveTo>
                <a:lnTo>
                  <a:pt x="300748" y="0"/>
                </a:lnTo>
                <a:lnTo>
                  <a:pt x="300748" y="375005"/>
                </a:lnTo>
                <a:lnTo>
                  <a:pt x="356870" y="375005"/>
                </a:lnTo>
                <a:lnTo>
                  <a:pt x="356870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2339657" y="2104796"/>
            <a:ext cx="1105535" cy="388620"/>
          </a:xfrm>
          <a:custGeom>
            <a:avLst/>
            <a:gdLst/>
            <a:ahLst/>
            <a:cxnLst/>
            <a:rect l="l" t="t" r="r" b="b"/>
            <a:pathLst>
              <a:path w="1105535" h="388619">
                <a:moveTo>
                  <a:pt x="269227" y="146939"/>
                </a:moveTo>
                <a:lnTo>
                  <a:pt x="264718" y="105257"/>
                </a:lnTo>
                <a:lnTo>
                  <a:pt x="251066" y="66954"/>
                </a:lnTo>
                <a:lnTo>
                  <a:pt x="227469" y="35280"/>
                </a:lnTo>
                <a:lnTo>
                  <a:pt x="212750" y="23393"/>
                </a:lnTo>
                <a:lnTo>
                  <a:pt x="212750" y="146939"/>
                </a:lnTo>
                <a:lnTo>
                  <a:pt x="212432" y="157238"/>
                </a:lnTo>
                <a:lnTo>
                  <a:pt x="204851" y="194602"/>
                </a:lnTo>
                <a:lnTo>
                  <a:pt x="182181" y="228130"/>
                </a:lnTo>
                <a:lnTo>
                  <a:pt x="144018" y="243649"/>
                </a:lnTo>
                <a:lnTo>
                  <a:pt x="134607" y="244106"/>
                </a:lnTo>
                <a:lnTo>
                  <a:pt x="125437" y="243649"/>
                </a:lnTo>
                <a:lnTo>
                  <a:pt x="88023" y="228155"/>
                </a:lnTo>
                <a:lnTo>
                  <a:pt x="64833" y="194716"/>
                </a:lnTo>
                <a:lnTo>
                  <a:pt x="56934" y="157289"/>
                </a:lnTo>
                <a:lnTo>
                  <a:pt x="56591" y="146939"/>
                </a:lnTo>
                <a:lnTo>
                  <a:pt x="56946" y="136626"/>
                </a:lnTo>
                <a:lnTo>
                  <a:pt x="68745" y="91719"/>
                </a:lnTo>
                <a:lnTo>
                  <a:pt x="95135" y="61734"/>
                </a:lnTo>
                <a:lnTo>
                  <a:pt x="134607" y="50622"/>
                </a:lnTo>
                <a:lnTo>
                  <a:pt x="143586" y="51066"/>
                </a:lnTo>
                <a:lnTo>
                  <a:pt x="180886" y="66319"/>
                </a:lnTo>
                <a:lnTo>
                  <a:pt x="204546" y="99301"/>
                </a:lnTo>
                <a:lnTo>
                  <a:pt x="212420" y="136601"/>
                </a:lnTo>
                <a:lnTo>
                  <a:pt x="212750" y="146939"/>
                </a:lnTo>
                <a:lnTo>
                  <a:pt x="212750" y="23393"/>
                </a:lnTo>
                <a:lnTo>
                  <a:pt x="166535" y="3086"/>
                </a:lnTo>
                <a:lnTo>
                  <a:pt x="134607" y="0"/>
                </a:lnTo>
                <a:lnTo>
                  <a:pt x="118173" y="787"/>
                </a:lnTo>
                <a:lnTo>
                  <a:pt x="75387" y="12573"/>
                </a:lnTo>
                <a:lnTo>
                  <a:pt x="42265" y="35941"/>
                </a:lnTo>
                <a:lnTo>
                  <a:pt x="18542" y="67906"/>
                </a:lnTo>
                <a:lnTo>
                  <a:pt x="4572" y="105905"/>
                </a:lnTo>
                <a:lnTo>
                  <a:pt x="0" y="146939"/>
                </a:lnTo>
                <a:lnTo>
                  <a:pt x="508" y="161277"/>
                </a:lnTo>
                <a:lnTo>
                  <a:pt x="8140" y="202577"/>
                </a:lnTo>
                <a:lnTo>
                  <a:pt x="25361" y="239039"/>
                </a:lnTo>
                <a:lnTo>
                  <a:pt x="52349" y="267830"/>
                </a:lnTo>
                <a:lnTo>
                  <a:pt x="88861" y="287375"/>
                </a:lnTo>
                <a:lnTo>
                  <a:pt x="134607" y="294233"/>
                </a:lnTo>
                <a:lnTo>
                  <a:pt x="151053" y="293497"/>
                </a:lnTo>
                <a:lnTo>
                  <a:pt x="193840" y="282270"/>
                </a:lnTo>
                <a:lnTo>
                  <a:pt x="226999" y="259727"/>
                </a:lnTo>
                <a:lnTo>
                  <a:pt x="240423" y="244106"/>
                </a:lnTo>
                <a:lnTo>
                  <a:pt x="243852" y="239522"/>
                </a:lnTo>
                <a:lnTo>
                  <a:pt x="260972" y="203060"/>
                </a:lnTo>
                <a:lnTo>
                  <a:pt x="268706" y="161493"/>
                </a:lnTo>
                <a:lnTo>
                  <a:pt x="269227" y="146939"/>
                </a:lnTo>
                <a:close/>
              </a:path>
              <a:path w="1105535" h="388619">
                <a:moveTo>
                  <a:pt x="553224" y="7416"/>
                </a:moveTo>
                <a:lnTo>
                  <a:pt x="492683" y="7416"/>
                </a:lnTo>
                <a:lnTo>
                  <a:pt x="417182" y="202349"/>
                </a:lnTo>
                <a:lnTo>
                  <a:pt x="338201" y="7416"/>
                </a:lnTo>
                <a:lnTo>
                  <a:pt x="277533" y="7416"/>
                </a:lnTo>
                <a:lnTo>
                  <a:pt x="389420" y="274980"/>
                </a:lnTo>
                <a:lnTo>
                  <a:pt x="371830" y="320205"/>
                </a:lnTo>
                <a:lnTo>
                  <a:pt x="369277" y="326351"/>
                </a:lnTo>
                <a:lnTo>
                  <a:pt x="365531" y="330695"/>
                </a:lnTo>
                <a:lnTo>
                  <a:pt x="355714" y="335876"/>
                </a:lnTo>
                <a:lnTo>
                  <a:pt x="350253" y="337197"/>
                </a:lnTo>
                <a:lnTo>
                  <a:pt x="340829" y="337197"/>
                </a:lnTo>
                <a:lnTo>
                  <a:pt x="331584" y="336473"/>
                </a:lnTo>
                <a:lnTo>
                  <a:pt x="325882" y="335407"/>
                </a:lnTo>
                <a:lnTo>
                  <a:pt x="317500" y="333489"/>
                </a:lnTo>
                <a:lnTo>
                  <a:pt x="317500" y="383501"/>
                </a:lnTo>
                <a:lnTo>
                  <a:pt x="326999" y="386461"/>
                </a:lnTo>
                <a:lnTo>
                  <a:pt x="334289" y="388010"/>
                </a:lnTo>
                <a:lnTo>
                  <a:pt x="360895" y="388404"/>
                </a:lnTo>
                <a:lnTo>
                  <a:pt x="366445" y="387845"/>
                </a:lnTo>
                <a:lnTo>
                  <a:pt x="405688" y="367588"/>
                </a:lnTo>
                <a:lnTo>
                  <a:pt x="419087" y="345211"/>
                </a:lnTo>
                <a:lnTo>
                  <a:pt x="553224" y="7416"/>
                </a:lnTo>
                <a:close/>
              </a:path>
              <a:path w="1105535" h="388619">
                <a:moveTo>
                  <a:pt x="815886" y="137134"/>
                </a:moveTo>
                <a:lnTo>
                  <a:pt x="811644" y="98844"/>
                </a:lnTo>
                <a:lnTo>
                  <a:pt x="792568" y="52476"/>
                </a:lnTo>
                <a:lnTo>
                  <a:pt x="790130" y="49187"/>
                </a:lnTo>
                <a:lnTo>
                  <a:pt x="785253" y="42595"/>
                </a:lnTo>
                <a:lnTo>
                  <a:pt x="776922" y="33540"/>
                </a:lnTo>
                <a:lnTo>
                  <a:pt x="767511" y="25400"/>
                </a:lnTo>
                <a:lnTo>
                  <a:pt x="759879" y="20154"/>
                </a:lnTo>
                <a:lnTo>
                  <a:pt x="759879" y="113233"/>
                </a:lnTo>
                <a:lnTo>
                  <a:pt x="759879" y="117144"/>
                </a:lnTo>
                <a:lnTo>
                  <a:pt x="613549" y="117144"/>
                </a:lnTo>
                <a:lnTo>
                  <a:pt x="613549" y="113957"/>
                </a:lnTo>
                <a:lnTo>
                  <a:pt x="632333" y="74434"/>
                </a:lnTo>
                <a:lnTo>
                  <a:pt x="670648" y="50977"/>
                </a:lnTo>
                <a:lnTo>
                  <a:pt x="688213" y="49187"/>
                </a:lnTo>
                <a:lnTo>
                  <a:pt x="697534" y="49618"/>
                </a:lnTo>
                <a:lnTo>
                  <a:pt x="733285" y="63906"/>
                </a:lnTo>
                <a:lnTo>
                  <a:pt x="755815" y="97764"/>
                </a:lnTo>
                <a:lnTo>
                  <a:pt x="759879" y="113233"/>
                </a:lnTo>
                <a:lnTo>
                  <a:pt x="759879" y="20154"/>
                </a:lnTo>
                <a:lnTo>
                  <a:pt x="719023" y="2959"/>
                </a:lnTo>
                <a:lnTo>
                  <a:pt x="688213" y="0"/>
                </a:lnTo>
                <a:lnTo>
                  <a:pt x="672426" y="762"/>
                </a:lnTo>
                <a:lnTo>
                  <a:pt x="630897" y="12090"/>
                </a:lnTo>
                <a:lnTo>
                  <a:pt x="598449" y="34544"/>
                </a:lnTo>
                <a:lnTo>
                  <a:pt x="575373" y="65570"/>
                </a:lnTo>
                <a:lnTo>
                  <a:pt x="561517" y="103505"/>
                </a:lnTo>
                <a:lnTo>
                  <a:pt x="556945" y="145389"/>
                </a:lnTo>
                <a:lnTo>
                  <a:pt x="557466" y="160439"/>
                </a:lnTo>
                <a:lnTo>
                  <a:pt x="565327" y="203060"/>
                </a:lnTo>
                <a:lnTo>
                  <a:pt x="582637" y="239966"/>
                </a:lnTo>
                <a:lnTo>
                  <a:pt x="609333" y="268719"/>
                </a:lnTo>
                <a:lnTo>
                  <a:pt x="645528" y="287642"/>
                </a:lnTo>
                <a:lnTo>
                  <a:pt x="690130" y="294233"/>
                </a:lnTo>
                <a:lnTo>
                  <a:pt x="712355" y="292912"/>
                </a:lnTo>
                <a:lnTo>
                  <a:pt x="750951" y="282321"/>
                </a:lnTo>
                <a:lnTo>
                  <a:pt x="794588" y="244703"/>
                </a:lnTo>
                <a:lnTo>
                  <a:pt x="794918" y="244106"/>
                </a:lnTo>
                <a:lnTo>
                  <a:pt x="805535" y="225132"/>
                </a:lnTo>
                <a:lnTo>
                  <a:pt x="814692" y="201980"/>
                </a:lnTo>
                <a:lnTo>
                  <a:pt x="757250" y="201980"/>
                </a:lnTo>
                <a:lnTo>
                  <a:pt x="751497" y="212394"/>
                </a:lnTo>
                <a:lnTo>
                  <a:pt x="745261" y="221246"/>
                </a:lnTo>
                <a:lnTo>
                  <a:pt x="702030" y="243484"/>
                </a:lnTo>
                <a:lnTo>
                  <a:pt x="689165" y="244106"/>
                </a:lnTo>
                <a:lnTo>
                  <a:pt x="680847" y="243687"/>
                </a:lnTo>
                <a:lnTo>
                  <a:pt x="645109" y="229476"/>
                </a:lnTo>
                <a:lnTo>
                  <a:pt x="618934" y="191579"/>
                </a:lnTo>
                <a:lnTo>
                  <a:pt x="613549" y="163931"/>
                </a:lnTo>
                <a:lnTo>
                  <a:pt x="815886" y="163931"/>
                </a:lnTo>
                <a:lnTo>
                  <a:pt x="815886" y="137134"/>
                </a:lnTo>
                <a:close/>
              </a:path>
              <a:path w="1105535" h="388619">
                <a:moveTo>
                  <a:pt x="1105496" y="137134"/>
                </a:moveTo>
                <a:lnTo>
                  <a:pt x="1101267" y="98844"/>
                </a:lnTo>
                <a:lnTo>
                  <a:pt x="1082192" y="52476"/>
                </a:lnTo>
                <a:lnTo>
                  <a:pt x="1079741" y="49187"/>
                </a:lnTo>
                <a:lnTo>
                  <a:pt x="1074864" y="42595"/>
                </a:lnTo>
                <a:lnTo>
                  <a:pt x="1066546" y="33540"/>
                </a:lnTo>
                <a:lnTo>
                  <a:pt x="1057122" y="25400"/>
                </a:lnTo>
                <a:lnTo>
                  <a:pt x="1049502" y="20167"/>
                </a:lnTo>
                <a:lnTo>
                  <a:pt x="1049502" y="113233"/>
                </a:lnTo>
                <a:lnTo>
                  <a:pt x="1049502" y="117144"/>
                </a:lnTo>
                <a:lnTo>
                  <a:pt x="903160" y="117144"/>
                </a:lnTo>
                <a:lnTo>
                  <a:pt x="903160" y="113957"/>
                </a:lnTo>
                <a:lnTo>
                  <a:pt x="921943" y="74434"/>
                </a:lnTo>
                <a:lnTo>
                  <a:pt x="960259" y="50977"/>
                </a:lnTo>
                <a:lnTo>
                  <a:pt x="977823" y="49187"/>
                </a:lnTo>
                <a:lnTo>
                  <a:pt x="987145" y="49618"/>
                </a:lnTo>
                <a:lnTo>
                  <a:pt x="1022908" y="63906"/>
                </a:lnTo>
                <a:lnTo>
                  <a:pt x="1045425" y="97764"/>
                </a:lnTo>
                <a:lnTo>
                  <a:pt x="1049502" y="113233"/>
                </a:lnTo>
                <a:lnTo>
                  <a:pt x="1049502" y="20167"/>
                </a:lnTo>
                <a:lnTo>
                  <a:pt x="1008634" y="2959"/>
                </a:lnTo>
                <a:lnTo>
                  <a:pt x="977823" y="0"/>
                </a:lnTo>
                <a:lnTo>
                  <a:pt x="962037" y="762"/>
                </a:lnTo>
                <a:lnTo>
                  <a:pt x="920508" y="12090"/>
                </a:lnTo>
                <a:lnTo>
                  <a:pt x="888060" y="34544"/>
                </a:lnTo>
                <a:lnTo>
                  <a:pt x="864984" y="65570"/>
                </a:lnTo>
                <a:lnTo>
                  <a:pt x="851141" y="103505"/>
                </a:lnTo>
                <a:lnTo>
                  <a:pt x="846556" y="145389"/>
                </a:lnTo>
                <a:lnTo>
                  <a:pt x="847077" y="160439"/>
                </a:lnTo>
                <a:lnTo>
                  <a:pt x="854938" y="203060"/>
                </a:lnTo>
                <a:lnTo>
                  <a:pt x="872261" y="239966"/>
                </a:lnTo>
                <a:lnTo>
                  <a:pt x="898944" y="268719"/>
                </a:lnTo>
                <a:lnTo>
                  <a:pt x="935139" y="287642"/>
                </a:lnTo>
                <a:lnTo>
                  <a:pt x="979741" y="294233"/>
                </a:lnTo>
                <a:lnTo>
                  <a:pt x="1001966" y="292912"/>
                </a:lnTo>
                <a:lnTo>
                  <a:pt x="1040561" y="282321"/>
                </a:lnTo>
                <a:lnTo>
                  <a:pt x="1084199" y="244703"/>
                </a:lnTo>
                <a:lnTo>
                  <a:pt x="1084529" y="244106"/>
                </a:lnTo>
                <a:lnTo>
                  <a:pt x="1095146" y="225132"/>
                </a:lnTo>
                <a:lnTo>
                  <a:pt x="1104303" y="201980"/>
                </a:lnTo>
                <a:lnTo>
                  <a:pt x="1046861" y="201980"/>
                </a:lnTo>
                <a:lnTo>
                  <a:pt x="1041120" y="212394"/>
                </a:lnTo>
                <a:lnTo>
                  <a:pt x="1034872" y="221246"/>
                </a:lnTo>
                <a:lnTo>
                  <a:pt x="991641" y="243484"/>
                </a:lnTo>
                <a:lnTo>
                  <a:pt x="978776" y="244106"/>
                </a:lnTo>
                <a:lnTo>
                  <a:pt x="970470" y="243687"/>
                </a:lnTo>
                <a:lnTo>
                  <a:pt x="934720" y="229476"/>
                </a:lnTo>
                <a:lnTo>
                  <a:pt x="908545" y="191579"/>
                </a:lnTo>
                <a:lnTo>
                  <a:pt x="903160" y="163931"/>
                </a:lnTo>
                <a:lnTo>
                  <a:pt x="1105496" y="163931"/>
                </a:lnTo>
                <a:lnTo>
                  <a:pt x="1105496" y="13713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3629126" y="2007285"/>
            <a:ext cx="1838960" cy="391795"/>
          </a:xfrm>
          <a:custGeom>
            <a:avLst/>
            <a:gdLst/>
            <a:ahLst/>
            <a:cxnLst/>
            <a:rect l="l" t="t" r="r" b="b"/>
            <a:pathLst>
              <a:path w="1838960" h="391794">
                <a:moveTo>
                  <a:pt x="271741" y="121450"/>
                </a:moveTo>
                <a:lnTo>
                  <a:pt x="264109" y="76212"/>
                </a:lnTo>
                <a:lnTo>
                  <a:pt x="256628" y="60426"/>
                </a:lnTo>
                <a:lnTo>
                  <a:pt x="254381" y="56476"/>
                </a:lnTo>
                <a:lnTo>
                  <a:pt x="221983" y="26174"/>
                </a:lnTo>
                <a:lnTo>
                  <a:pt x="214655" y="22504"/>
                </a:lnTo>
                <a:lnTo>
                  <a:pt x="214655" y="121450"/>
                </a:lnTo>
                <a:lnTo>
                  <a:pt x="213398" y="136131"/>
                </a:lnTo>
                <a:lnTo>
                  <a:pt x="183197" y="176212"/>
                </a:lnTo>
                <a:lnTo>
                  <a:pt x="132689" y="185826"/>
                </a:lnTo>
                <a:lnTo>
                  <a:pt x="56476" y="185826"/>
                </a:lnTo>
                <a:lnTo>
                  <a:pt x="56476" y="60426"/>
                </a:lnTo>
                <a:lnTo>
                  <a:pt x="134124" y="60426"/>
                </a:lnTo>
                <a:lnTo>
                  <a:pt x="183400" y="69303"/>
                </a:lnTo>
                <a:lnTo>
                  <a:pt x="213410" y="107581"/>
                </a:lnTo>
                <a:lnTo>
                  <a:pt x="214655" y="121450"/>
                </a:lnTo>
                <a:lnTo>
                  <a:pt x="214655" y="22504"/>
                </a:lnTo>
                <a:lnTo>
                  <a:pt x="171577" y="9956"/>
                </a:lnTo>
                <a:lnTo>
                  <a:pt x="139039" y="7886"/>
                </a:lnTo>
                <a:lnTo>
                  <a:pt x="0" y="7886"/>
                </a:lnTo>
                <a:lnTo>
                  <a:pt x="0" y="382892"/>
                </a:lnTo>
                <a:lnTo>
                  <a:pt x="56476" y="382892"/>
                </a:lnTo>
                <a:lnTo>
                  <a:pt x="56476" y="238353"/>
                </a:lnTo>
                <a:lnTo>
                  <a:pt x="139039" y="238353"/>
                </a:lnTo>
                <a:lnTo>
                  <a:pt x="184518" y="233705"/>
                </a:lnTo>
                <a:lnTo>
                  <a:pt x="220548" y="220078"/>
                </a:lnTo>
                <a:lnTo>
                  <a:pt x="253758" y="189534"/>
                </a:lnTo>
                <a:lnTo>
                  <a:pt x="269760" y="146608"/>
                </a:lnTo>
                <a:lnTo>
                  <a:pt x="271246" y="134315"/>
                </a:lnTo>
                <a:lnTo>
                  <a:pt x="271741" y="121450"/>
                </a:lnTo>
                <a:close/>
              </a:path>
              <a:path w="1838960" h="391794">
                <a:moveTo>
                  <a:pt x="562343" y="234645"/>
                </a:moveTo>
                <a:lnTo>
                  <a:pt x="561873" y="221691"/>
                </a:lnTo>
                <a:lnTo>
                  <a:pt x="561086" y="214655"/>
                </a:lnTo>
                <a:lnTo>
                  <a:pt x="560451" y="208915"/>
                </a:lnTo>
                <a:lnTo>
                  <a:pt x="550595" y="171945"/>
                </a:lnTo>
                <a:lnTo>
                  <a:pt x="536587" y="146697"/>
                </a:lnTo>
                <a:lnTo>
                  <a:pt x="531710" y="140106"/>
                </a:lnTo>
                <a:lnTo>
                  <a:pt x="523379" y="131051"/>
                </a:lnTo>
                <a:lnTo>
                  <a:pt x="513969" y="122910"/>
                </a:lnTo>
                <a:lnTo>
                  <a:pt x="506336" y="117665"/>
                </a:lnTo>
                <a:lnTo>
                  <a:pt x="506336" y="210743"/>
                </a:lnTo>
                <a:lnTo>
                  <a:pt x="506336" y="214655"/>
                </a:lnTo>
                <a:lnTo>
                  <a:pt x="359994" y="214655"/>
                </a:lnTo>
                <a:lnTo>
                  <a:pt x="359994" y="211467"/>
                </a:lnTo>
                <a:lnTo>
                  <a:pt x="378790" y="171945"/>
                </a:lnTo>
                <a:lnTo>
                  <a:pt x="417106" y="148488"/>
                </a:lnTo>
                <a:lnTo>
                  <a:pt x="434670" y="146697"/>
                </a:lnTo>
                <a:lnTo>
                  <a:pt x="443979" y="147129"/>
                </a:lnTo>
                <a:lnTo>
                  <a:pt x="479742" y="161417"/>
                </a:lnTo>
                <a:lnTo>
                  <a:pt x="502272" y="195275"/>
                </a:lnTo>
                <a:lnTo>
                  <a:pt x="506336" y="210743"/>
                </a:lnTo>
                <a:lnTo>
                  <a:pt x="506336" y="117665"/>
                </a:lnTo>
                <a:lnTo>
                  <a:pt x="465480" y="100469"/>
                </a:lnTo>
                <a:lnTo>
                  <a:pt x="434670" y="97510"/>
                </a:lnTo>
                <a:lnTo>
                  <a:pt x="418871" y="98272"/>
                </a:lnTo>
                <a:lnTo>
                  <a:pt x="377355" y="109601"/>
                </a:lnTo>
                <a:lnTo>
                  <a:pt x="344906" y="132054"/>
                </a:lnTo>
                <a:lnTo>
                  <a:pt x="321830" y="163080"/>
                </a:lnTo>
                <a:lnTo>
                  <a:pt x="307975" y="201015"/>
                </a:lnTo>
                <a:lnTo>
                  <a:pt x="303403" y="242900"/>
                </a:lnTo>
                <a:lnTo>
                  <a:pt x="303923" y="257949"/>
                </a:lnTo>
                <a:lnTo>
                  <a:pt x="311772" y="300570"/>
                </a:lnTo>
                <a:lnTo>
                  <a:pt x="329095" y="337477"/>
                </a:lnTo>
                <a:lnTo>
                  <a:pt x="355777" y="366229"/>
                </a:lnTo>
                <a:lnTo>
                  <a:pt x="391972" y="385152"/>
                </a:lnTo>
                <a:lnTo>
                  <a:pt x="436575" y="391744"/>
                </a:lnTo>
                <a:lnTo>
                  <a:pt x="458812" y="390423"/>
                </a:lnTo>
                <a:lnTo>
                  <a:pt x="497408" y="379831"/>
                </a:lnTo>
                <a:lnTo>
                  <a:pt x="541045" y="342214"/>
                </a:lnTo>
                <a:lnTo>
                  <a:pt x="541375" y="341617"/>
                </a:lnTo>
                <a:lnTo>
                  <a:pt x="551992" y="322643"/>
                </a:lnTo>
                <a:lnTo>
                  <a:pt x="561136" y="299491"/>
                </a:lnTo>
                <a:lnTo>
                  <a:pt x="503707" y="299491"/>
                </a:lnTo>
                <a:lnTo>
                  <a:pt x="497954" y="309905"/>
                </a:lnTo>
                <a:lnTo>
                  <a:pt x="491705" y="318757"/>
                </a:lnTo>
                <a:lnTo>
                  <a:pt x="448487" y="340995"/>
                </a:lnTo>
                <a:lnTo>
                  <a:pt x="435622" y="341617"/>
                </a:lnTo>
                <a:lnTo>
                  <a:pt x="427304" y="341198"/>
                </a:lnTo>
                <a:lnTo>
                  <a:pt x="391553" y="326986"/>
                </a:lnTo>
                <a:lnTo>
                  <a:pt x="365379" y="289090"/>
                </a:lnTo>
                <a:lnTo>
                  <a:pt x="359994" y="261442"/>
                </a:lnTo>
                <a:lnTo>
                  <a:pt x="562343" y="261442"/>
                </a:lnTo>
                <a:lnTo>
                  <a:pt x="562343" y="234645"/>
                </a:lnTo>
                <a:close/>
              </a:path>
              <a:path w="1838960" h="391794">
                <a:moveTo>
                  <a:pt x="931697" y="104927"/>
                </a:moveTo>
                <a:lnTo>
                  <a:pt x="863015" y="104927"/>
                </a:lnTo>
                <a:lnTo>
                  <a:pt x="863015" y="65887"/>
                </a:lnTo>
                <a:lnTo>
                  <a:pt x="865924" y="59220"/>
                </a:lnTo>
                <a:lnTo>
                  <a:pt x="877646" y="51562"/>
                </a:lnTo>
                <a:lnTo>
                  <a:pt x="884478" y="49657"/>
                </a:lnTo>
                <a:lnTo>
                  <a:pt x="897394" y="49657"/>
                </a:lnTo>
                <a:lnTo>
                  <a:pt x="930262" y="64973"/>
                </a:lnTo>
                <a:lnTo>
                  <a:pt x="930262" y="9690"/>
                </a:lnTo>
                <a:lnTo>
                  <a:pt x="889215" y="0"/>
                </a:lnTo>
                <a:lnTo>
                  <a:pt x="873671" y="190"/>
                </a:lnTo>
                <a:lnTo>
                  <a:pt x="834542" y="10693"/>
                </a:lnTo>
                <a:lnTo>
                  <a:pt x="809967" y="40881"/>
                </a:lnTo>
                <a:lnTo>
                  <a:pt x="806538" y="64008"/>
                </a:lnTo>
                <a:lnTo>
                  <a:pt x="806538" y="104927"/>
                </a:lnTo>
                <a:lnTo>
                  <a:pt x="755865" y="104927"/>
                </a:lnTo>
                <a:lnTo>
                  <a:pt x="755865" y="104457"/>
                </a:lnTo>
                <a:lnTo>
                  <a:pt x="736866" y="105473"/>
                </a:lnTo>
                <a:lnTo>
                  <a:pt x="689457" y="120853"/>
                </a:lnTo>
                <a:lnTo>
                  <a:pt x="659307" y="142748"/>
                </a:lnTo>
                <a:lnTo>
                  <a:pt x="659307" y="104927"/>
                </a:lnTo>
                <a:lnTo>
                  <a:pt x="603783" y="104927"/>
                </a:lnTo>
                <a:lnTo>
                  <a:pt x="603783" y="383489"/>
                </a:lnTo>
                <a:lnTo>
                  <a:pt x="659307" y="383489"/>
                </a:lnTo>
                <a:lnTo>
                  <a:pt x="659307" y="203288"/>
                </a:lnTo>
                <a:lnTo>
                  <a:pt x="668058" y="190868"/>
                </a:lnTo>
                <a:lnTo>
                  <a:pt x="700227" y="165354"/>
                </a:lnTo>
                <a:lnTo>
                  <a:pt x="740727" y="154813"/>
                </a:lnTo>
                <a:lnTo>
                  <a:pt x="755865" y="154114"/>
                </a:lnTo>
                <a:lnTo>
                  <a:pt x="755865" y="153631"/>
                </a:lnTo>
                <a:lnTo>
                  <a:pt x="806538" y="153631"/>
                </a:lnTo>
                <a:lnTo>
                  <a:pt x="806538" y="382892"/>
                </a:lnTo>
                <a:lnTo>
                  <a:pt x="863015" y="382892"/>
                </a:lnTo>
                <a:lnTo>
                  <a:pt x="863015" y="153631"/>
                </a:lnTo>
                <a:lnTo>
                  <a:pt x="931697" y="153631"/>
                </a:lnTo>
                <a:lnTo>
                  <a:pt x="931697" y="104927"/>
                </a:lnTo>
                <a:close/>
              </a:path>
              <a:path w="1838960" h="391794">
                <a:moveTo>
                  <a:pt x="1218692" y="244449"/>
                </a:moveTo>
                <a:lnTo>
                  <a:pt x="1214183" y="202768"/>
                </a:lnTo>
                <a:lnTo>
                  <a:pt x="1200531" y="164465"/>
                </a:lnTo>
                <a:lnTo>
                  <a:pt x="1176934" y="132791"/>
                </a:lnTo>
                <a:lnTo>
                  <a:pt x="1162215" y="120904"/>
                </a:lnTo>
                <a:lnTo>
                  <a:pt x="1162215" y="244449"/>
                </a:lnTo>
                <a:lnTo>
                  <a:pt x="1161884" y="254749"/>
                </a:lnTo>
                <a:lnTo>
                  <a:pt x="1154303" y="292112"/>
                </a:lnTo>
                <a:lnTo>
                  <a:pt x="1131646" y="325640"/>
                </a:lnTo>
                <a:lnTo>
                  <a:pt x="1093470" y="341160"/>
                </a:lnTo>
                <a:lnTo>
                  <a:pt x="1084072" y="341617"/>
                </a:lnTo>
                <a:lnTo>
                  <a:pt x="1074902" y="341160"/>
                </a:lnTo>
                <a:lnTo>
                  <a:pt x="1037475" y="325666"/>
                </a:lnTo>
                <a:lnTo>
                  <a:pt x="1014298" y="292227"/>
                </a:lnTo>
                <a:lnTo>
                  <a:pt x="1006398" y="254800"/>
                </a:lnTo>
                <a:lnTo>
                  <a:pt x="1006055" y="244449"/>
                </a:lnTo>
                <a:lnTo>
                  <a:pt x="1006398" y="234137"/>
                </a:lnTo>
                <a:lnTo>
                  <a:pt x="1018209" y="189230"/>
                </a:lnTo>
                <a:lnTo>
                  <a:pt x="1044600" y="159245"/>
                </a:lnTo>
                <a:lnTo>
                  <a:pt x="1084072" y="148132"/>
                </a:lnTo>
                <a:lnTo>
                  <a:pt x="1093038" y="148577"/>
                </a:lnTo>
                <a:lnTo>
                  <a:pt x="1130350" y="163830"/>
                </a:lnTo>
                <a:lnTo>
                  <a:pt x="1154010" y="196811"/>
                </a:lnTo>
                <a:lnTo>
                  <a:pt x="1161884" y="234111"/>
                </a:lnTo>
                <a:lnTo>
                  <a:pt x="1162215" y="244449"/>
                </a:lnTo>
                <a:lnTo>
                  <a:pt x="1162215" y="120904"/>
                </a:lnTo>
                <a:lnTo>
                  <a:pt x="1115987" y="100596"/>
                </a:lnTo>
                <a:lnTo>
                  <a:pt x="1084072" y="97510"/>
                </a:lnTo>
                <a:lnTo>
                  <a:pt x="1067625" y="98298"/>
                </a:lnTo>
                <a:lnTo>
                  <a:pt x="1024839" y="110083"/>
                </a:lnTo>
                <a:lnTo>
                  <a:pt x="991730" y="133451"/>
                </a:lnTo>
                <a:lnTo>
                  <a:pt x="968006" y="165417"/>
                </a:lnTo>
                <a:lnTo>
                  <a:pt x="954036" y="203415"/>
                </a:lnTo>
                <a:lnTo>
                  <a:pt x="949464" y="244449"/>
                </a:lnTo>
                <a:lnTo>
                  <a:pt x="949972" y="258787"/>
                </a:lnTo>
                <a:lnTo>
                  <a:pt x="957592" y="300088"/>
                </a:lnTo>
                <a:lnTo>
                  <a:pt x="974826" y="336550"/>
                </a:lnTo>
                <a:lnTo>
                  <a:pt x="1001814" y="365340"/>
                </a:lnTo>
                <a:lnTo>
                  <a:pt x="1038326" y="384886"/>
                </a:lnTo>
                <a:lnTo>
                  <a:pt x="1084072" y="391744"/>
                </a:lnTo>
                <a:lnTo>
                  <a:pt x="1100518" y="391007"/>
                </a:lnTo>
                <a:lnTo>
                  <a:pt x="1143304" y="379780"/>
                </a:lnTo>
                <a:lnTo>
                  <a:pt x="1176464" y="357238"/>
                </a:lnTo>
                <a:lnTo>
                  <a:pt x="1189888" y="341617"/>
                </a:lnTo>
                <a:lnTo>
                  <a:pt x="1193317" y="337032"/>
                </a:lnTo>
                <a:lnTo>
                  <a:pt x="1210437" y="300570"/>
                </a:lnTo>
                <a:lnTo>
                  <a:pt x="1218171" y="259003"/>
                </a:lnTo>
                <a:lnTo>
                  <a:pt x="1218692" y="244449"/>
                </a:lnTo>
                <a:close/>
              </a:path>
              <a:path w="1838960" h="391794">
                <a:moveTo>
                  <a:pt x="1413065" y="104457"/>
                </a:moveTo>
                <a:lnTo>
                  <a:pt x="1360855" y="113677"/>
                </a:lnTo>
                <a:lnTo>
                  <a:pt x="1325778" y="134518"/>
                </a:lnTo>
                <a:lnTo>
                  <a:pt x="1316507" y="142748"/>
                </a:lnTo>
                <a:lnTo>
                  <a:pt x="1316507" y="104927"/>
                </a:lnTo>
                <a:lnTo>
                  <a:pt x="1260983" y="104927"/>
                </a:lnTo>
                <a:lnTo>
                  <a:pt x="1260983" y="383489"/>
                </a:lnTo>
                <a:lnTo>
                  <a:pt x="1316507" y="383489"/>
                </a:lnTo>
                <a:lnTo>
                  <a:pt x="1316507" y="203288"/>
                </a:lnTo>
                <a:lnTo>
                  <a:pt x="1325257" y="190868"/>
                </a:lnTo>
                <a:lnTo>
                  <a:pt x="1357426" y="165354"/>
                </a:lnTo>
                <a:lnTo>
                  <a:pt x="1397927" y="154813"/>
                </a:lnTo>
                <a:lnTo>
                  <a:pt x="1413065" y="154114"/>
                </a:lnTo>
                <a:lnTo>
                  <a:pt x="1413065" y="104457"/>
                </a:lnTo>
                <a:close/>
              </a:path>
              <a:path w="1838960" h="391794">
                <a:moveTo>
                  <a:pt x="1838858" y="196824"/>
                </a:moveTo>
                <a:lnTo>
                  <a:pt x="1837309" y="174282"/>
                </a:lnTo>
                <a:lnTo>
                  <a:pt x="1832635" y="154495"/>
                </a:lnTo>
                <a:lnTo>
                  <a:pt x="1829066" y="146697"/>
                </a:lnTo>
                <a:lnTo>
                  <a:pt x="1824863" y="137490"/>
                </a:lnTo>
                <a:lnTo>
                  <a:pt x="1784261" y="103949"/>
                </a:lnTo>
                <a:lnTo>
                  <a:pt x="1744929" y="97510"/>
                </a:lnTo>
                <a:lnTo>
                  <a:pt x="1731962" y="98412"/>
                </a:lnTo>
                <a:lnTo>
                  <a:pt x="1693354" y="111874"/>
                </a:lnTo>
                <a:lnTo>
                  <a:pt x="1660982" y="140169"/>
                </a:lnTo>
                <a:lnTo>
                  <a:pt x="1653032" y="152311"/>
                </a:lnTo>
                <a:lnTo>
                  <a:pt x="1651203" y="146697"/>
                </a:lnTo>
                <a:lnTo>
                  <a:pt x="1648320" y="137883"/>
                </a:lnTo>
                <a:lnTo>
                  <a:pt x="1643913" y="129578"/>
                </a:lnTo>
                <a:lnTo>
                  <a:pt x="1641729" y="125450"/>
                </a:lnTo>
                <a:lnTo>
                  <a:pt x="1600568" y="100330"/>
                </a:lnTo>
                <a:lnTo>
                  <a:pt x="1574292" y="97510"/>
                </a:lnTo>
                <a:lnTo>
                  <a:pt x="1561338" y="98323"/>
                </a:lnTo>
                <a:lnTo>
                  <a:pt x="1524165" y="110553"/>
                </a:lnTo>
                <a:lnTo>
                  <a:pt x="1494726" y="129578"/>
                </a:lnTo>
                <a:lnTo>
                  <a:pt x="1494726" y="104927"/>
                </a:lnTo>
                <a:lnTo>
                  <a:pt x="1439202" y="104927"/>
                </a:lnTo>
                <a:lnTo>
                  <a:pt x="1439202" y="382892"/>
                </a:lnTo>
                <a:lnTo>
                  <a:pt x="1494726" y="382892"/>
                </a:lnTo>
                <a:lnTo>
                  <a:pt x="1494726" y="184264"/>
                </a:lnTo>
                <a:lnTo>
                  <a:pt x="1501444" y="177114"/>
                </a:lnTo>
                <a:lnTo>
                  <a:pt x="1534541" y="153149"/>
                </a:lnTo>
                <a:lnTo>
                  <a:pt x="1562087" y="146697"/>
                </a:lnTo>
                <a:lnTo>
                  <a:pt x="1568627" y="146697"/>
                </a:lnTo>
                <a:lnTo>
                  <a:pt x="1574850" y="147891"/>
                </a:lnTo>
                <a:lnTo>
                  <a:pt x="1586738" y="152679"/>
                </a:lnTo>
                <a:lnTo>
                  <a:pt x="1591932" y="156311"/>
                </a:lnTo>
                <a:lnTo>
                  <a:pt x="1596313" y="161175"/>
                </a:lnTo>
                <a:lnTo>
                  <a:pt x="1600708" y="165963"/>
                </a:lnTo>
                <a:lnTo>
                  <a:pt x="1610741" y="202806"/>
                </a:lnTo>
                <a:lnTo>
                  <a:pt x="1610791" y="382892"/>
                </a:lnTo>
                <a:lnTo>
                  <a:pt x="1667268" y="382892"/>
                </a:lnTo>
                <a:lnTo>
                  <a:pt x="1667383" y="184264"/>
                </a:lnTo>
                <a:lnTo>
                  <a:pt x="1697189" y="158902"/>
                </a:lnTo>
                <a:lnTo>
                  <a:pt x="1707311" y="153035"/>
                </a:lnTo>
                <a:lnTo>
                  <a:pt x="1714830" y="149745"/>
                </a:lnTo>
                <a:lnTo>
                  <a:pt x="1723339" y="147459"/>
                </a:lnTo>
                <a:lnTo>
                  <a:pt x="1731645" y="146697"/>
                </a:lnTo>
                <a:lnTo>
                  <a:pt x="1742719" y="147637"/>
                </a:lnTo>
                <a:lnTo>
                  <a:pt x="1774990" y="169938"/>
                </a:lnTo>
                <a:lnTo>
                  <a:pt x="1782864" y="202806"/>
                </a:lnTo>
                <a:lnTo>
                  <a:pt x="1782864" y="382892"/>
                </a:lnTo>
                <a:lnTo>
                  <a:pt x="1838858" y="382892"/>
                </a:lnTo>
                <a:lnTo>
                  <a:pt x="1838858" y="19682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5515343" y="2104793"/>
            <a:ext cx="241300" cy="294640"/>
          </a:xfrm>
          <a:custGeom>
            <a:avLst/>
            <a:gdLst/>
            <a:ahLst/>
            <a:cxnLst/>
            <a:rect l="l" t="t" r="r" b="b"/>
            <a:pathLst>
              <a:path w="241300" h="294639">
                <a:moveTo>
                  <a:pt x="64614" y="91298"/>
                </a:moveTo>
                <a:lnTo>
                  <a:pt x="8017" y="91298"/>
                </a:lnTo>
                <a:lnTo>
                  <a:pt x="12556" y="76550"/>
                </a:lnTo>
                <a:lnTo>
                  <a:pt x="34289" y="36667"/>
                </a:lnTo>
                <a:lnTo>
                  <a:pt x="71584" y="9841"/>
                </a:lnTo>
                <a:lnTo>
                  <a:pt x="117316" y="261"/>
                </a:lnTo>
                <a:lnTo>
                  <a:pt x="127195" y="0"/>
                </a:lnTo>
                <a:lnTo>
                  <a:pt x="141516" y="478"/>
                </a:lnTo>
                <a:lnTo>
                  <a:pt x="188526" y="11823"/>
                </a:lnTo>
                <a:lnTo>
                  <a:pt x="220071" y="36308"/>
                </a:lnTo>
                <a:lnTo>
                  <a:pt x="228447" y="49178"/>
                </a:lnTo>
                <a:lnTo>
                  <a:pt x="126716" y="49178"/>
                </a:lnTo>
                <a:lnTo>
                  <a:pt x="116792" y="49702"/>
                </a:lnTo>
                <a:lnTo>
                  <a:pt x="75503" y="70118"/>
                </a:lnTo>
                <a:lnTo>
                  <a:pt x="69610" y="79631"/>
                </a:lnTo>
                <a:lnTo>
                  <a:pt x="64614" y="91298"/>
                </a:lnTo>
                <a:close/>
              </a:path>
              <a:path w="241300" h="294639">
                <a:moveTo>
                  <a:pt x="90460" y="294236"/>
                </a:moveTo>
                <a:lnTo>
                  <a:pt x="49964" y="287639"/>
                </a:lnTo>
                <a:lnTo>
                  <a:pt x="17051" y="266236"/>
                </a:lnTo>
                <a:lnTo>
                  <a:pt x="493" y="229606"/>
                </a:lnTo>
                <a:lnTo>
                  <a:pt x="0" y="220407"/>
                </a:lnTo>
                <a:lnTo>
                  <a:pt x="882" y="206579"/>
                </a:lnTo>
                <a:lnTo>
                  <a:pt x="21882" y="161753"/>
                </a:lnTo>
                <a:lnTo>
                  <a:pt x="53606" y="138083"/>
                </a:lnTo>
                <a:lnTo>
                  <a:pt x="96817" y="121167"/>
                </a:lnTo>
                <a:lnTo>
                  <a:pt x="148374" y="109426"/>
                </a:lnTo>
                <a:lnTo>
                  <a:pt x="184271" y="103862"/>
                </a:lnTo>
                <a:lnTo>
                  <a:pt x="184271" y="88825"/>
                </a:lnTo>
                <a:lnTo>
                  <a:pt x="183274" y="83281"/>
                </a:lnTo>
                <a:lnTo>
                  <a:pt x="179285" y="72272"/>
                </a:lnTo>
                <a:lnTo>
                  <a:pt x="176134" y="67446"/>
                </a:lnTo>
                <a:lnTo>
                  <a:pt x="171827" y="63298"/>
                </a:lnTo>
                <a:lnTo>
                  <a:pt x="167599" y="59150"/>
                </a:lnTo>
                <a:lnTo>
                  <a:pt x="126716" y="49178"/>
                </a:lnTo>
                <a:lnTo>
                  <a:pt x="228447" y="49178"/>
                </a:lnTo>
                <a:lnTo>
                  <a:pt x="240330" y="90602"/>
                </a:lnTo>
                <a:lnTo>
                  <a:pt x="240749" y="100870"/>
                </a:lnTo>
                <a:lnTo>
                  <a:pt x="240749" y="147417"/>
                </a:lnTo>
                <a:lnTo>
                  <a:pt x="185787" y="147417"/>
                </a:lnTo>
                <a:lnTo>
                  <a:pt x="185281" y="148507"/>
                </a:lnTo>
                <a:lnTo>
                  <a:pt x="176448" y="151231"/>
                </a:lnTo>
                <a:lnTo>
                  <a:pt x="163989" y="154656"/>
                </a:lnTo>
                <a:lnTo>
                  <a:pt x="151440" y="157692"/>
                </a:lnTo>
                <a:lnTo>
                  <a:pt x="126589" y="162897"/>
                </a:lnTo>
                <a:lnTo>
                  <a:pt x="115199" y="165784"/>
                </a:lnTo>
                <a:lnTo>
                  <a:pt x="78435" y="180711"/>
                </a:lnTo>
                <a:lnTo>
                  <a:pt x="55999" y="215980"/>
                </a:lnTo>
                <a:lnTo>
                  <a:pt x="55999" y="225313"/>
                </a:lnTo>
                <a:lnTo>
                  <a:pt x="89353" y="245632"/>
                </a:lnTo>
                <a:lnTo>
                  <a:pt x="99315" y="246133"/>
                </a:lnTo>
                <a:lnTo>
                  <a:pt x="240749" y="246133"/>
                </a:lnTo>
                <a:lnTo>
                  <a:pt x="240749" y="260732"/>
                </a:lnTo>
                <a:lnTo>
                  <a:pt x="186186" y="260732"/>
                </a:lnTo>
                <a:lnTo>
                  <a:pt x="181257" y="264740"/>
                </a:lnTo>
                <a:lnTo>
                  <a:pt x="173771" y="269467"/>
                </a:lnTo>
                <a:lnTo>
                  <a:pt x="136924" y="286832"/>
                </a:lnTo>
                <a:lnTo>
                  <a:pt x="106591" y="293413"/>
                </a:lnTo>
                <a:lnTo>
                  <a:pt x="90460" y="294236"/>
                </a:lnTo>
                <a:close/>
              </a:path>
              <a:path w="241300" h="294639">
                <a:moveTo>
                  <a:pt x="185281" y="148507"/>
                </a:moveTo>
                <a:lnTo>
                  <a:pt x="185787" y="147417"/>
                </a:lnTo>
                <a:lnTo>
                  <a:pt x="188818" y="147417"/>
                </a:lnTo>
                <a:lnTo>
                  <a:pt x="185281" y="148507"/>
                </a:lnTo>
                <a:close/>
              </a:path>
              <a:path w="241300" h="294639">
                <a:moveTo>
                  <a:pt x="240749" y="246133"/>
                </a:moveTo>
                <a:lnTo>
                  <a:pt x="99315" y="246133"/>
                </a:lnTo>
                <a:lnTo>
                  <a:pt x="112073" y="245423"/>
                </a:lnTo>
                <a:lnTo>
                  <a:pt x="124263" y="243292"/>
                </a:lnTo>
                <a:lnTo>
                  <a:pt x="167100" y="222681"/>
                </a:lnTo>
                <a:lnTo>
                  <a:pt x="184271" y="209160"/>
                </a:lnTo>
                <a:lnTo>
                  <a:pt x="183952" y="209160"/>
                </a:lnTo>
                <a:lnTo>
                  <a:pt x="183872" y="185667"/>
                </a:lnTo>
                <a:lnTo>
                  <a:pt x="184151" y="172545"/>
                </a:lnTo>
                <a:lnTo>
                  <a:pt x="184271" y="150687"/>
                </a:lnTo>
                <a:lnTo>
                  <a:pt x="185281" y="148507"/>
                </a:lnTo>
                <a:lnTo>
                  <a:pt x="188818" y="147417"/>
                </a:lnTo>
                <a:lnTo>
                  <a:pt x="240749" y="147417"/>
                </a:lnTo>
                <a:lnTo>
                  <a:pt x="240749" y="246133"/>
                </a:lnTo>
                <a:close/>
              </a:path>
              <a:path w="241300" h="294639">
                <a:moveTo>
                  <a:pt x="240749" y="285381"/>
                </a:moveTo>
                <a:lnTo>
                  <a:pt x="186186" y="285381"/>
                </a:lnTo>
                <a:lnTo>
                  <a:pt x="186186" y="260732"/>
                </a:lnTo>
                <a:lnTo>
                  <a:pt x="240749" y="260732"/>
                </a:lnTo>
                <a:lnTo>
                  <a:pt x="240749" y="285381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814644" y="2104796"/>
            <a:ext cx="816610" cy="294640"/>
          </a:xfrm>
          <a:custGeom>
            <a:avLst/>
            <a:gdLst/>
            <a:ahLst/>
            <a:cxnLst/>
            <a:rect l="l" t="t" r="r" b="b"/>
            <a:pathLst>
              <a:path w="816609" h="294639">
                <a:moveTo>
                  <a:pt x="237871" y="101828"/>
                </a:moveTo>
                <a:lnTo>
                  <a:pt x="231470" y="58521"/>
                </a:lnTo>
                <a:lnTo>
                  <a:pt x="197967" y="14884"/>
                </a:lnTo>
                <a:lnTo>
                  <a:pt x="160401" y="1651"/>
                </a:lnTo>
                <a:lnTo>
                  <a:pt x="137121" y="0"/>
                </a:lnTo>
                <a:lnTo>
                  <a:pt x="124294" y="800"/>
                </a:lnTo>
                <a:lnTo>
                  <a:pt x="86868" y="12801"/>
                </a:lnTo>
                <a:lnTo>
                  <a:pt x="55524" y="33388"/>
                </a:lnTo>
                <a:lnTo>
                  <a:pt x="55524" y="7416"/>
                </a:lnTo>
                <a:lnTo>
                  <a:pt x="0" y="7416"/>
                </a:lnTo>
                <a:lnTo>
                  <a:pt x="0" y="285381"/>
                </a:lnTo>
                <a:lnTo>
                  <a:pt x="55524" y="285381"/>
                </a:lnTo>
                <a:lnTo>
                  <a:pt x="55524" y="83045"/>
                </a:lnTo>
                <a:lnTo>
                  <a:pt x="71602" y="68224"/>
                </a:lnTo>
                <a:lnTo>
                  <a:pt x="88607" y="57645"/>
                </a:lnTo>
                <a:lnTo>
                  <a:pt x="106540" y="51295"/>
                </a:lnTo>
                <a:lnTo>
                  <a:pt x="125399" y="49187"/>
                </a:lnTo>
                <a:lnTo>
                  <a:pt x="137795" y="50152"/>
                </a:lnTo>
                <a:lnTo>
                  <a:pt x="172986" y="73304"/>
                </a:lnTo>
                <a:lnTo>
                  <a:pt x="181394" y="109131"/>
                </a:lnTo>
                <a:lnTo>
                  <a:pt x="181394" y="285381"/>
                </a:lnTo>
                <a:lnTo>
                  <a:pt x="237871" y="285381"/>
                </a:lnTo>
                <a:lnTo>
                  <a:pt x="237871" y="101828"/>
                </a:lnTo>
                <a:close/>
              </a:path>
              <a:path w="816609" h="294639">
                <a:moveTo>
                  <a:pt x="532511" y="93332"/>
                </a:moveTo>
                <a:lnTo>
                  <a:pt x="516115" y="53733"/>
                </a:lnTo>
                <a:lnTo>
                  <a:pt x="485597" y="20942"/>
                </a:lnTo>
                <a:lnTo>
                  <a:pt x="448360" y="4114"/>
                </a:lnTo>
                <a:lnTo>
                  <a:pt x="411543" y="0"/>
                </a:lnTo>
                <a:lnTo>
                  <a:pt x="396011" y="723"/>
                </a:lnTo>
                <a:lnTo>
                  <a:pt x="354825" y="11493"/>
                </a:lnTo>
                <a:lnTo>
                  <a:pt x="322224" y="33502"/>
                </a:lnTo>
                <a:lnTo>
                  <a:pt x="298437" y="64617"/>
                </a:lnTo>
                <a:lnTo>
                  <a:pt x="283756" y="103212"/>
                </a:lnTo>
                <a:lnTo>
                  <a:pt x="278841" y="146939"/>
                </a:lnTo>
                <a:lnTo>
                  <a:pt x="279387" y="161963"/>
                </a:lnTo>
                <a:lnTo>
                  <a:pt x="287578" y="204139"/>
                </a:lnTo>
                <a:lnTo>
                  <a:pt x="305168" y="240461"/>
                </a:lnTo>
                <a:lnTo>
                  <a:pt x="331609" y="268808"/>
                </a:lnTo>
                <a:lnTo>
                  <a:pt x="367182" y="287642"/>
                </a:lnTo>
                <a:lnTo>
                  <a:pt x="411060" y="294233"/>
                </a:lnTo>
                <a:lnTo>
                  <a:pt x="423773" y="293827"/>
                </a:lnTo>
                <a:lnTo>
                  <a:pt x="466890" y="283895"/>
                </a:lnTo>
                <a:lnTo>
                  <a:pt x="504812" y="257238"/>
                </a:lnTo>
                <a:lnTo>
                  <a:pt x="528485" y="214198"/>
                </a:lnTo>
                <a:lnTo>
                  <a:pt x="474840" y="201980"/>
                </a:lnTo>
                <a:lnTo>
                  <a:pt x="469633" y="212585"/>
                </a:lnTo>
                <a:lnTo>
                  <a:pt x="463677" y="221551"/>
                </a:lnTo>
                <a:lnTo>
                  <a:pt x="422084" y="243509"/>
                </a:lnTo>
                <a:lnTo>
                  <a:pt x="411060" y="244106"/>
                </a:lnTo>
                <a:lnTo>
                  <a:pt x="402120" y="243674"/>
                </a:lnTo>
                <a:lnTo>
                  <a:pt x="365836" y="228904"/>
                </a:lnTo>
                <a:lnTo>
                  <a:pt x="343319" y="195668"/>
                </a:lnTo>
                <a:lnTo>
                  <a:pt x="335749" y="157708"/>
                </a:lnTo>
                <a:lnTo>
                  <a:pt x="335445" y="146939"/>
                </a:lnTo>
                <a:lnTo>
                  <a:pt x="335762" y="136182"/>
                </a:lnTo>
                <a:lnTo>
                  <a:pt x="343623" y="98348"/>
                </a:lnTo>
                <a:lnTo>
                  <a:pt x="366699" y="65760"/>
                </a:lnTo>
                <a:lnTo>
                  <a:pt x="402818" y="51054"/>
                </a:lnTo>
                <a:lnTo>
                  <a:pt x="411543" y="50622"/>
                </a:lnTo>
                <a:lnTo>
                  <a:pt x="422300" y="51206"/>
                </a:lnTo>
                <a:lnTo>
                  <a:pt x="462635" y="72910"/>
                </a:lnTo>
                <a:lnTo>
                  <a:pt x="475195" y="93332"/>
                </a:lnTo>
                <a:lnTo>
                  <a:pt x="532511" y="93332"/>
                </a:lnTo>
                <a:close/>
              </a:path>
              <a:path w="816609" h="294639">
                <a:moveTo>
                  <a:pt x="816254" y="137134"/>
                </a:moveTo>
                <a:lnTo>
                  <a:pt x="812012" y="98844"/>
                </a:lnTo>
                <a:lnTo>
                  <a:pt x="792937" y="52476"/>
                </a:lnTo>
                <a:lnTo>
                  <a:pt x="790498" y="49187"/>
                </a:lnTo>
                <a:lnTo>
                  <a:pt x="785622" y="42595"/>
                </a:lnTo>
                <a:lnTo>
                  <a:pt x="777290" y="33540"/>
                </a:lnTo>
                <a:lnTo>
                  <a:pt x="767880" y="25400"/>
                </a:lnTo>
                <a:lnTo>
                  <a:pt x="760247" y="20154"/>
                </a:lnTo>
                <a:lnTo>
                  <a:pt x="760247" y="113233"/>
                </a:lnTo>
                <a:lnTo>
                  <a:pt x="760247" y="117144"/>
                </a:lnTo>
                <a:lnTo>
                  <a:pt x="613918" y="117144"/>
                </a:lnTo>
                <a:lnTo>
                  <a:pt x="613918" y="113957"/>
                </a:lnTo>
                <a:lnTo>
                  <a:pt x="632701" y="74434"/>
                </a:lnTo>
                <a:lnTo>
                  <a:pt x="671017" y="50977"/>
                </a:lnTo>
                <a:lnTo>
                  <a:pt x="688581" y="49187"/>
                </a:lnTo>
                <a:lnTo>
                  <a:pt x="697903" y="49618"/>
                </a:lnTo>
                <a:lnTo>
                  <a:pt x="733653" y="63906"/>
                </a:lnTo>
                <a:lnTo>
                  <a:pt x="756183" y="97764"/>
                </a:lnTo>
                <a:lnTo>
                  <a:pt x="760247" y="113233"/>
                </a:lnTo>
                <a:lnTo>
                  <a:pt x="760247" y="20154"/>
                </a:lnTo>
                <a:lnTo>
                  <a:pt x="719391" y="2959"/>
                </a:lnTo>
                <a:lnTo>
                  <a:pt x="688581" y="0"/>
                </a:lnTo>
                <a:lnTo>
                  <a:pt x="672795" y="762"/>
                </a:lnTo>
                <a:lnTo>
                  <a:pt x="631266" y="12090"/>
                </a:lnTo>
                <a:lnTo>
                  <a:pt x="598817" y="34544"/>
                </a:lnTo>
                <a:lnTo>
                  <a:pt x="575741" y="65570"/>
                </a:lnTo>
                <a:lnTo>
                  <a:pt x="561886" y="103505"/>
                </a:lnTo>
                <a:lnTo>
                  <a:pt x="557314" y="145389"/>
                </a:lnTo>
                <a:lnTo>
                  <a:pt x="557834" y="160439"/>
                </a:lnTo>
                <a:lnTo>
                  <a:pt x="565696" y="203060"/>
                </a:lnTo>
                <a:lnTo>
                  <a:pt x="583006" y="239966"/>
                </a:lnTo>
                <a:lnTo>
                  <a:pt x="609688" y="268719"/>
                </a:lnTo>
                <a:lnTo>
                  <a:pt x="645896" y="287642"/>
                </a:lnTo>
                <a:lnTo>
                  <a:pt x="690499" y="294233"/>
                </a:lnTo>
                <a:lnTo>
                  <a:pt x="712724" y="292912"/>
                </a:lnTo>
                <a:lnTo>
                  <a:pt x="751319" y="282321"/>
                </a:lnTo>
                <a:lnTo>
                  <a:pt x="794956" y="244703"/>
                </a:lnTo>
                <a:lnTo>
                  <a:pt x="795286" y="244106"/>
                </a:lnTo>
                <a:lnTo>
                  <a:pt x="805903" y="225132"/>
                </a:lnTo>
                <a:lnTo>
                  <a:pt x="815060" y="201980"/>
                </a:lnTo>
                <a:lnTo>
                  <a:pt x="757618" y="201980"/>
                </a:lnTo>
                <a:lnTo>
                  <a:pt x="751865" y="212394"/>
                </a:lnTo>
                <a:lnTo>
                  <a:pt x="745629" y="221246"/>
                </a:lnTo>
                <a:lnTo>
                  <a:pt x="702398" y="243484"/>
                </a:lnTo>
                <a:lnTo>
                  <a:pt x="689533" y="244106"/>
                </a:lnTo>
                <a:lnTo>
                  <a:pt x="681215" y="243687"/>
                </a:lnTo>
                <a:lnTo>
                  <a:pt x="645477" y="229476"/>
                </a:lnTo>
                <a:lnTo>
                  <a:pt x="619302" y="191579"/>
                </a:lnTo>
                <a:lnTo>
                  <a:pt x="613918" y="163931"/>
                </a:lnTo>
                <a:lnTo>
                  <a:pt x="816254" y="163931"/>
                </a:lnTo>
                <a:lnTo>
                  <a:pt x="816254" y="13713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147572" y="2594406"/>
            <a:ext cx="899794" cy="384175"/>
          </a:xfrm>
          <a:custGeom>
            <a:avLst/>
            <a:gdLst/>
            <a:ahLst/>
            <a:cxnLst/>
            <a:rect l="l" t="t" r="r" b="b"/>
            <a:pathLst>
              <a:path w="899794" h="384175">
                <a:moveTo>
                  <a:pt x="354901" y="375005"/>
                </a:moveTo>
                <a:lnTo>
                  <a:pt x="315785" y="276047"/>
                </a:lnTo>
                <a:lnTo>
                  <a:pt x="294779" y="222923"/>
                </a:lnTo>
                <a:lnTo>
                  <a:pt x="235369" y="72656"/>
                </a:lnTo>
                <a:lnTo>
                  <a:pt x="235369" y="222923"/>
                </a:lnTo>
                <a:lnTo>
                  <a:pt x="120256" y="222923"/>
                </a:lnTo>
                <a:lnTo>
                  <a:pt x="178460" y="59829"/>
                </a:lnTo>
                <a:lnTo>
                  <a:pt x="235369" y="222923"/>
                </a:lnTo>
                <a:lnTo>
                  <a:pt x="235369" y="72656"/>
                </a:lnTo>
                <a:lnTo>
                  <a:pt x="229971" y="58991"/>
                </a:lnTo>
                <a:lnTo>
                  <a:pt x="206641" y="0"/>
                </a:lnTo>
                <a:lnTo>
                  <a:pt x="150761" y="0"/>
                </a:lnTo>
                <a:lnTo>
                  <a:pt x="0" y="375005"/>
                </a:lnTo>
                <a:lnTo>
                  <a:pt x="60071" y="375005"/>
                </a:lnTo>
                <a:lnTo>
                  <a:pt x="99314" y="276047"/>
                </a:lnTo>
                <a:lnTo>
                  <a:pt x="256184" y="276047"/>
                </a:lnTo>
                <a:lnTo>
                  <a:pt x="294830" y="375005"/>
                </a:lnTo>
                <a:lnTo>
                  <a:pt x="354901" y="375005"/>
                </a:lnTo>
                <a:close/>
              </a:path>
              <a:path w="899794" h="384175">
                <a:moveTo>
                  <a:pt x="616445" y="191452"/>
                </a:moveTo>
                <a:lnTo>
                  <a:pt x="610044" y="148132"/>
                </a:lnTo>
                <a:lnTo>
                  <a:pt x="576541" y="104495"/>
                </a:lnTo>
                <a:lnTo>
                  <a:pt x="538975" y="91274"/>
                </a:lnTo>
                <a:lnTo>
                  <a:pt x="515696" y="89623"/>
                </a:lnTo>
                <a:lnTo>
                  <a:pt x="502869" y="90424"/>
                </a:lnTo>
                <a:lnTo>
                  <a:pt x="465442" y="102425"/>
                </a:lnTo>
                <a:lnTo>
                  <a:pt x="434086" y="122999"/>
                </a:lnTo>
                <a:lnTo>
                  <a:pt x="434086" y="97040"/>
                </a:lnTo>
                <a:lnTo>
                  <a:pt x="378574" y="97040"/>
                </a:lnTo>
                <a:lnTo>
                  <a:pt x="378574" y="375005"/>
                </a:lnTo>
                <a:lnTo>
                  <a:pt x="434086" y="375005"/>
                </a:lnTo>
                <a:lnTo>
                  <a:pt x="434086" y="172656"/>
                </a:lnTo>
                <a:lnTo>
                  <a:pt x="450176" y="157848"/>
                </a:lnTo>
                <a:lnTo>
                  <a:pt x="467182" y="147269"/>
                </a:lnTo>
                <a:lnTo>
                  <a:pt x="485114" y="140919"/>
                </a:lnTo>
                <a:lnTo>
                  <a:pt x="503974" y="138798"/>
                </a:lnTo>
                <a:lnTo>
                  <a:pt x="516369" y="139776"/>
                </a:lnTo>
                <a:lnTo>
                  <a:pt x="551561" y="162915"/>
                </a:lnTo>
                <a:lnTo>
                  <a:pt x="559968" y="198742"/>
                </a:lnTo>
                <a:lnTo>
                  <a:pt x="559968" y="375005"/>
                </a:lnTo>
                <a:lnTo>
                  <a:pt x="616445" y="375005"/>
                </a:lnTo>
                <a:lnTo>
                  <a:pt x="616445" y="191452"/>
                </a:lnTo>
                <a:close/>
              </a:path>
              <a:path w="899794" h="384175">
                <a:moveTo>
                  <a:pt x="899236" y="190487"/>
                </a:moveTo>
                <a:lnTo>
                  <a:pt x="892543" y="151117"/>
                </a:lnTo>
                <a:lnTo>
                  <a:pt x="872083" y="118694"/>
                </a:lnTo>
                <a:lnTo>
                  <a:pt x="843775" y="100139"/>
                </a:lnTo>
                <a:lnTo>
                  <a:pt x="843775" y="238125"/>
                </a:lnTo>
                <a:lnTo>
                  <a:pt x="842759" y="240309"/>
                </a:lnTo>
                <a:lnTo>
                  <a:pt x="842645" y="262166"/>
                </a:lnTo>
                <a:lnTo>
                  <a:pt x="842365" y="275285"/>
                </a:lnTo>
                <a:lnTo>
                  <a:pt x="842441" y="298780"/>
                </a:lnTo>
                <a:lnTo>
                  <a:pt x="805434" y="324383"/>
                </a:lnTo>
                <a:lnTo>
                  <a:pt x="757809" y="335749"/>
                </a:lnTo>
                <a:lnTo>
                  <a:pt x="747839" y="335254"/>
                </a:lnTo>
                <a:lnTo>
                  <a:pt x="714489" y="314934"/>
                </a:lnTo>
                <a:lnTo>
                  <a:pt x="714489" y="305600"/>
                </a:lnTo>
                <a:lnTo>
                  <a:pt x="736930" y="270332"/>
                </a:lnTo>
                <a:lnTo>
                  <a:pt x="773696" y="255409"/>
                </a:lnTo>
                <a:lnTo>
                  <a:pt x="809929" y="247307"/>
                </a:lnTo>
                <a:lnTo>
                  <a:pt x="822477" y="244271"/>
                </a:lnTo>
                <a:lnTo>
                  <a:pt x="834936" y="240855"/>
                </a:lnTo>
                <a:lnTo>
                  <a:pt x="843775" y="238125"/>
                </a:lnTo>
                <a:lnTo>
                  <a:pt x="843775" y="100139"/>
                </a:lnTo>
                <a:lnTo>
                  <a:pt x="800011" y="90093"/>
                </a:lnTo>
                <a:lnTo>
                  <a:pt x="785685" y="89623"/>
                </a:lnTo>
                <a:lnTo>
                  <a:pt x="775804" y="89877"/>
                </a:lnTo>
                <a:lnTo>
                  <a:pt x="730072" y="99466"/>
                </a:lnTo>
                <a:lnTo>
                  <a:pt x="692785" y="126288"/>
                </a:lnTo>
                <a:lnTo>
                  <a:pt x="671042" y="166166"/>
                </a:lnTo>
                <a:lnTo>
                  <a:pt x="666508" y="180911"/>
                </a:lnTo>
                <a:lnTo>
                  <a:pt x="723112" y="180911"/>
                </a:lnTo>
                <a:lnTo>
                  <a:pt x="728103" y="169252"/>
                </a:lnTo>
                <a:lnTo>
                  <a:pt x="733996" y="159740"/>
                </a:lnTo>
                <a:lnTo>
                  <a:pt x="775284" y="139319"/>
                </a:lnTo>
                <a:lnTo>
                  <a:pt x="785202" y="138798"/>
                </a:lnTo>
                <a:lnTo>
                  <a:pt x="793267" y="139039"/>
                </a:lnTo>
                <a:lnTo>
                  <a:pt x="830313" y="152920"/>
                </a:lnTo>
                <a:lnTo>
                  <a:pt x="834631" y="157060"/>
                </a:lnTo>
                <a:lnTo>
                  <a:pt x="837780" y="161886"/>
                </a:lnTo>
                <a:lnTo>
                  <a:pt x="841768" y="172897"/>
                </a:lnTo>
                <a:lnTo>
                  <a:pt x="842759" y="178447"/>
                </a:lnTo>
                <a:lnTo>
                  <a:pt x="842759" y="193484"/>
                </a:lnTo>
                <a:lnTo>
                  <a:pt x="824699" y="196037"/>
                </a:lnTo>
                <a:lnTo>
                  <a:pt x="806869" y="199047"/>
                </a:lnTo>
                <a:lnTo>
                  <a:pt x="755307" y="210781"/>
                </a:lnTo>
                <a:lnTo>
                  <a:pt x="712101" y="227698"/>
                </a:lnTo>
                <a:lnTo>
                  <a:pt x="680377" y="251371"/>
                </a:lnTo>
                <a:lnTo>
                  <a:pt x="659371" y="296202"/>
                </a:lnTo>
                <a:lnTo>
                  <a:pt x="658495" y="310032"/>
                </a:lnTo>
                <a:lnTo>
                  <a:pt x="658990" y="319227"/>
                </a:lnTo>
                <a:lnTo>
                  <a:pt x="675538" y="355854"/>
                </a:lnTo>
                <a:lnTo>
                  <a:pt x="708456" y="377253"/>
                </a:lnTo>
                <a:lnTo>
                  <a:pt x="748957" y="383857"/>
                </a:lnTo>
                <a:lnTo>
                  <a:pt x="765086" y="383032"/>
                </a:lnTo>
                <a:lnTo>
                  <a:pt x="809612" y="370687"/>
                </a:lnTo>
                <a:lnTo>
                  <a:pt x="844677" y="350354"/>
                </a:lnTo>
                <a:lnTo>
                  <a:pt x="844677" y="375005"/>
                </a:lnTo>
                <a:lnTo>
                  <a:pt x="899236" y="375005"/>
                </a:lnTo>
                <a:lnTo>
                  <a:pt x="899236" y="350354"/>
                </a:lnTo>
                <a:lnTo>
                  <a:pt x="899236" y="335749"/>
                </a:lnTo>
                <a:lnTo>
                  <a:pt x="899236" y="237032"/>
                </a:lnTo>
                <a:lnTo>
                  <a:pt x="899236" y="1904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2105368" y="2589021"/>
            <a:ext cx="946785" cy="483870"/>
          </a:xfrm>
          <a:custGeom>
            <a:avLst/>
            <a:gdLst/>
            <a:ahLst/>
            <a:cxnLst/>
            <a:rect l="l" t="t" r="r" b="b"/>
            <a:pathLst>
              <a:path w="946785" h="483869">
                <a:moveTo>
                  <a:pt x="56121" y="5384"/>
                </a:moveTo>
                <a:lnTo>
                  <a:pt x="0" y="5384"/>
                </a:lnTo>
                <a:lnTo>
                  <a:pt x="0" y="380390"/>
                </a:lnTo>
                <a:lnTo>
                  <a:pt x="56121" y="380390"/>
                </a:lnTo>
                <a:lnTo>
                  <a:pt x="56121" y="5384"/>
                </a:lnTo>
                <a:close/>
              </a:path>
              <a:path w="946785" h="483869">
                <a:moveTo>
                  <a:pt x="353098" y="102425"/>
                </a:moveTo>
                <a:lnTo>
                  <a:pt x="292557" y="102425"/>
                </a:lnTo>
                <a:lnTo>
                  <a:pt x="217043" y="297345"/>
                </a:lnTo>
                <a:lnTo>
                  <a:pt x="138074" y="102425"/>
                </a:lnTo>
                <a:lnTo>
                  <a:pt x="77406" y="102425"/>
                </a:lnTo>
                <a:lnTo>
                  <a:pt x="189280" y="369976"/>
                </a:lnTo>
                <a:lnTo>
                  <a:pt x="171691" y="415201"/>
                </a:lnTo>
                <a:lnTo>
                  <a:pt x="169138" y="421347"/>
                </a:lnTo>
                <a:lnTo>
                  <a:pt x="165392" y="425691"/>
                </a:lnTo>
                <a:lnTo>
                  <a:pt x="155587" y="430885"/>
                </a:lnTo>
                <a:lnTo>
                  <a:pt x="150114" y="432193"/>
                </a:lnTo>
                <a:lnTo>
                  <a:pt x="140703" y="432193"/>
                </a:lnTo>
                <a:lnTo>
                  <a:pt x="131457" y="431482"/>
                </a:lnTo>
                <a:lnTo>
                  <a:pt x="125755" y="430403"/>
                </a:lnTo>
                <a:lnTo>
                  <a:pt x="117373" y="428485"/>
                </a:lnTo>
                <a:lnTo>
                  <a:pt x="117373" y="478497"/>
                </a:lnTo>
                <a:lnTo>
                  <a:pt x="126860" y="481457"/>
                </a:lnTo>
                <a:lnTo>
                  <a:pt x="134162" y="483006"/>
                </a:lnTo>
                <a:lnTo>
                  <a:pt x="160769" y="483412"/>
                </a:lnTo>
                <a:lnTo>
                  <a:pt x="166319" y="482854"/>
                </a:lnTo>
                <a:lnTo>
                  <a:pt x="205562" y="462584"/>
                </a:lnTo>
                <a:lnTo>
                  <a:pt x="218960" y="440220"/>
                </a:lnTo>
                <a:lnTo>
                  <a:pt x="353098" y="102425"/>
                </a:lnTo>
                <a:close/>
              </a:path>
              <a:path w="946785" h="483869">
                <a:moveTo>
                  <a:pt x="579018" y="306552"/>
                </a:moveTo>
                <a:lnTo>
                  <a:pt x="567156" y="264985"/>
                </a:lnTo>
                <a:lnTo>
                  <a:pt x="534987" y="236918"/>
                </a:lnTo>
                <a:lnTo>
                  <a:pt x="498106" y="221475"/>
                </a:lnTo>
                <a:lnTo>
                  <a:pt x="468376" y="212191"/>
                </a:lnTo>
                <a:lnTo>
                  <a:pt x="460959" y="209753"/>
                </a:lnTo>
                <a:lnTo>
                  <a:pt x="424268" y="183667"/>
                </a:lnTo>
                <a:lnTo>
                  <a:pt x="423113" y="178841"/>
                </a:lnTo>
                <a:lnTo>
                  <a:pt x="423113" y="164642"/>
                </a:lnTo>
                <a:lnTo>
                  <a:pt x="458584" y="143306"/>
                </a:lnTo>
                <a:lnTo>
                  <a:pt x="468452" y="142748"/>
                </a:lnTo>
                <a:lnTo>
                  <a:pt x="476567" y="143243"/>
                </a:lnTo>
                <a:lnTo>
                  <a:pt x="510908" y="162013"/>
                </a:lnTo>
                <a:lnTo>
                  <a:pt x="521703" y="179959"/>
                </a:lnTo>
                <a:lnTo>
                  <a:pt x="576033" y="179959"/>
                </a:lnTo>
                <a:lnTo>
                  <a:pt x="561314" y="141465"/>
                </a:lnTo>
                <a:lnTo>
                  <a:pt x="523735" y="106375"/>
                </a:lnTo>
                <a:lnTo>
                  <a:pt x="469417" y="95008"/>
                </a:lnTo>
                <a:lnTo>
                  <a:pt x="457644" y="95389"/>
                </a:lnTo>
                <a:lnTo>
                  <a:pt x="416953" y="104368"/>
                </a:lnTo>
                <a:lnTo>
                  <a:pt x="382333" y="128930"/>
                </a:lnTo>
                <a:lnTo>
                  <a:pt x="367068" y="165455"/>
                </a:lnTo>
                <a:lnTo>
                  <a:pt x="366623" y="173736"/>
                </a:lnTo>
                <a:lnTo>
                  <a:pt x="367017" y="182372"/>
                </a:lnTo>
                <a:lnTo>
                  <a:pt x="385724" y="223393"/>
                </a:lnTo>
                <a:lnTo>
                  <a:pt x="421309" y="246849"/>
                </a:lnTo>
                <a:lnTo>
                  <a:pt x="476389" y="266230"/>
                </a:lnTo>
                <a:lnTo>
                  <a:pt x="496938" y="273735"/>
                </a:lnTo>
                <a:lnTo>
                  <a:pt x="522541" y="300659"/>
                </a:lnTo>
                <a:lnTo>
                  <a:pt x="522541" y="306552"/>
                </a:lnTo>
                <a:lnTo>
                  <a:pt x="492544" y="336626"/>
                </a:lnTo>
                <a:lnTo>
                  <a:pt x="468934" y="339102"/>
                </a:lnTo>
                <a:lnTo>
                  <a:pt x="459460" y="338556"/>
                </a:lnTo>
                <a:lnTo>
                  <a:pt x="417728" y="317233"/>
                </a:lnTo>
                <a:lnTo>
                  <a:pt x="405638" y="295554"/>
                </a:lnTo>
                <a:lnTo>
                  <a:pt x="346646" y="295554"/>
                </a:lnTo>
                <a:lnTo>
                  <a:pt x="361784" y="333082"/>
                </a:lnTo>
                <a:lnTo>
                  <a:pt x="387997" y="362432"/>
                </a:lnTo>
                <a:lnTo>
                  <a:pt x="421601" y="381050"/>
                </a:lnTo>
                <a:lnTo>
                  <a:pt x="459651" y="388912"/>
                </a:lnTo>
                <a:lnTo>
                  <a:pt x="469417" y="389242"/>
                </a:lnTo>
                <a:lnTo>
                  <a:pt x="482295" y="388848"/>
                </a:lnTo>
                <a:lnTo>
                  <a:pt x="525932" y="379590"/>
                </a:lnTo>
                <a:lnTo>
                  <a:pt x="563105" y="353314"/>
                </a:lnTo>
                <a:lnTo>
                  <a:pt x="578573" y="315048"/>
                </a:lnTo>
                <a:lnTo>
                  <a:pt x="579018" y="306552"/>
                </a:lnTo>
                <a:close/>
              </a:path>
              <a:path w="946785" h="483869">
                <a:moveTo>
                  <a:pt x="681812" y="102425"/>
                </a:moveTo>
                <a:lnTo>
                  <a:pt x="625817" y="102425"/>
                </a:lnTo>
                <a:lnTo>
                  <a:pt x="625817" y="380390"/>
                </a:lnTo>
                <a:lnTo>
                  <a:pt x="681812" y="380390"/>
                </a:lnTo>
                <a:lnTo>
                  <a:pt x="681812" y="102425"/>
                </a:lnTo>
                <a:close/>
              </a:path>
              <a:path w="946785" h="483869">
                <a:moveTo>
                  <a:pt x="689114" y="35534"/>
                </a:moveTo>
                <a:lnTo>
                  <a:pt x="667639" y="2540"/>
                </a:lnTo>
                <a:lnTo>
                  <a:pt x="654050" y="0"/>
                </a:lnTo>
                <a:lnTo>
                  <a:pt x="646760" y="635"/>
                </a:lnTo>
                <a:lnTo>
                  <a:pt x="619036" y="28244"/>
                </a:lnTo>
                <a:lnTo>
                  <a:pt x="618401" y="35534"/>
                </a:lnTo>
                <a:lnTo>
                  <a:pt x="619036" y="42659"/>
                </a:lnTo>
                <a:lnTo>
                  <a:pt x="646760" y="70078"/>
                </a:lnTo>
                <a:lnTo>
                  <a:pt x="654050" y="70713"/>
                </a:lnTo>
                <a:lnTo>
                  <a:pt x="661136" y="70078"/>
                </a:lnTo>
                <a:lnTo>
                  <a:pt x="688479" y="42659"/>
                </a:lnTo>
                <a:lnTo>
                  <a:pt x="689114" y="35534"/>
                </a:lnTo>
                <a:close/>
              </a:path>
              <a:path w="946785" h="483869">
                <a:moveTo>
                  <a:pt x="946607" y="306552"/>
                </a:moveTo>
                <a:lnTo>
                  <a:pt x="934732" y="264985"/>
                </a:lnTo>
                <a:lnTo>
                  <a:pt x="902576" y="236918"/>
                </a:lnTo>
                <a:lnTo>
                  <a:pt x="865682" y="221475"/>
                </a:lnTo>
                <a:lnTo>
                  <a:pt x="835964" y="212191"/>
                </a:lnTo>
                <a:lnTo>
                  <a:pt x="828548" y="209753"/>
                </a:lnTo>
                <a:lnTo>
                  <a:pt x="791845" y="183667"/>
                </a:lnTo>
                <a:lnTo>
                  <a:pt x="790689" y="178841"/>
                </a:lnTo>
                <a:lnTo>
                  <a:pt x="790689" y="164642"/>
                </a:lnTo>
                <a:lnTo>
                  <a:pt x="826160" y="143306"/>
                </a:lnTo>
                <a:lnTo>
                  <a:pt x="836041" y="142748"/>
                </a:lnTo>
                <a:lnTo>
                  <a:pt x="844143" y="143243"/>
                </a:lnTo>
                <a:lnTo>
                  <a:pt x="878497" y="162013"/>
                </a:lnTo>
                <a:lnTo>
                  <a:pt x="889292" y="179959"/>
                </a:lnTo>
                <a:lnTo>
                  <a:pt x="943610" y="179959"/>
                </a:lnTo>
                <a:lnTo>
                  <a:pt x="928890" y="141465"/>
                </a:lnTo>
                <a:lnTo>
                  <a:pt x="891311" y="106375"/>
                </a:lnTo>
                <a:lnTo>
                  <a:pt x="837006" y="95008"/>
                </a:lnTo>
                <a:lnTo>
                  <a:pt x="825233" y="95389"/>
                </a:lnTo>
                <a:lnTo>
                  <a:pt x="784542" y="104368"/>
                </a:lnTo>
                <a:lnTo>
                  <a:pt x="749922" y="128930"/>
                </a:lnTo>
                <a:lnTo>
                  <a:pt x="734656" y="165455"/>
                </a:lnTo>
                <a:lnTo>
                  <a:pt x="734212" y="173736"/>
                </a:lnTo>
                <a:lnTo>
                  <a:pt x="734606" y="182372"/>
                </a:lnTo>
                <a:lnTo>
                  <a:pt x="753313" y="223393"/>
                </a:lnTo>
                <a:lnTo>
                  <a:pt x="788898" y="246849"/>
                </a:lnTo>
                <a:lnTo>
                  <a:pt x="843965" y="266230"/>
                </a:lnTo>
                <a:lnTo>
                  <a:pt x="864527" y="273735"/>
                </a:lnTo>
                <a:lnTo>
                  <a:pt x="890130" y="300659"/>
                </a:lnTo>
                <a:lnTo>
                  <a:pt x="890130" y="306552"/>
                </a:lnTo>
                <a:lnTo>
                  <a:pt x="860120" y="336626"/>
                </a:lnTo>
                <a:lnTo>
                  <a:pt x="836523" y="339102"/>
                </a:lnTo>
                <a:lnTo>
                  <a:pt x="827049" y="338556"/>
                </a:lnTo>
                <a:lnTo>
                  <a:pt x="785304" y="317233"/>
                </a:lnTo>
                <a:lnTo>
                  <a:pt x="773226" y="295554"/>
                </a:lnTo>
                <a:lnTo>
                  <a:pt x="714235" y="295554"/>
                </a:lnTo>
                <a:lnTo>
                  <a:pt x="729373" y="333082"/>
                </a:lnTo>
                <a:lnTo>
                  <a:pt x="755586" y="362432"/>
                </a:lnTo>
                <a:lnTo>
                  <a:pt x="789190" y="381050"/>
                </a:lnTo>
                <a:lnTo>
                  <a:pt x="827227" y="388912"/>
                </a:lnTo>
                <a:lnTo>
                  <a:pt x="837006" y="389242"/>
                </a:lnTo>
                <a:lnTo>
                  <a:pt x="849884" y="388848"/>
                </a:lnTo>
                <a:lnTo>
                  <a:pt x="893521" y="379590"/>
                </a:lnTo>
                <a:lnTo>
                  <a:pt x="930694" y="353314"/>
                </a:lnTo>
                <a:lnTo>
                  <a:pt x="946162" y="315048"/>
                </a:lnTo>
                <a:lnTo>
                  <a:pt x="946607" y="30655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3230397" y="2589021"/>
            <a:ext cx="611505" cy="389255"/>
          </a:xfrm>
          <a:custGeom>
            <a:avLst/>
            <a:gdLst/>
            <a:ahLst/>
            <a:cxnLst/>
            <a:rect l="l" t="t" r="r" b="b"/>
            <a:pathLst>
              <a:path w="611504" h="389255">
                <a:moveTo>
                  <a:pt x="237883" y="102425"/>
                </a:moveTo>
                <a:lnTo>
                  <a:pt x="181406" y="102425"/>
                </a:lnTo>
                <a:lnTo>
                  <a:pt x="181406" y="307759"/>
                </a:lnTo>
                <a:lnTo>
                  <a:pt x="174231" y="315099"/>
                </a:lnTo>
                <a:lnTo>
                  <a:pt x="141135" y="335699"/>
                </a:lnTo>
                <a:lnTo>
                  <a:pt x="114033" y="340537"/>
                </a:lnTo>
                <a:lnTo>
                  <a:pt x="101473" y="339585"/>
                </a:lnTo>
                <a:lnTo>
                  <a:pt x="64541" y="316687"/>
                </a:lnTo>
                <a:lnTo>
                  <a:pt x="55524" y="280593"/>
                </a:lnTo>
                <a:lnTo>
                  <a:pt x="55524" y="102425"/>
                </a:lnTo>
                <a:lnTo>
                  <a:pt x="0" y="102425"/>
                </a:lnTo>
                <a:lnTo>
                  <a:pt x="0" y="288493"/>
                </a:lnTo>
                <a:lnTo>
                  <a:pt x="1638" y="311759"/>
                </a:lnTo>
                <a:lnTo>
                  <a:pt x="14744" y="349338"/>
                </a:lnTo>
                <a:lnTo>
                  <a:pt x="57746" y="382841"/>
                </a:lnTo>
                <a:lnTo>
                  <a:pt x="99923" y="389242"/>
                </a:lnTo>
                <a:lnTo>
                  <a:pt x="112458" y="388493"/>
                </a:lnTo>
                <a:lnTo>
                  <a:pt x="149694" y="377278"/>
                </a:lnTo>
                <a:lnTo>
                  <a:pt x="181406" y="357530"/>
                </a:lnTo>
                <a:lnTo>
                  <a:pt x="181406" y="380390"/>
                </a:lnTo>
                <a:lnTo>
                  <a:pt x="237883" y="380390"/>
                </a:lnTo>
                <a:lnTo>
                  <a:pt x="237883" y="102425"/>
                </a:lnTo>
                <a:close/>
              </a:path>
              <a:path w="611504" h="389255">
                <a:moveTo>
                  <a:pt x="501053" y="306552"/>
                </a:moveTo>
                <a:lnTo>
                  <a:pt x="489178" y="264985"/>
                </a:lnTo>
                <a:lnTo>
                  <a:pt x="457022" y="236918"/>
                </a:lnTo>
                <a:lnTo>
                  <a:pt x="420128" y="221475"/>
                </a:lnTo>
                <a:lnTo>
                  <a:pt x="390410" y="212191"/>
                </a:lnTo>
                <a:lnTo>
                  <a:pt x="382993" y="209753"/>
                </a:lnTo>
                <a:lnTo>
                  <a:pt x="346290" y="183667"/>
                </a:lnTo>
                <a:lnTo>
                  <a:pt x="345135" y="178841"/>
                </a:lnTo>
                <a:lnTo>
                  <a:pt x="345135" y="164642"/>
                </a:lnTo>
                <a:lnTo>
                  <a:pt x="380606" y="143306"/>
                </a:lnTo>
                <a:lnTo>
                  <a:pt x="390486" y="142748"/>
                </a:lnTo>
                <a:lnTo>
                  <a:pt x="398602" y="143243"/>
                </a:lnTo>
                <a:lnTo>
                  <a:pt x="432943" y="162013"/>
                </a:lnTo>
                <a:lnTo>
                  <a:pt x="443738" y="179959"/>
                </a:lnTo>
                <a:lnTo>
                  <a:pt x="498055" y="179959"/>
                </a:lnTo>
                <a:lnTo>
                  <a:pt x="483349" y="141465"/>
                </a:lnTo>
                <a:lnTo>
                  <a:pt x="445770" y="106375"/>
                </a:lnTo>
                <a:lnTo>
                  <a:pt x="391452" y="95008"/>
                </a:lnTo>
                <a:lnTo>
                  <a:pt x="379679" y="95389"/>
                </a:lnTo>
                <a:lnTo>
                  <a:pt x="338988" y="104368"/>
                </a:lnTo>
                <a:lnTo>
                  <a:pt x="304368" y="128930"/>
                </a:lnTo>
                <a:lnTo>
                  <a:pt x="289102" y="165455"/>
                </a:lnTo>
                <a:lnTo>
                  <a:pt x="288658" y="173736"/>
                </a:lnTo>
                <a:lnTo>
                  <a:pt x="289052" y="182372"/>
                </a:lnTo>
                <a:lnTo>
                  <a:pt x="307759" y="223393"/>
                </a:lnTo>
                <a:lnTo>
                  <a:pt x="343344" y="246849"/>
                </a:lnTo>
                <a:lnTo>
                  <a:pt x="398411" y="266230"/>
                </a:lnTo>
                <a:lnTo>
                  <a:pt x="418973" y="273735"/>
                </a:lnTo>
                <a:lnTo>
                  <a:pt x="444576" y="300659"/>
                </a:lnTo>
                <a:lnTo>
                  <a:pt x="444576" y="306552"/>
                </a:lnTo>
                <a:lnTo>
                  <a:pt x="414566" y="336626"/>
                </a:lnTo>
                <a:lnTo>
                  <a:pt x="390969" y="339102"/>
                </a:lnTo>
                <a:lnTo>
                  <a:pt x="381495" y="338556"/>
                </a:lnTo>
                <a:lnTo>
                  <a:pt x="339750" y="317233"/>
                </a:lnTo>
                <a:lnTo>
                  <a:pt x="327672" y="295554"/>
                </a:lnTo>
                <a:lnTo>
                  <a:pt x="268681" y="295554"/>
                </a:lnTo>
                <a:lnTo>
                  <a:pt x="283819" y="333082"/>
                </a:lnTo>
                <a:lnTo>
                  <a:pt x="310032" y="362432"/>
                </a:lnTo>
                <a:lnTo>
                  <a:pt x="343636" y="381050"/>
                </a:lnTo>
                <a:lnTo>
                  <a:pt x="381685" y="388912"/>
                </a:lnTo>
                <a:lnTo>
                  <a:pt x="391452" y="389242"/>
                </a:lnTo>
                <a:lnTo>
                  <a:pt x="404329" y="388848"/>
                </a:lnTo>
                <a:lnTo>
                  <a:pt x="447967" y="379590"/>
                </a:lnTo>
                <a:lnTo>
                  <a:pt x="485140" y="353314"/>
                </a:lnTo>
                <a:lnTo>
                  <a:pt x="500608" y="315048"/>
                </a:lnTo>
                <a:lnTo>
                  <a:pt x="501053" y="306552"/>
                </a:lnTo>
                <a:close/>
              </a:path>
              <a:path w="611504" h="389255">
                <a:moveTo>
                  <a:pt x="603846" y="102425"/>
                </a:moveTo>
                <a:lnTo>
                  <a:pt x="547852" y="102425"/>
                </a:lnTo>
                <a:lnTo>
                  <a:pt x="547852" y="380390"/>
                </a:lnTo>
                <a:lnTo>
                  <a:pt x="603846" y="380390"/>
                </a:lnTo>
                <a:lnTo>
                  <a:pt x="603846" y="102425"/>
                </a:lnTo>
                <a:close/>
              </a:path>
              <a:path w="611504" h="389255">
                <a:moveTo>
                  <a:pt x="611149" y="35534"/>
                </a:moveTo>
                <a:lnTo>
                  <a:pt x="589673" y="2540"/>
                </a:lnTo>
                <a:lnTo>
                  <a:pt x="576084" y="0"/>
                </a:lnTo>
                <a:lnTo>
                  <a:pt x="568794" y="635"/>
                </a:lnTo>
                <a:lnTo>
                  <a:pt x="541070" y="28244"/>
                </a:lnTo>
                <a:lnTo>
                  <a:pt x="540435" y="35534"/>
                </a:lnTo>
                <a:lnTo>
                  <a:pt x="541070" y="42659"/>
                </a:lnTo>
                <a:lnTo>
                  <a:pt x="568794" y="70078"/>
                </a:lnTo>
                <a:lnTo>
                  <a:pt x="576084" y="70713"/>
                </a:lnTo>
                <a:lnTo>
                  <a:pt x="583158" y="70078"/>
                </a:lnTo>
                <a:lnTo>
                  <a:pt x="610514" y="42659"/>
                </a:lnTo>
                <a:lnTo>
                  <a:pt x="611149" y="3553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3887597" y="2683548"/>
            <a:ext cx="540385" cy="389255"/>
          </a:xfrm>
          <a:custGeom>
            <a:avLst/>
            <a:gdLst/>
            <a:ahLst/>
            <a:cxnLst/>
            <a:rect l="l" t="t" r="r" b="b"/>
            <a:pathLst>
              <a:path w="540385" h="389255">
                <a:moveTo>
                  <a:pt x="237883" y="102311"/>
                </a:moveTo>
                <a:lnTo>
                  <a:pt x="231482" y="58991"/>
                </a:lnTo>
                <a:lnTo>
                  <a:pt x="197980" y="15354"/>
                </a:lnTo>
                <a:lnTo>
                  <a:pt x="160401" y="2133"/>
                </a:lnTo>
                <a:lnTo>
                  <a:pt x="137134" y="482"/>
                </a:lnTo>
                <a:lnTo>
                  <a:pt x="124294" y="1282"/>
                </a:lnTo>
                <a:lnTo>
                  <a:pt x="86880" y="13284"/>
                </a:lnTo>
                <a:lnTo>
                  <a:pt x="55524" y="33858"/>
                </a:lnTo>
                <a:lnTo>
                  <a:pt x="55524" y="7899"/>
                </a:lnTo>
                <a:lnTo>
                  <a:pt x="0" y="7899"/>
                </a:lnTo>
                <a:lnTo>
                  <a:pt x="0" y="285864"/>
                </a:lnTo>
                <a:lnTo>
                  <a:pt x="55524" y="285864"/>
                </a:lnTo>
                <a:lnTo>
                  <a:pt x="55524" y="83515"/>
                </a:lnTo>
                <a:lnTo>
                  <a:pt x="71602" y="68707"/>
                </a:lnTo>
                <a:lnTo>
                  <a:pt x="88607" y="58127"/>
                </a:lnTo>
                <a:lnTo>
                  <a:pt x="106540" y="51777"/>
                </a:lnTo>
                <a:lnTo>
                  <a:pt x="125399" y="49657"/>
                </a:lnTo>
                <a:lnTo>
                  <a:pt x="137795" y="50634"/>
                </a:lnTo>
                <a:lnTo>
                  <a:pt x="172986" y="73774"/>
                </a:lnTo>
                <a:lnTo>
                  <a:pt x="181406" y="109601"/>
                </a:lnTo>
                <a:lnTo>
                  <a:pt x="181406" y="285864"/>
                </a:lnTo>
                <a:lnTo>
                  <a:pt x="237883" y="285864"/>
                </a:lnTo>
                <a:lnTo>
                  <a:pt x="237883" y="102311"/>
                </a:lnTo>
                <a:close/>
              </a:path>
              <a:path w="540385" h="389255">
                <a:moveTo>
                  <a:pt x="539826" y="7899"/>
                </a:moveTo>
                <a:lnTo>
                  <a:pt x="484301" y="7899"/>
                </a:lnTo>
                <a:lnTo>
                  <a:pt x="484301" y="143941"/>
                </a:lnTo>
                <a:lnTo>
                  <a:pt x="483908" y="155905"/>
                </a:lnTo>
                <a:lnTo>
                  <a:pt x="474713" y="195186"/>
                </a:lnTo>
                <a:lnTo>
                  <a:pt x="450557" y="226237"/>
                </a:lnTo>
                <a:lnTo>
                  <a:pt x="409638" y="239191"/>
                </a:lnTo>
                <a:lnTo>
                  <a:pt x="400710" y="238772"/>
                </a:lnTo>
                <a:lnTo>
                  <a:pt x="364858" y="224142"/>
                </a:lnTo>
                <a:lnTo>
                  <a:pt x="342709" y="191643"/>
                </a:lnTo>
                <a:lnTo>
                  <a:pt x="334848" y="144907"/>
                </a:lnTo>
                <a:lnTo>
                  <a:pt x="335178" y="135064"/>
                </a:lnTo>
                <a:lnTo>
                  <a:pt x="346544" y="91211"/>
                </a:lnTo>
                <a:lnTo>
                  <a:pt x="371894" y="61556"/>
                </a:lnTo>
                <a:lnTo>
                  <a:pt x="409638" y="50609"/>
                </a:lnTo>
                <a:lnTo>
                  <a:pt x="417233" y="51015"/>
                </a:lnTo>
                <a:lnTo>
                  <a:pt x="456920" y="69926"/>
                </a:lnTo>
                <a:lnTo>
                  <a:pt x="478320" y="105181"/>
                </a:lnTo>
                <a:lnTo>
                  <a:pt x="484301" y="143941"/>
                </a:lnTo>
                <a:lnTo>
                  <a:pt x="484301" y="7899"/>
                </a:lnTo>
                <a:lnTo>
                  <a:pt x="482739" y="7899"/>
                </a:lnTo>
                <a:lnTo>
                  <a:pt x="482739" y="32550"/>
                </a:lnTo>
                <a:lnTo>
                  <a:pt x="479412" y="28765"/>
                </a:lnTo>
                <a:lnTo>
                  <a:pt x="439178" y="7264"/>
                </a:lnTo>
                <a:lnTo>
                  <a:pt x="400304" y="0"/>
                </a:lnTo>
                <a:lnTo>
                  <a:pt x="386791" y="673"/>
                </a:lnTo>
                <a:lnTo>
                  <a:pt x="350050" y="10769"/>
                </a:lnTo>
                <a:lnTo>
                  <a:pt x="311632" y="41046"/>
                </a:lnTo>
                <a:lnTo>
                  <a:pt x="291934" y="74206"/>
                </a:lnTo>
                <a:lnTo>
                  <a:pt x="280936" y="114693"/>
                </a:lnTo>
                <a:lnTo>
                  <a:pt x="278853" y="144907"/>
                </a:lnTo>
                <a:lnTo>
                  <a:pt x="279438" y="161937"/>
                </a:lnTo>
                <a:lnTo>
                  <a:pt x="288302" y="207010"/>
                </a:lnTo>
                <a:lnTo>
                  <a:pt x="306705" y="242544"/>
                </a:lnTo>
                <a:lnTo>
                  <a:pt x="342912" y="274650"/>
                </a:lnTo>
                <a:lnTo>
                  <a:pt x="389178" y="288734"/>
                </a:lnTo>
                <a:lnTo>
                  <a:pt x="401739" y="289331"/>
                </a:lnTo>
                <a:lnTo>
                  <a:pt x="409397" y="289331"/>
                </a:lnTo>
                <a:lnTo>
                  <a:pt x="451396" y="278079"/>
                </a:lnTo>
                <a:lnTo>
                  <a:pt x="483781" y="254952"/>
                </a:lnTo>
                <a:lnTo>
                  <a:pt x="485851" y="252450"/>
                </a:lnTo>
                <a:lnTo>
                  <a:pt x="483704" y="271386"/>
                </a:lnTo>
                <a:lnTo>
                  <a:pt x="473202" y="311759"/>
                </a:lnTo>
                <a:lnTo>
                  <a:pt x="429895" y="338569"/>
                </a:lnTo>
                <a:lnTo>
                  <a:pt x="415023" y="339699"/>
                </a:lnTo>
                <a:lnTo>
                  <a:pt x="403580" y="339153"/>
                </a:lnTo>
                <a:lnTo>
                  <a:pt x="363689" y="325653"/>
                </a:lnTo>
                <a:lnTo>
                  <a:pt x="342620" y="297586"/>
                </a:lnTo>
                <a:lnTo>
                  <a:pt x="282321" y="297586"/>
                </a:lnTo>
                <a:lnTo>
                  <a:pt x="303136" y="339826"/>
                </a:lnTo>
                <a:lnTo>
                  <a:pt x="338912" y="371094"/>
                </a:lnTo>
                <a:lnTo>
                  <a:pt x="378383" y="385521"/>
                </a:lnTo>
                <a:lnTo>
                  <a:pt x="413943" y="388886"/>
                </a:lnTo>
                <a:lnTo>
                  <a:pt x="428231" y="388340"/>
                </a:lnTo>
                <a:lnTo>
                  <a:pt x="466585" y="380263"/>
                </a:lnTo>
                <a:lnTo>
                  <a:pt x="506196" y="355854"/>
                </a:lnTo>
                <a:lnTo>
                  <a:pt x="531088" y="317931"/>
                </a:lnTo>
                <a:lnTo>
                  <a:pt x="539737" y="271386"/>
                </a:lnTo>
                <a:lnTo>
                  <a:pt x="539826" y="249250"/>
                </a:lnTo>
                <a:lnTo>
                  <a:pt x="539826" y="239191"/>
                </a:lnTo>
                <a:lnTo>
                  <a:pt x="539826" y="50609"/>
                </a:lnTo>
                <a:lnTo>
                  <a:pt x="539826" y="32550"/>
                </a:lnTo>
                <a:lnTo>
                  <a:pt x="539826" y="789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4620488" y="2594368"/>
            <a:ext cx="1172845" cy="384175"/>
          </a:xfrm>
          <a:custGeom>
            <a:avLst/>
            <a:gdLst/>
            <a:ahLst/>
            <a:cxnLst/>
            <a:rect l="l" t="t" r="r" b="b"/>
            <a:pathLst>
              <a:path w="1172845" h="384175">
                <a:moveTo>
                  <a:pt x="245656" y="322580"/>
                </a:moveTo>
                <a:lnTo>
                  <a:pt x="56476" y="322580"/>
                </a:lnTo>
                <a:lnTo>
                  <a:pt x="56476" y="210820"/>
                </a:lnTo>
                <a:lnTo>
                  <a:pt x="222681" y="210820"/>
                </a:lnTo>
                <a:lnTo>
                  <a:pt x="222681" y="158750"/>
                </a:lnTo>
                <a:lnTo>
                  <a:pt x="56476" y="158750"/>
                </a:lnTo>
                <a:lnTo>
                  <a:pt x="56476" y="52070"/>
                </a:lnTo>
                <a:lnTo>
                  <a:pt x="241820" y="52070"/>
                </a:lnTo>
                <a:lnTo>
                  <a:pt x="241820" y="0"/>
                </a:lnTo>
                <a:lnTo>
                  <a:pt x="0" y="0"/>
                </a:lnTo>
                <a:lnTo>
                  <a:pt x="0" y="52070"/>
                </a:lnTo>
                <a:lnTo>
                  <a:pt x="0" y="158750"/>
                </a:lnTo>
                <a:lnTo>
                  <a:pt x="0" y="210820"/>
                </a:lnTo>
                <a:lnTo>
                  <a:pt x="0" y="322580"/>
                </a:lnTo>
                <a:lnTo>
                  <a:pt x="0" y="374650"/>
                </a:lnTo>
                <a:lnTo>
                  <a:pt x="245656" y="374650"/>
                </a:lnTo>
                <a:lnTo>
                  <a:pt x="245656" y="322580"/>
                </a:lnTo>
                <a:close/>
              </a:path>
              <a:path w="1172845" h="384175">
                <a:moveTo>
                  <a:pt x="527507" y="375043"/>
                </a:moveTo>
                <a:lnTo>
                  <a:pt x="423760" y="234556"/>
                </a:lnTo>
                <a:lnTo>
                  <a:pt x="525106" y="97078"/>
                </a:lnTo>
                <a:lnTo>
                  <a:pt x="459778" y="97078"/>
                </a:lnTo>
                <a:lnTo>
                  <a:pt x="391210" y="190169"/>
                </a:lnTo>
                <a:lnTo>
                  <a:pt x="322770" y="97078"/>
                </a:lnTo>
                <a:lnTo>
                  <a:pt x="257556" y="97078"/>
                </a:lnTo>
                <a:lnTo>
                  <a:pt x="358432" y="234556"/>
                </a:lnTo>
                <a:lnTo>
                  <a:pt x="255041" y="375043"/>
                </a:lnTo>
                <a:lnTo>
                  <a:pt x="320370" y="375043"/>
                </a:lnTo>
                <a:lnTo>
                  <a:pt x="391210" y="279069"/>
                </a:lnTo>
                <a:lnTo>
                  <a:pt x="462165" y="375043"/>
                </a:lnTo>
                <a:lnTo>
                  <a:pt x="527507" y="375043"/>
                </a:lnTo>
                <a:close/>
              </a:path>
              <a:path w="1172845" h="384175">
                <a:moveTo>
                  <a:pt x="790994" y="182994"/>
                </a:moveTo>
                <a:lnTo>
                  <a:pt x="774598" y="143383"/>
                </a:lnTo>
                <a:lnTo>
                  <a:pt x="744080" y="110591"/>
                </a:lnTo>
                <a:lnTo>
                  <a:pt x="706843" y="93764"/>
                </a:lnTo>
                <a:lnTo>
                  <a:pt x="670026" y="89662"/>
                </a:lnTo>
                <a:lnTo>
                  <a:pt x="654494" y="90373"/>
                </a:lnTo>
                <a:lnTo>
                  <a:pt x="613308" y="101142"/>
                </a:lnTo>
                <a:lnTo>
                  <a:pt x="580707" y="123151"/>
                </a:lnTo>
                <a:lnTo>
                  <a:pt x="556920" y="154266"/>
                </a:lnTo>
                <a:lnTo>
                  <a:pt x="542239" y="192874"/>
                </a:lnTo>
                <a:lnTo>
                  <a:pt x="537324" y="236601"/>
                </a:lnTo>
                <a:lnTo>
                  <a:pt x="537870" y="251612"/>
                </a:lnTo>
                <a:lnTo>
                  <a:pt x="546061" y="293789"/>
                </a:lnTo>
                <a:lnTo>
                  <a:pt x="563651" y="330111"/>
                </a:lnTo>
                <a:lnTo>
                  <a:pt x="590092" y="358470"/>
                </a:lnTo>
                <a:lnTo>
                  <a:pt x="625665" y="377291"/>
                </a:lnTo>
                <a:lnTo>
                  <a:pt x="669544" y="383895"/>
                </a:lnTo>
                <a:lnTo>
                  <a:pt x="682256" y="383476"/>
                </a:lnTo>
                <a:lnTo>
                  <a:pt x="725373" y="373545"/>
                </a:lnTo>
                <a:lnTo>
                  <a:pt x="763295" y="346887"/>
                </a:lnTo>
                <a:lnTo>
                  <a:pt x="786968" y="303847"/>
                </a:lnTo>
                <a:lnTo>
                  <a:pt x="733323" y="291642"/>
                </a:lnTo>
                <a:lnTo>
                  <a:pt x="728116" y="302247"/>
                </a:lnTo>
                <a:lnTo>
                  <a:pt x="722160" y="311200"/>
                </a:lnTo>
                <a:lnTo>
                  <a:pt x="680567" y="333159"/>
                </a:lnTo>
                <a:lnTo>
                  <a:pt x="669544" y="333756"/>
                </a:lnTo>
                <a:lnTo>
                  <a:pt x="660603" y="333336"/>
                </a:lnTo>
                <a:lnTo>
                  <a:pt x="624319" y="318566"/>
                </a:lnTo>
                <a:lnTo>
                  <a:pt x="601802" y="285330"/>
                </a:lnTo>
                <a:lnTo>
                  <a:pt x="594233" y="247357"/>
                </a:lnTo>
                <a:lnTo>
                  <a:pt x="593928" y="236601"/>
                </a:lnTo>
                <a:lnTo>
                  <a:pt x="594245" y="225844"/>
                </a:lnTo>
                <a:lnTo>
                  <a:pt x="602107" y="188010"/>
                </a:lnTo>
                <a:lnTo>
                  <a:pt x="625182" y="155409"/>
                </a:lnTo>
                <a:lnTo>
                  <a:pt x="661301" y="140703"/>
                </a:lnTo>
                <a:lnTo>
                  <a:pt x="670026" y="140271"/>
                </a:lnTo>
                <a:lnTo>
                  <a:pt x="680783" y="140855"/>
                </a:lnTo>
                <a:lnTo>
                  <a:pt x="721118" y="162560"/>
                </a:lnTo>
                <a:lnTo>
                  <a:pt x="733679" y="182994"/>
                </a:lnTo>
                <a:lnTo>
                  <a:pt x="790994" y="182994"/>
                </a:lnTo>
                <a:close/>
              </a:path>
              <a:path w="1172845" h="384175">
                <a:moveTo>
                  <a:pt x="1074737" y="226783"/>
                </a:moveTo>
                <a:lnTo>
                  <a:pt x="1070495" y="188493"/>
                </a:lnTo>
                <a:lnTo>
                  <a:pt x="1051420" y="142125"/>
                </a:lnTo>
                <a:lnTo>
                  <a:pt x="1048981" y="138836"/>
                </a:lnTo>
                <a:lnTo>
                  <a:pt x="1044105" y="132257"/>
                </a:lnTo>
                <a:lnTo>
                  <a:pt x="1035773" y="123202"/>
                </a:lnTo>
                <a:lnTo>
                  <a:pt x="1026363" y="115049"/>
                </a:lnTo>
                <a:lnTo>
                  <a:pt x="1018730" y="109804"/>
                </a:lnTo>
                <a:lnTo>
                  <a:pt x="1018730" y="202895"/>
                </a:lnTo>
                <a:lnTo>
                  <a:pt x="1018730" y="206806"/>
                </a:lnTo>
                <a:lnTo>
                  <a:pt x="872401" y="206806"/>
                </a:lnTo>
                <a:lnTo>
                  <a:pt x="872401" y="203606"/>
                </a:lnTo>
                <a:lnTo>
                  <a:pt x="891184" y="164084"/>
                </a:lnTo>
                <a:lnTo>
                  <a:pt x="929500" y="140627"/>
                </a:lnTo>
                <a:lnTo>
                  <a:pt x="947064" y="138836"/>
                </a:lnTo>
                <a:lnTo>
                  <a:pt x="956386" y="139268"/>
                </a:lnTo>
                <a:lnTo>
                  <a:pt x="992136" y="153555"/>
                </a:lnTo>
                <a:lnTo>
                  <a:pt x="1014666" y="187413"/>
                </a:lnTo>
                <a:lnTo>
                  <a:pt x="1018730" y="202895"/>
                </a:lnTo>
                <a:lnTo>
                  <a:pt x="1018730" y="109804"/>
                </a:lnTo>
                <a:lnTo>
                  <a:pt x="977874" y="92621"/>
                </a:lnTo>
                <a:lnTo>
                  <a:pt x="947064" y="89662"/>
                </a:lnTo>
                <a:lnTo>
                  <a:pt x="931278" y="90411"/>
                </a:lnTo>
                <a:lnTo>
                  <a:pt x="889749" y="101739"/>
                </a:lnTo>
                <a:lnTo>
                  <a:pt x="857300" y="124206"/>
                </a:lnTo>
                <a:lnTo>
                  <a:pt x="834224" y="155232"/>
                </a:lnTo>
                <a:lnTo>
                  <a:pt x="820369" y="193154"/>
                </a:lnTo>
                <a:lnTo>
                  <a:pt x="815797" y="235038"/>
                </a:lnTo>
                <a:lnTo>
                  <a:pt x="816317" y="250088"/>
                </a:lnTo>
                <a:lnTo>
                  <a:pt x="824179" y="292709"/>
                </a:lnTo>
                <a:lnTo>
                  <a:pt x="841489" y="329615"/>
                </a:lnTo>
                <a:lnTo>
                  <a:pt x="868172" y="358381"/>
                </a:lnTo>
                <a:lnTo>
                  <a:pt x="904379" y="377291"/>
                </a:lnTo>
                <a:lnTo>
                  <a:pt x="948982" y="383895"/>
                </a:lnTo>
                <a:lnTo>
                  <a:pt x="971207" y="382574"/>
                </a:lnTo>
                <a:lnTo>
                  <a:pt x="1009802" y="371983"/>
                </a:lnTo>
                <a:lnTo>
                  <a:pt x="1053439" y="334352"/>
                </a:lnTo>
                <a:lnTo>
                  <a:pt x="1053769" y="333756"/>
                </a:lnTo>
                <a:lnTo>
                  <a:pt x="1064387" y="314794"/>
                </a:lnTo>
                <a:lnTo>
                  <a:pt x="1073543" y="291642"/>
                </a:lnTo>
                <a:lnTo>
                  <a:pt x="1016101" y="291642"/>
                </a:lnTo>
                <a:lnTo>
                  <a:pt x="1010348" y="302044"/>
                </a:lnTo>
                <a:lnTo>
                  <a:pt x="1004112" y="310908"/>
                </a:lnTo>
                <a:lnTo>
                  <a:pt x="960882" y="333146"/>
                </a:lnTo>
                <a:lnTo>
                  <a:pt x="948016" y="333756"/>
                </a:lnTo>
                <a:lnTo>
                  <a:pt x="939698" y="333336"/>
                </a:lnTo>
                <a:lnTo>
                  <a:pt x="903960" y="319125"/>
                </a:lnTo>
                <a:lnTo>
                  <a:pt x="877785" y="281228"/>
                </a:lnTo>
                <a:lnTo>
                  <a:pt x="872401" y="253580"/>
                </a:lnTo>
                <a:lnTo>
                  <a:pt x="1074737" y="253580"/>
                </a:lnTo>
                <a:lnTo>
                  <a:pt x="1074737" y="226783"/>
                </a:lnTo>
                <a:close/>
              </a:path>
              <a:path w="1172845" h="384175">
                <a:moveTo>
                  <a:pt x="1172298" y="38"/>
                </a:moveTo>
                <a:lnTo>
                  <a:pt x="1116177" y="38"/>
                </a:lnTo>
                <a:lnTo>
                  <a:pt x="1116177" y="375043"/>
                </a:lnTo>
                <a:lnTo>
                  <a:pt x="1172298" y="375043"/>
                </a:lnTo>
                <a:lnTo>
                  <a:pt x="1172298" y="3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2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7447"/>
            <a:ext cx="10693400" cy="5990590"/>
          </a:xfrm>
          <a:custGeom>
            <a:avLst/>
            <a:gdLst/>
            <a:ahLst/>
            <a:cxn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0"/>
                </a:lnTo>
                <a:lnTo>
                  <a:pt x="0" y="59899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527484" y="1043"/>
            <a:ext cx="4171950" cy="6022340"/>
            <a:chOff x="6527484" y="1043"/>
            <a:chExt cx="4171950" cy="6022340"/>
          </a:xfrm>
        </p:grpSpPr>
        <p:sp>
          <p:nvSpPr>
            <p:cNvPr id="4" name="object 4" descr="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053467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2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836258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190143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557226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097744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59983" y="5711896"/>
            <a:ext cx="599440" cy="144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85"/>
              </a:lnSpc>
            </a:pPr>
            <a:r>
              <a:rPr dirty="0" sz="950" spc="-1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8201" y="5736249"/>
            <a:ext cx="412209" cy="9596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4289" y="5734903"/>
            <a:ext cx="405701" cy="97310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6457811" y="39502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9657477" y="4923016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60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4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8"/>
                </a:lnTo>
                <a:lnTo>
                  <a:pt x="26405" y="164298"/>
                </a:lnTo>
                <a:lnTo>
                  <a:pt x="45769" y="129379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3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6" y="129379"/>
                </a:lnTo>
                <a:lnTo>
                  <a:pt x="541680" y="164298"/>
                </a:lnTo>
                <a:lnTo>
                  <a:pt x="556057" y="202008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6" y="438706"/>
                </a:lnTo>
                <a:lnTo>
                  <a:pt x="498403" y="470395"/>
                </a:lnTo>
                <a:lnTo>
                  <a:pt x="470381" y="498414"/>
                </a:lnTo>
                <a:lnTo>
                  <a:pt x="438691" y="522324"/>
                </a:lnTo>
                <a:lnTo>
                  <a:pt x="403773" y="541686"/>
                </a:lnTo>
                <a:lnTo>
                  <a:pt x="366065" y="556060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3434" y="5382498"/>
            <a:ext cx="217209" cy="217209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41771" y="3352421"/>
            <a:ext cx="3617595" cy="2640330"/>
            <a:chOff x="41771" y="3352421"/>
            <a:chExt cx="3617595" cy="2640330"/>
          </a:xfrm>
        </p:grpSpPr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>
              <a:avLst/>
            </a:prstGeom>
          </p:spPr>
        </p:pic>
      </p:grpSp>
      <p:sp>
        <p:nvSpPr>
          <p:cNvPr id="23" name="object 23" descr=""/>
          <p:cNvSpPr/>
          <p:nvPr/>
        </p:nvSpPr>
        <p:spPr>
          <a:xfrm>
            <a:off x="659460" y="517537"/>
            <a:ext cx="757555" cy="428625"/>
          </a:xfrm>
          <a:custGeom>
            <a:avLst/>
            <a:gdLst/>
            <a:ahLst/>
            <a:cxnLst/>
            <a:rect l="l" t="t" r="r" b="b"/>
            <a:pathLst>
              <a:path w="757555" h="428625">
                <a:moveTo>
                  <a:pt x="387159" y="418757"/>
                </a:moveTo>
                <a:lnTo>
                  <a:pt x="344487" y="310807"/>
                </a:lnTo>
                <a:lnTo>
                  <a:pt x="321564" y="252844"/>
                </a:lnTo>
                <a:lnTo>
                  <a:pt x="256755" y="88900"/>
                </a:lnTo>
                <a:lnTo>
                  <a:pt x="256755" y="252844"/>
                </a:lnTo>
                <a:lnTo>
                  <a:pt x="131178" y="252844"/>
                </a:lnTo>
                <a:lnTo>
                  <a:pt x="194678" y="74942"/>
                </a:lnTo>
                <a:lnTo>
                  <a:pt x="256755" y="252844"/>
                </a:lnTo>
                <a:lnTo>
                  <a:pt x="256755" y="88900"/>
                </a:lnTo>
                <a:lnTo>
                  <a:pt x="250875" y="74015"/>
                </a:lnTo>
                <a:lnTo>
                  <a:pt x="225425" y="9664"/>
                </a:lnTo>
                <a:lnTo>
                  <a:pt x="164465" y="9664"/>
                </a:lnTo>
                <a:lnTo>
                  <a:pt x="0" y="418757"/>
                </a:lnTo>
                <a:lnTo>
                  <a:pt x="65519" y="418757"/>
                </a:lnTo>
                <a:lnTo>
                  <a:pt x="108343" y="310807"/>
                </a:lnTo>
                <a:lnTo>
                  <a:pt x="279463" y="310807"/>
                </a:lnTo>
                <a:lnTo>
                  <a:pt x="321627" y="418757"/>
                </a:lnTo>
                <a:lnTo>
                  <a:pt x="387159" y="418757"/>
                </a:lnTo>
                <a:close/>
              </a:path>
              <a:path w="757555" h="428625">
                <a:moveTo>
                  <a:pt x="757224" y="130670"/>
                </a:moveTo>
                <a:lnTo>
                  <a:pt x="740410" y="87223"/>
                </a:lnTo>
                <a:lnTo>
                  <a:pt x="711568" y="45923"/>
                </a:lnTo>
                <a:lnTo>
                  <a:pt x="679856" y="21971"/>
                </a:lnTo>
                <a:lnTo>
                  <a:pt x="638860" y="5727"/>
                </a:lnTo>
                <a:lnTo>
                  <a:pt x="587133" y="0"/>
                </a:lnTo>
                <a:lnTo>
                  <a:pt x="566445" y="1003"/>
                </a:lnTo>
                <a:lnTo>
                  <a:pt x="527812" y="9042"/>
                </a:lnTo>
                <a:lnTo>
                  <a:pt x="493001" y="24803"/>
                </a:lnTo>
                <a:lnTo>
                  <a:pt x="449948" y="60439"/>
                </a:lnTo>
                <a:lnTo>
                  <a:pt x="427951" y="91605"/>
                </a:lnTo>
                <a:lnTo>
                  <a:pt x="411568" y="128447"/>
                </a:lnTo>
                <a:lnTo>
                  <a:pt x="401383" y="169799"/>
                </a:lnTo>
                <a:lnTo>
                  <a:pt x="397992" y="214731"/>
                </a:lnTo>
                <a:lnTo>
                  <a:pt x="398894" y="239369"/>
                </a:lnTo>
                <a:lnTo>
                  <a:pt x="406069" y="284543"/>
                </a:lnTo>
                <a:lnTo>
                  <a:pt x="420268" y="324104"/>
                </a:lnTo>
                <a:lnTo>
                  <a:pt x="440105" y="357708"/>
                </a:lnTo>
                <a:lnTo>
                  <a:pt x="479450" y="396506"/>
                </a:lnTo>
                <a:lnTo>
                  <a:pt x="528739" y="420344"/>
                </a:lnTo>
                <a:lnTo>
                  <a:pt x="585050" y="428421"/>
                </a:lnTo>
                <a:lnTo>
                  <a:pt x="608164" y="427469"/>
                </a:lnTo>
                <a:lnTo>
                  <a:pt x="648563" y="419823"/>
                </a:lnTo>
                <a:lnTo>
                  <a:pt x="695350" y="395427"/>
                </a:lnTo>
                <a:lnTo>
                  <a:pt x="727887" y="359384"/>
                </a:lnTo>
                <a:lnTo>
                  <a:pt x="746785" y="314591"/>
                </a:lnTo>
                <a:lnTo>
                  <a:pt x="754367" y="264833"/>
                </a:lnTo>
                <a:lnTo>
                  <a:pt x="754227" y="200507"/>
                </a:lnTo>
                <a:lnTo>
                  <a:pt x="575525" y="200507"/>
                </a:lnTo>
                <a:lnTo>
                  <a:pt x="575525" y="257937"/>
                </a:lnTo>
                <a:lnTo>
                  <a:pt x="691565" y="257937"/>
                </a:lnTo>
                <a:lnTo>
                  <a:pt x="691565" y="263423"/>
                </a:lnTo>
                <a:lnTo>
                  <a:pt x="685304" y="305320"/>
                </a:lnTo>
                <a:lnTo>
                  <a:pt x="666115" y="339521"/>
                </a:lnTo>
                <a:lnTo>
                  <a:pt x="632955" y="362889"/>
                </a:lnTo>
                <a:lnTo>
                  <a:pt x="583882" y="371640"/>
                </a:lnTo>
                <a:lnTo>
                  <a:pt x="570877" y="370967"/>
                </a:lnTo>
                <a:lnTo>
                  <a:pt x="524078" y="354990"/>
                </a:lnTo>
                <a:lnTo>
                  <a:pt x="488289" y="319455"/>
                </a:lnTo>
                <a:lnTo>
                  <a:pt x="470179" y="280784"/>
                </a:lnTo>
                <a:lnTo>
                  <a:pt x="461365" y="232664"/>
                </a:lnTo>
                <a:lnTo>
                  <a:pt x="460781" y="214731"/>
                </a:lnTo>
                <a:lnTo>
                  <a:pt x="461365" y="197548"/>
                </a:lnTo>
                <a:lnTo>
                  <a:pt x="470179" y="150507"/>
                </a:lnTo>
                <a:lnTo>
                  <a:pt x="488442" y="111493"/>
                </a:lnTo>
                <a:lnTo>
                  <a:pt x="514565" y="82270"/>
                </a:lnTo>
                <a:lnTo>
                  <a:pt x="560311" y="60248"/>
                </a:lnTo>
                <a:lnTo>
                  <a:pt x="587133" y="57442"/>
                </a:lnTo>
                <a:lnTo>
                  <a:pt x="621411" y="62014"/>
                </a:lnTo>
                <a:lnTo>
                  <a:pt x="650316" y="75742"/>
                </a:lnTo>
                <a:lnTo>
                  <a:pt x="673874" y="98628"/>
                </a:lnTo>
                <a:lnTo>
                  <a:pt x="692086" y="130670"/>
                </a:lnTo>
                <a:lnTo>
                  <a:pt x="757224" y="130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496263" y="526630"/>
            <a:ext cx="268605" cy="410209"/>
          </a:xfrm>
          <a:custGeom>
            <a:avLst/>
            <a:gdLst/>
            <a:ahLst/>
            <a:cxnLst/>
            <a:rect l="l" t="t" r="r" b="b"/>
            <a:pathLst>
              <a:path w="268605" h="410209">
                <a:moveTo>
                  <a:pt x="267995" y="353060"/>
                </a:moveTo>
                <a:lnTo>
                  <a:pt x="61620" y="353060"/>
                </a:lnTo>
                <a:lnTo>
                  <a:pt x="61620" y="231140"/>
                </a:lnTo>
                <a:lnTo>
                  <a:pt x="242925" y="231140"/>
                </a:lnTo>
                <a:lnTo>
                  <a:pt x="242925" y="173990"/>
                </a:lnTo>
                <a:lnTo>
                  <a:pt x="61620" y="173990"/>
                </a:lnTo>
                <a:lnTo>
                  <a:pt x="61620" y="58420"/>
                </a:lnTo>
                <a:lnTo>
                  <a:pt x="263817" y="58420"/>
                </a:lnTo>
                <a:lnTo>
                  <a:pt x="263817" y="0"/>
                </a:lnTo>
                <a:lnTo>
                  <a:pt x="0" y="0"/>
                </a:lnTo>
                <a:lnTo>
                  <a:pt x="0" y="58420"/>
                </a:lnTo>
                <a:lnTo>
                  <a:pt x="0" y="173990"/>
                </a:lnTo>
                <a:lnTo>
                  <a:pt x="0" y="231140"/>
                </a:lnTo>
                <a:lnTo>
                  <a:pt x="0" y="353060"/>
                </a:lnTo>
                <a:lnTo>
                  <a:pt x="0" y="410210"/>
                </a:lnTo>
                <a:lnTo>
                  <a:pt x="267995" y="410210"/>
                </a:lnTo>
                <a:lnTo>
                  <a:pt x="267995" y="353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830444" y="527195"/>
            <a:ext cx="335915" cy="409575"/>
          </a:xfrm>
          <a:custGeom>
            <a:avLst/>
            <a:gdLst/>
            <a:ahLst/>
            <a:cxnLst/>
            <a:rect l="l" t="t" r="r" b="b"/>
            <a:pathLst>
              <a:path w="335914" h="409575">
                <a:moveTo>
                  <a:pt x="62265" y="409095"/>
                </a:moveTo>
                <a:lnTo>
                  <a:pt x="0" y="409095"/>
                </a:lnTo>
                <a:lnTo>
                  <a:pt x="0" y="0"/>
                </a:lnTo>
                <a:lnTo>
                  <a:pt x="60568" y="0"/>
                </a:lnTo>
                <a:lnTo>
                  <a:pt x="116193" y="82367"/>
                </a:lnTo>
                <a:lnTo>
                  <a:pt x="54694" y="82367"/>
                </a:lnTo>
                <a:lnTo>
                  <a:pt x="48950" y="87197"/>
                </a:lnTo>
                <a:lnTo>
                  <a:pt x="55006" y="95844"/>
                </a:lnTo>
                <a:lnTo>
                  <a:pt x="62265" y="409095"/>
                </a:lnTo>
                <a:close/>
              </a:path>
              <a:path w="335914" h="409575">
                <a:moveTo>
                  <a:pt x="335474" y="326989"/>
                </a:moveTo>
                <a:lnTo>
                  <a:pt x="280519" y="326989"/>
                </a:lnTo>
                <a:lnTo>
                  <a:pt x="281041" y="326467"/>
                </a:lnTo>
                <a:lnTo>
                  <a:pt x="280489" y="325649"/>
                </a:lnTo>
                <a:lnTo>
                  <a:pt x="273209" y="0"/>
                </a:lnTo>
                <a:lnTo>
                  <a:pt x="335474" y="0"/>
                </a:lnTo>
                <a:lnTo>
                  <a:pt x="335474" y="326989"/>
                </a:lnTo>
                <a:close/>
              </a:path>
              <a:path w="335914" h="409575">
                <a:moveTo>
                  <a:pt x="55006" y="95844"/>
                </a:moveTo>
                <a:lnTo>
                  <a:pt x="48950" y="87197"/>
                </a:lnTo>
                <a:lnTo>
                  <a:pt x="54694" y="82367"/>
                </a:lnTo>
                <a:lnTo>
                  <a:pt x="55006" y="95844"/>
                </a:lnTo>
                <a:close/>
              </a:path>
              <a:path w="335914" h="409575">
                <a:moveTo>
                  <a:pt x="335474" y="409095"/>
                </a:moveTo>
                <a:lnTo>
                  <a:pt x="274383" y="409095"/>
                </a:lnTo>
                <a:lnTo>
                  <a:pt x="55006" y="95844"/>
                </a:lnTo>
                <a:lnTo>
                  <a:pt x="54694" y="82367"/>
                </a:lnTo>
                <a:lnTo>
                  <a:pt x="116193" y="82367"/>
                </a:lnTo>
                <a:lnTo>
                  <a:pt x="280489" y="325649"/>
                </a:lnTo>
                <a:lnTo>
                  <a:pt x="280519" y="326989"/>
                </a:lnTo>
                <a:lnTo>
                  <a:pt x="335474" y="326989"/>
                </a:lnTo>
                <a:lnTo>
                  <a:pt x="335474" y="409095"/>
                </a:lnTo>
                <a:close/>
              </a:path>
              <a:path w="335914" h="409575">
                <a:moveTo>
                  <a:pt x="280519" y="326989"/>
                </a:moveTo>
                <a:lnTo>
                  <a:pt x="280489" y="325649"/>
                </a:lnTo>
                <a:lnTo>
                  <a:pt x="281041" y="326467"/>
                </a:lnTo>
                <a:lnTo>
                  <a:pt x="280519" y="326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2242585" y="527195"/>
            <a:ext cx="335915" cy="409575"/>
          </a:xfrm>
          <a:custGeom>
            <a:avLst/>
            <a:gdLst/>
            <a:ahLst/>
            <a:cxnLst/>
            <a:rect l="l" t="t" r="r" b="b"/>
            <a:pathLst>
              <a:path w="335914" h="409575">
                <a:moveTo>
                  <a:pt x="144240" y="409095"/>
                </a:moveTo>
                <a:lnTo>
                  <a:pt x="0" y="409095"/>
                </a:lnTo>
                <a:lnTo>
                  <a:pt x="0" y="0"/>
                </a:lnTo>
                <a:lnTo>
                  <a:pt x="151159" y="0"/>
                </a:lnTo>
                <a:lnTo>
                  <a:pt x="175471" y="1125"/>
                </a:lnTo>
                <a:lnTo>
                  <a:pt x="218417" y="10132"/>
                </a:lnTo>
                <a:lnTo>
                  <a:pt x="253889" y="27681"/>
                </a:lnTo>
                <a:lnTo>
                  <a:pt x="287445" y="57304"/>
                </a:lnTo>
                <a:lnTo>
                  <a:pt x="62265" y="57304"/>
                </a:lnTo>
                <a:lnTo>
                  <a:pt x="62265" y="352313"/>
                </a:lnTo>
                <a:lnTo>
                  <a:pt x="287535" y="352313"/>
                </a:lnTo>
                <a:lnTo>
                  <a:pt x="277100" y="363229"/>
                </a:lnTo>
                <a:lnTo>
                  <a:pt x="229741" y="393431"/>
                </a:lnTo>
                <a:lnTo>
                  <a:pt x="190156" y="405179"/>
                </a:lnTo>
                <a:lnTo>
                  <a:pt x="167989" y="408116"/>
                </a:lnTo>
                <a:lnTo>
                  <a:pt x="144240" y="409095"/>
                </a:lnTo>
                <a:close/>
              </a:path>
              <a:path w="335914" h="409575">
                <a:moveTo>
                  <a:pt x="287535" y="352313"/>
                </a:moveTo>
                <a:lnTo>
                  <a:pt x="144240" y="352313"/>
                </a:lnTo>
                <a:lnTo>
                  <a:pt x="157938" y="351750"/>
                </a:lnTo>
                <a:lnTo>
                  <a:pt x="171098" y="350061"/>
                </a:lnTo>
                <a:lnTo>
                  <a:pt x="217764" y="331982"/>
                </a:lnTo>
                <a:lnTo>
                  <a:pt x="251605" y="295399"/>
                </a:lnTo>
                <a:lnTo>
                  <a:pt x="267628" y="255554"/>
                </a:lnTo>
                <a:lnTo>
                  <a:pt x="273209" y="204547"/>
                </a:lnTo>
                <a:lnTo>
                  <a:pt x="272776" y="191192"/>
                </a:lnTo>
                <a:lnTo>
                  <a:pt x="266290" y="151420"/>
                </a:lnTo>
                <a:lnTo>
                  <a:pt x="251262" y="115025"/>
                </a:lnTo>
                <a:lnTo>
                  <a:pt x="226412" y="85369"/>
                </a:lnTo>
                <a:lnTo>
                  <a:pt x="190792" y="64647"/>
                </a:lnTo>
                <a:lnTo>
                  <a:pt x="143065" y="57304"/>
                </a:lnTo>
                <a:lnTo>
                  <a:pt x="287445" y="57304"/>
                </a:lnTo>
                <a:lnTo>
                  <a:pt x="312989" y="96628"/>
                </a:lnTo>
                <a:lnTo>
                  <a:pt x="329967" y="149927"/>
                </a:lnTo>
                <a:lnTo>
                  <a:pt x="335474" y="205069"/>
                </a:lnTo>
                <a:lnTo>
                  <a:pt x="334780" y="226183"/>
                </a:lnTo>
                <a:lnTo>
                  <a:pt x="329232" y="266258"/>
                </a:lnTo>
                <a:lnTo>
                  <a:pt x="318047" y="303174"/>
                </a:lnTo>
                <a:lnTo>
                  <a:pt x="289656" y="350093"/>
                </a:lnTo>
                <a:lnTo>
                  <a:pt x="287535" y="35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659461" y="1162116"/>
            <a:ext cx="387350" cy="409575"/>
          </a:xfrm>
          <a:custGeom>
            <a:avLst/>
            <a:gdLst/>
            <a:ahLst/>
            <a:cxnLst/>
            <a:rect l="l" t="t" r="r" b="b"/>
            <a:pathLst>
              <a:path w="387350" h="409575">
                <a:moveTo>
                  <a:pt x="65528" y="409095"/>
                </a:moveTo>
                <a:lnTo>
                  <a:pt x="0" y="409095"/>
                </a:lnTo>
                <a:lnTo>
                  <a:pt x="164473" y="0"/>
                </a:lnTo>
                <a:lnTo>
                  <a:pt x="225433" y="0"/>
                </a:lnTo>
                <a:lnTo>
                  <a:pt x="250875" y="64353"/>
                </a:lnTo>
                <a:lnTo>
                  <a:pt x="194366" y="64353"/>
                </a:lnTo>
                <a:lnTo>
                  <a:pt x="194688" y="65278"/>
                </a:lnTo>
                <a:lnTo>
                  <a:pt x="131187" y="243186"/>
                </a:lnTo>
                <a:lnTo>
                  <a:pt x="321574" y="243186"/>
                </a:lnTo>
                <a:lnTo>
                  <a:pt x="344487" y="301143"/>
                </a:lnTo>
                <a:lnTo>
                  <a:pt x="108343" y="301143"/>
                </a:lnTo>
                <a:lnTo>
                  <a:pt x="65528" y="409095"/>
                </a:lnTo>
                <a:close/>
              </a:path>
              <a:path w="387350" h="409575">
                <a:moveTo>
                  <a:pt x="194688" y="65278"/>
                </a:moveTo>
                <a:lnTo>
                  <a:pt x="194366" y="64353"/>
                </a:lnTo>
                <a:lnTo>
                  <a:pt x="195018" y="64353"/>
                </a:lnTo>
                <a:lnTo>
                  <a:pt x="194688" y="65278"/>
                </a:lnTo>
                <a:close/>
              </a:path>
              <a:path w="387350" h="409575">
                <a:moveTo>
                  <a:pt x="321574" y="243186"/>
                </a:moveTo>
                <a:lnTo>
                  <a:pt x="256761" y="243186"/>
                </a:lnTo>
                <a:lnTo>
                  <a:pt x="194688" y="65278"/>
                </a:lnTo>
                <a:lnTo>
                  <a:pt x="195018" y="64353"/>
                </a:lnTo>
                <a:lnTo>
                  <a:pt x="250875" y="64353"/>
                </a:lnTo>
                <a:lnTo>
                  <a:pt x="321574" y="243186"/>
                </a:lnTo>
                <a:close/>
              </a:path>
              <a:path w="387350" h="409575">
                <a:moveTo>
                  <a:pt x="387165" y="409095"/>
                </a:moveTo>
                <a:lnTo>
                  <a:pt x="321637" y="409095"/>
                </a:lnTo>
                <a:lnTo>
                  <a:pt x="279474" y="301143"/>
                </a:lnTo>
                <a:lnTo>
                  <a:pt x="344487" y="301143"/>
                </a:lnTo>
                <a:lnTo>
                  <a:pt x="387165" y="409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2268797" y="1099220"/>
            <a:ext cx="3774440" cy="3340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3850" indent="-311150">
              <a:lnSpc>
                <a:spcPts val="2915"/>
              </a:lnSpc>
              <a:spcBef>
                <a:spcPts val="105"/>
              </a:spcBef>
              <a:buAutoNum type="arabicPeriod"/>
              <a:tabLst>
                <a:tab pos="323850" algn="l"/>
              </a:tabLst>
            </a:pPr>
            <a:r>
              <a:rPr dirty="0" sz="2450" spc="80">
                <a:solidFill>
                  <a:srgbClr val="0D0D0D"/>
                </a:solidFill>
                <a:latin typeface="Trebuchet MS"/>
                <a:cs typeface="Trebuchet MS"/>
              </a:rPr>
              <a:t>Problem</a:t>
            </a:r>
            <a:r>
              <a:rPr dirty="0" sz="2450" spc="1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50" spc="55">
                <a:solidFill>
                  <a:srgbClr val="0D0D0D"/>
                </a:solidFill>
                <a:latin typeface="Trebuchet MS"/>
                <a:cs typeface="Trebuchet MS"/>
              </a:rPr>
              <a:t>Statement</a:t>
            </a:r>
            <a:endParaRPr sz="2450">
              <a:latin typeface="Trebuchet MS"/>
              <a:cs typeface="Trebuchet MS"/>
            </a:endParaRPr>
          </a:p>
          <a:p>
            <a:pPr marL="434975" indent="-422275">
              <a:lnSpc>
                <a:spcPts val="2895"/>
              </a:lnSpc>
              <a:buAutoNum type="arabicPeriod"/>
              <a:tabLst>
                <a:tab pos="434975" algn="l"/>
              </a:tabLst>
            </a:pPr>
            <a:r>
              <a:rPr dirty="0" sz="2450">
                <a:solidFill>
                  <a:srgbClr val="0D0D0D"/>
                </a:solidFill>
                <a:latin typeface="Trebuchet MS"/>
                <a:cs typeface="Trebuchet MS"/>
              </a:rPr>
              <a:t>Project</a:t>
            </a:r>
            <a:r>
              <a:rPr dirty="0" sz="2450" spc="3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50" spc="75">
                <a:solidFill>
                  <a:srgbClr val="0D0D0D"/>
                </a:solidFill>
                <a:latin typeface="Trebuchet MS"/>
                <a:cs typeface="Trebuchet MS"/>
              </a:rPr>
              <a:t>Overview</a:t>
            </a:r>
            <a:endParaRPr sz="2450">
              <a:latin typeface="Trebuchet MS"/>
              <a:cs typeface="Trebuchet MS"/>
            </a:endParaRPr>
          </a:p>
          <a:p>
            <a:pPr marL="412750" indent="-400050">
              <a:lnSpc>
                <a:spcPts val="2895"/>
              </a:lnSpc>
              <a:buAutoNum type="arabicPeriod"/>
              <a:tabLst>
                <a:tab pos="412750" algn="l"/>
              </a:tabLst>
            </a:pPr>
            <a:r>
              <a:rPr dirty="0" sz="2450" spc="150">
                <a:solidFill>
                  <a:srgbClr val="0D0D0D"/>
                </a:solidFill>
                <a:latin typeface="Trebuchet MS"/>
                <a:cs typeface="Trebuchet MS"/>
              </a:rPr>
              <a:t>End</a:t>
            </a:r>
            <a:r>
              <a:rPr dirty="0" sz="2450" spc="-5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50" spc="140">
                <a:solidFill>
                  <a:srgbClr val="0D0D0D"/>
                </a:solidFill>
                <a:latin typeface="Trebuchet MS"/>
                <a:cs typeface="Trebuchet MS"/>
              </a:rPr>
              <a:t>Users</a:t>
            </a:r>
            <a:endParaRPr sz="2450">
              <a:latin typeface="Trebuchet MS"/>
              <a:cs typeface="Trebuchet MS"/>
            </a:endParaRPr>
          </a:p>
          <a:p>
            <a:pPr marL="12700" marR="855344" indent="421640">
              <a:lnSpc>
                <a:spcPts val="2890"/>
              </a:lnSpc>
              <a:spcBef>
                <a:spcPts val="114"/>
              </a:spcBef>
              <a:buAutoNum type="arabicPeriod"/>
              <a:tabLst>
                <a:tab pos="434340" algn="l"/>
              </a:tabLst>
            </a:pPr>
            <a:r>
              <a:rPr dirty="0" sz="2450" spc="110">
                <a:solidFill>
                  <a:srgbClr val="0D0D0D"/>
                </a:solidFill>
                <a:latin typeface="Trebuchet MS"/>
                <a:cs typeface="Trebuchet MS"/>
              </a:rPr>
              <a:t>Our</a:t>
            </a:r>
            <a:r>
              <a:rPr dirty="0" sz="2450" spc="-3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50" spc="50">
                <a:solidFill>
                  <a:srgbClr val="0D0D0D"/>
                </a:solidFill>
                <a:latin typeface="Trebuchet MS"/>
                <a:cs typeface="Trebuchet MS"/>
              </a:rPr>
              <a:t>Solution</a:t>
            </a:r>
            <a:r>
              <a:rPr dirty="0" sz="2450" spc="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50" spc="100">
                <a:solidFill>
                  <a:srgbClr val="0D0D0D"/>
                </a:solidFill>
                <a:latin typeface="Trebuchet MS"/>
                <a:cs typeface="Trebuchet MS"/>
              </a:rPr>
              <a:t>and </a:t>
            </a:r>
            <a:r>
              <a:rPr dirty="0" sz="2450" spc="40">
                <a:solidFill>
                  <a:srgbClr val="0D0D0D"/>
                </a:solidFill>
                <a:latin typeface="Trebuchet MS"/>
                <a:cs typeface="Trebuchet MS"/>
              </a:rPr>
              <a:t>Proposition</a:t>
            </a:r>
            <a:endParaRPr sz="2450">
              <a:latin typeface="Trebuchet MS"/>
              <a:cs typeface="Trebuchet MS"/>
            </a:endParaRPr>
          </a:p>
          <a:p>
            <a:pPr marL="434975" indent="-422275">
              <a:lnSpc>
                <a:spcPts val="2790"/>
              </a:lnSpc>
              <a:buAutoNum type="arabicPeriod"/>
              <a:tabLst>
                <a:tab pos="434975" algn="l"/>
              </a:tabLst>
            </a:pPr>
            <a:r>
              <a:rPr dirty="0" sz="2450" spc="60">
                <a:solidFill>
                  <a:srgbClr val="0D0D0D"/>
                </a:solidFill>
                <a:latin typeface="Trebuchet MS"/>
                <a:cs typeface="Trebuchet MS"/>
              </a:rPr>
              <a:t>Dataset</a:t>
            </a:r>
            <a:r>
              <a:rPr dirty="0" sz="2450" spc="-1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50" spc="40">
                <a:solidFill>
                  <a:srgbClr val="0D0D0D"/>
                </a:solidFill>
                <a:latin typeface="Trebuchet MS"/>
                <a:cs typeface="Trebuchet MS"/>
              </a:rPr>
              <a:t>Description</a:t>
            </a:r>
            <a:endParaRPr sz="2450">
              <a:latin typeface="Trebuchet MS"/>
              <a:cs typeface="Trebuchet MS"/>
            </a:endParaRPr>
          </a:p>
          <a:p>
            <a:pPr marL="434975" indent="-422275">
              <a:lnSpc>
                <a:spcPts val="2895"/>
              </a:lnSpc>
              <a:buAutoNum type="arabicPeriod"/>
              <a:tabLst>
                <a:tab pos="434975" algn="l"/>
              </a:tabLst>
            </a:pPr>
            <a:r>
              <a:rPr dirty="0" sz="2450" spc="85">
                <a:solidFill>
                  <a:srgbClr val="0D0D0D"/>
                </a:solidFill>
                <a:latin typeface="Trebuchet MS"/>
                <a:cs typeface="Trebuchet MS"/>
              </a:rPr>
              <a:t>Modelling</a:t>
            </a:r>
            <a:r>
              <a:rPr dirty="0" sz="2450" spc="-2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50" spc="105">
                <a:solidFill>
                  <a:srgbClr val="0D0D0D"/>
                </a:solidFill>
                <a:latin typeface="Trebuchet MS"/>
                <a:cs typeface="Trebuchet MS"/>
              </a:rPr>
              <a:t>Approach</a:t>
            </a:r>
            <a:endParaRPr sz="2450">
              <a:latin typeface="Trebuchet MS"/>
              <a:cs typeface="Trebuchet MS"/>
            </a:endParaRPr>
          </a:p>
          <a:p>
            <a:pPr marL="389890" indent="-377190">
              <a:lnSpc>
                <a:spcPts val="2895"/>
              </a:lnSpc>
              <a:buAutoNum type="arabicPeriod"/>
              <a:tabLst>
                <a:tab pos="389890" algn="l"/>
              </a:tabLst>
            </a:pPr>
            <a:r>
              <a:rPr dirty="0" sz="2450" spc="90">
                <a:solidFill>
                  <a:srgbClr val="0D0D0D"/>
                </a:solidFill>
                <a:latin typeface="Trebuchet MS"/>
                <a:cs typeface="Trebuchet MS"/>
              </a:rPr>
              <a:t>Results</a:t>
            </a:r>
            <a:r>
              <a:rPr dirty="0" sz="2450" spc="-7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50" spc="125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dirty="0" sz="2450" spc="-5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50" spc="105">
                <a:solidFill>
                  <a:srgbClr val="0D0D0D"/>
                </a:solidFill>
                <a:latin typeface="Trebuchet MS"/>
                <a:cs typeface="Trebuchet MS"/>
              </a:rPr>
              <a:t>Discussion</a:t>
            </a:r>
            <a:endParaRPr sz="2450">
              <a:latin typeface="Trebuchet MS"/>
              <a:cs typeface="Trebuchet MS"/>
            </a:endParaRPr>
          </a:p>
          <a:p>
            <a:pPr marL="434975" indent="-422275">
              <a:lnSpc>
                <a:spcPts val="2915"/>
              </a:lnSpc>
              <a:buAutoNum type="arabicPeriod"/>
              <a:tabLst>
                <a:tab pos="434975" algn="l"/>
              </a:tabLst>
            </a:pPr>
            <a:r>
              <a:rPr dirty="0" sz="2450" spc="95">
                <a:solidFill>
                  <a:srgbClr val="0D0D0D"/>
                </a:solidFill>
                <a:latin typeface="Trebuchet MS"/>
                <a:cs typeface="Trebuchet MS"/>
              </a:rPr>
              <a:t>Conclusion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20"/>
              <a:t>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4" name="object 4" descr="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871344" y="1472723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82437" y="614475"/>
            <a:ext cx="259715" cy="358140"/>
          </a:xfrm>
          <a:custGeom>
            <a:avLst/>
            <a:gdLst/>
            <a:ahLst/>
            <a:cxnLst/>
            <a:rect l="l" t="t" r="r" b="b"/>
            <a:pathLst>
              <a:path w="259715" h="358140">
                <a:moveTo>
                  <a:pt x="53910" y="357958"/>
                </a:moveTo>
                <a:lnTo>
                  <a:pt x="0" y="357958"/>
                </a:lnTo>
                <a:lnTo>
                  <a:pt x="0" y="0"/>
                </a:lnTo>
                <a:lnTo>
                  <a:pt x="132721" y="0"/>
                </a:lnTo>
                <a:lnTo>
                  <a:pt x="177523" y="4433"/>
                </a:lnTo>
                <a:lnTo>
                  <a:pt x="221218" y="23493"/>
                </a:lnTo>
                <a:lnTo>
                  <a:pt x="244974" y="50141"/>
                </a:lnTo>
                <a:lnTo>
                  <a:pt x="53910" y="50141"/>
                </a:lnTo>
                <a:lnTo>
                  <a:pt x="53910" y="169841"/>
                </a:lnTo>
                <a:lnTo>
                  <a:pt x="244274" y="169841"/>
                </a:lnTo>
                <a:lnTo>
                  <a:pt x="242227" y="173382"/>
                </a:lnTo>
                <a:lnTo>
                  <a:pt x="210532" y="202536"/>
                </a:lnTo>
                <a:lnTo>
                  <a:pt x="162674" y="218013"/>
                </a:lnTo>
                <a:lnTo>
                  <a:pt x="132721" y="219983"/>
                </a:lnTo>
                <a:lnTo>
                  <a:pt x="53910" y="219983"/>
                </a:lnTo>
                <a:lnTo>
                  <a:pt x="53910" y="357958"/>
                </a:lnTo>
                <a:close/>
              </a:path>
              <a:path w="259715" h="358140">
                <a:moveTo>
                  <a:pt x="244274" y="169841"/>
                </a:moveTo>
                <a:lnTo>
                  <a:pt x="126667" y="169841"/>
                </a:lnTo>
                <a:lnTo>
                  <a:pt x="145349" y="168671"/>
                </a:lnTo>
                <a:lnTo>
                  <a:pt x="161418" y="165615"/>
                </a:lnTo>
                <a:lnTo>
                  <a:pt x="194113" y="145142"/>
                </a:lnTo>
                <a:lnTo>
                  <a:pt x="204906" y="108392"/>
                </a:lnTo>
                <a:lnTo>
                  <a:pt x="203714" y="95157"/>
                </a:lnTo>
                <a:lnTo>
                  <a:pt x="175067" y="58622"/>
                </a:lnTo>
                <a:lnTo>
                  <a:pt x="128038" y="50141"/>
                </a:lnTo>
                <a:lnTo>
                  <a:pt x="244974" y="50141"/>
                </a:lnTo>
                <a:lnTo>
                  <a:pt x="258931" y="96949"/>
                </a:lnTo>
                <a:lnTo>
                  <a:pt x="259388" y="108392"/>
                </a:lnTo>
                <a:lnTo>
                  <a:pt x="258917" y="120678"/>
                </a:lnTo>
                <a:lnTo>
                  <a:pt x="257504" y="132407"/>
                </a:lnTo>
                <a:lnTo>
                  <a:pt x="255148" y="143578"/>
                </a:lnTo>
                <a:lnTo>
                  <a:pt x="251850" y="154194"/>
                </a:lnTo>
                <a:lnTo>
                  <a:pt x="247560" y="164159"/>
                </a:lnTo>
                <a:lnTo>
                  <a:pt x="244274" y="169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94320" y="606031"/>
            <a:ext cx="625475" cy="375285"/>
          </a:xfrm>
          <a:custGeom>
            <a:avLst/>
            <a:gdLst/>
            <a:ahLst/>
            <a:cxnLst/>
            <a:rect l="l" t="t" r="r" b="b"/>
            <a:pathLst>
              <a:path w="625475" h="375284">
                <a:moveTo>
                  <a:pt x="266700" y="366407"/>
                </a:moveTo>
                <a:lnTo>
                  <a:pt x="194487" y="219062"/>
                </a:lnTo>
                <a:lnTo>
                  <a:pt x="190627" y="211188"/>
                </a:lnTo>
                <a:lnTo>
                  <a:pt x="205206" y="205295"/>
                </a:lnTo>
                <a:lnTo>
                  <a:pt x="218186" y="197104"/>
                </a:lnTo>
                <a:lnTo>
                  <a:pt x="229590" y="186626"/>
                </a:lnTo>
                <a:lnTo>
                  <a:pt x="239407" y="173837"/>
                </a:lnTo>
                <a:lnTo>
                  <a:pt x="242354" y="168465"/>
                </a:lnTo>
                <a:lnTo>
                  <a:pt x="247294" y="159499"/>
                </a:lnTo>
                <a:lnTo>
                  <a:pt x="252933" y="144373"/>
                </a:lnTo>
                <a:lnTo>
                  <a:pt x="256324" y="128435"/>
                </a:lnTo>
                <a:lnTo>
                  <a:pt x="257441" y="111709"/>
                </a:lnTo>
                <a:lnTo>
                  <a:pt x="257022" y="101828"/>
                </a:lnTo>
                <a:lnTo>
                  <a:pt x="246824" y="63842"/>
                </a:lnTo>
                <a:lnTo>
                  <a:pt x="221068" y="32880"/>
                </a:lnTo>
                <a:lnTo>
                  <a:pt x="202628" y="21729"/>
                </a:lnTo>
                <a:lnTo>
                  <a:pt x="202628" y="112153"/>
                </a:lnTo>
                <a:lnTo>
                  <a:pt x="201612" y="123952"/>
                </a:lnTo>
                <a:lnTo>
                  <a:pt x="177165" y="159600"/>
                </a:lnTo>
                <a:lnTo>
                  <a:pt x="132727" y="168465"/>
                </a:lnTo>
                <a:lnTo>
                  <a:pt x="53911" y="168465"/>
                </a:lnTo>
                <a:lnTo>
                  <a:pt x="53911" y="58597"/>
                </a:lnTo>
                <a:lnTo>
                  <a:pt x="131356" y="58597"/>
                </a:lnTo>
                <a:lnTo>
                  <a:pt x="176923" y="66878"/>
                </a:lnTo>
                <a:lnTo>
                  <a:pt x="201612" y="100698"/>
                </a:lnTo>
                <a:lnTo>
                  <a:pt x="202628" y="112153"/>
                </a:lnTo>
                <a:lnTo>
                  <a:pt x="202628" y="21729"/>
                </a:lnTo>
                <a:lnTo>
                  <a:pt x="165963" y="10566"/>
                </a:lnTo>
                <a:lnTo>
                  <a:pt x="136486" y="8445"/>
                </a:lnTo>
                <a:lnTo>
                  <a:pt x="0" y="8445"/>
                </a:lnTo>
                <a:lnTo>
                  <a:pt x="0" y="366407"/>
                </a:lnTo>
                <a:lnTo>
                  <a:pt x="53911" y="366407"/>
                </a:lnTo>
                <a:lnTo>
                  <a:pt x="53911" y="219062"/>
                </a:lnTo>
                <a:lnTo>
                  <a:pt x="136372" y="219062"/>
                </a:lnTo>
                <a:lnTo>
                  <a:pt x="207873" y="366407"/>
                </a:lnTo>
                <a:lnTo>
                  <a:pt x="266700" y="366407"/>
                </a:lnTo>
                <a:close/>
              </a:path>
              <a:path w="625475" h="375284">
                <a:moveTo>
                  <a:pt x="625081" y="187883"/>
                </a:moveTo>
                <a:lnTo>
                  <a:pt x="619493" y="134607"/>
                </a:lnTo>
                <a:lnTo>
                  <a:pt x="602602" y="85572"/>
                </a:lnTo>
                <a:lnTo>
                  <a:pt x="578523" y="50253"/>
                </a:lnTo>
                <a:lnTo>
                  <a:pt x="570598" y="41973"/>
                </a:lnTo>
                <a:lnTo>
                  <a:pt x="570598" y="187883"/>
                </a:lnTo>
                <a:lnTo>
                  <a:pt x="570153" y="201752"/>
                </a:lnTo>
                <a:lnTo>
                  <a:pt x="563626" y="241109"/>
                </a:lnTo>
                <a:lnTo>
                  <a:pt x="542950" y="284746"/>
                </a:lnTo>
                <a:lnTo>
                  <a:pt x="508800" y="314210"/>
                </a:lnTo>
                <a:lnTo>
                  <a:pt x="460032" y="325170"/>
                </a:lnTo>
                <a:lnTo>
                  <a:pt x="446824" y="324497"/>
                </a:lnTo>
                <a:lnTo>
                  <a:pt x="402640" y="308356"/>
                </a:lnTo>
                <a:lnTo>
                  <a:pt x="371640" y="274815"/>
                </a:lnTo>
                <a:lnTo>
                  <a:pt x="353974" y="227939"/>
                </a:lnTo>
                <a:lnTo>
                  <a:pt x="349923" y="187883"/>
                </a:lnTo>
                <a:lnTo>
                  <a:pt x="350367" y="174028"/>
                </a:lnTo>
                <a:lnTo>
                  <a:pt x="356895" y="134772"/>
                </a:lnTo>
                <a:lnTo>
                  <a:pt x="377685" y="90919"/>
                </a:lnTo>
                <a:lnTo>
                  <a:pt x="412178" y="61214"/>
                </a:lnTo>
                <a:lnTo>
                  <a:pt x="460032" y="50253"/>
                </a:lnTo>
                <a:lnTo>
                  <a:pt x="473062" y="50939"/>
                </a:lnTo>
                <a:lnTo>
                  <a:pt x="517283" y="67144"/>
                </a:lnTo>
                <a:lnTo>
                  <a:pt x="548690" y="101003"/>
                </a:lnTo>
                <a:lnTo>
                  <a:pt x="566547" y="147904"/>
                </a:lnTo>
                <a:lnTo>
                  <a:pt x="570598" y="187883"/>
                </a:lnTo>
                <a:lnTo>
                  <a:pt x="570598" y="41973"/>
                </a:lnTo>
                <a:lnTo>
                  <a:pt x="533476" y="15760"/>
                </a:lnTo>
                <a:lnTo>
                  <a:pt x="480517" y="977"/>
                </a:lnTo>
                <a:lnTo>
                  <a:pt x="460032" y="0"/>
                </a:lnTo>
                <a:lnTo>
                  <a:pt x="439788" y="965"/>
                </a:lnTo>
                <a:lnTo>
                  <a:pt x="387045" y="15417"/>
                </a:lnTo>
                <a:lnTo>
                  <a:pt x="346481" y="44589"/>
                </a:lnTo>
                <a:lnTo>
                  <a:pt x="318008" y="85090"/>
                </a:lnTo>
                <a:lnTo>
                  <a:pt x="301142" y="134175"/>
                </a:lnTo>
                <a:lnTo>
                  <a:pt x="295554" y="187883"/>
                </a:lnTo>
                <a:lnTo>
                  <a:pt x="296176" y="205587"/>
                </a:lnTo>
                <a:lnTo>
                  <a:pt x="305498" y="257213"/>
                </a:lnTo>
                <a:lnTo>
                  <a:pt x="326186" y="303415"/>
                </a:lnTo>
                <a:lnTo>
                  <a:pt x="358660" y="340448"/>
                </a:lnTo>
                <a:lnTo>
                  <a:pt x="403301" y="365861"/>
                </a:lnTo>
                <a:lnTo>
                  <a:pt x="460032" y="374865"/>
                </a:lnTo>
                <a:lnTo>
                  <a:pt x="480707" y="373900"/>
                </a:lnTo>
                <a:lnTo>
                  <a:pt x="533933" y="359435"/>
                </a:lnTo>
                <a:lnTo>
                  <a:pt x="574535" y="330276"/>
                </a:lnTo>
                <a:lnTo>
                  <a:pt x="578967" y="325170"/>
                </a:lnTo>
                <a:lnTo>
                  <a:pt x="585330" y="317868"/>
                </a:lnTo>
                <a:lnTo>
                  <a:pt x="609854" y="274459"/>
                </a:lnTo>
                <a:lnTo>
                  <a:pt x="622655" y="223723"/>
                </a:lnTo>
                <a:lnTo>
                  <a:pt x="624471" y="205981"/>
                </a:lnTo>
                <a:lnTo>
                  <a:pt x="625081" y="187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773804" y="614475"/>
            <a:ext cx="267335" cy="358140"/>
          </a:xfrm>
          <a:custGeom>
            <a:avLst/>
            <a:gdLst/>
            <a:ahLst/>
            <a:cxnLst/>
            <a:rect l="l" t="t" r="r" b="b"/>
            <a:pathLst>
              <a:path w="267335" h="358140">
                <a:moveTo>
                  <a:pt x="139231" y="357958"/>
                </a:moveTo>
                <a:lnTo>
                  <a:pt x="0" y="357958"/>
                </a:lnTo>
                <a:lnTo>
                  <a:pt x="0" y="0"/>
                </a:lnTo>
                <a:lnTo>
                  <a:pt x="129865" y="0"/>
                </a:lnTo>
                <a:lnTo>
                  <a:pt x="173832" y="3597"/>
                </a:lnTo>
                <a:lnTo>
                  <a:pt x="216949" y="19352"/>
                </a:lnTo>
                <a:lnTo>
                  <a:pt x="243455" y="46936"/>
                </a:lnTo>
                <a:lnTo>
                  <a:pt x="244971" y="50141"/>
                </a:lnTo>
                <a:lnTo>
                  <a:pt x="54481" y="50141"/>
                </a:lnTo>
                <a:lnTo>
                  <a:pt x="54481" y="150196"/>
                </a:lnTo>
                <a:lnTo>
                  <a:pt x="234623" y="150196"/>
                </a:lnTo>
                <a:lnTo>
                  <a:pt x="227100" y="158534"/>
                </a:lnTo>
                <a:lnTo>
                  <a:pt x="219555" y="165730"/>
                </a:lnTo>
                <a:lnTo>
                  <a:pt x="213223" y="170413"/>
                </a:lnTo>
                <a:lnTo>
                  <a:pt x="209721" y="171897"/>
                </a:lnTo>
                <a:lnTo>
                  <a:pt x="209018" y="171897"/>
                </a:lnTo>
                <a:lnTo>
                  <a:pt x="208104" y="172583"/>
                </a:lnTo>
                <a:lnTo>
                  <a:pt x="210469" y="172583"/>
                </a:lnTo>
                <a:lnTo>
                  <a:pt x="214501" y="174486"/>
                </a:lnTo>
                <a:lnTo>
                  <a:pt x="248615" y="200338"/>
                </a:lnTo>
                <a:lnTo>
                  <a:pt x="54481" y="200338"/>
                </a:lnTo>
                <a:lnTo>
                  <a:pt x="54481" y="308273"/>
                </a:lnTo>
                <a:lnTo>
                  <a:pt x="254932" y="308273"/>
                </a:lnTo>
                <a:lnTo>
                  <a:pt x="248059" y="319638"/>
                </a:lnTo>
                <a:lnTo>
                  <a:pt x="233118" y="333630"/>
                </a:lnTo>
                <a:lnTo>
                  <a:pt x="214443" y="344273"/>
                </a:lnTo>
                <a:lnTo>
                  <a:pt x="192571" y="351876"/>
                </a:lnTo>
                <a:lnTo>
                  <a:pt x="167500" y="356438"/>
                </a:lnTo>
                <a:lnTo>
                  <a:pt x="139231" y="357958"/>
                </a:lnTo>
                <a:close/>
              </a:path>
              <a:path w="267335" h="358140">
                <a:moveTo>
                  <a:pt x="234623" y="150196"/>
                </a:moveTo>
                <a:lnTo>
                  <a:pt x="127124" y="150196"/>
                </a:lnTo>
                <a:lnTo>
                  <a:pt x="134462" y="149953"/>
                </a:lnTo>
                <a:lnTo>
                  <a:pt x="141630" y="149225"/>
                </a:lnTo>
                <a:lnTo>
                  <a:pt x="178750" y="135576"/>
                </a:lnTo>
                <a:lnTo>
                  <a:pt x="194056" y="119700"/>
                </a:lnTo>
                <a:lnTo>
                  <a:pt x="197863" y="113608"/>
                </a:lnTo>
                <a:lnTo>
                  <a:pt x="199766" y="106869"/>
                </a:lnTo>
                <a:lnTo>
                  <a:pt x="199766" y="99483"/>
                </a:lnTo>
                <a:lnTo>
                  <a:pt x="195105" y="77896"/>
                </a:lnTo>
                <a:lnTo>
                  <a:pt x="181120" y="62477"/>
                </a:lnTo>
                <a:lnTo>
                  <a:pt x="157813" y="53225"/>
                </a:lnTo>
                <a:lnTo>
                  <a:pt x="125182" y="50141"/>
                </a:lnTo>
                <a:lnTo>
                  <a:pt x="244971" y="50141"/>
                </a:lnTo>
                <a:lnTo>
                  <a:pt x="254705" y="95257"/>
                </a:lnTo>
                <a:lnTo>
                  <a:pt x="253527" y="110427"/>
                </a:lnTo>
                <a:lnTo>
                  <a:pt x="249994" y="124411"/>
                </a:lnTo>
                <a:lnTo>
                  <a:pt x="244104" y="137211"/>
                </a:lnTo>
                <a:lnTo>
                  <a:pt x="235859" y="148825"/>
                </a:lnTo>
                <a:lnTo>
                  <a:pt x="234623" y="150196"/>
                </a:lnTo>
                <a:close/>
              </a:path>
              <a:path w="267335" h="358140">
                <a:moveTo>
                  <a:pt x="208104" y="172583"/>
                </a:moveTo>
                <a:lnTo>
                  <a:pt x="209018" y="171897"/>
                </a:lnTo>
                <a:lnTo>
                  <a:pt x="209351" y="172054"/>
                </a:lnTo>
                <a:lnTo>
                  <a:pt x="208104" y="172583"/>
                </a:lnTo>
                <a:close/>
              </a:path>
              <a:path w="267335" h="358140">
                <a:moveTo>
                  <a:pt x="209351" y="172054"/>
                </a:moveTo>
                <a:lnTo>
                  <a:pt x="209018" y="171897"/>
                </a:lnTo>
                <a:lnTo>
                  <a:pt x="209721" y="171897"/>
                </a:lnTo>
                <a:lnTo>
                  <a:pt x="209351" y="172054"/>
                </a:lnTo>
                <a:close/>
              </a:path>
              <a:path w="267335" h="358140">
                <a:moveTo>
                  <a:pt x="210469" y="172583"/>
                </a:moveTo>
                <a:lnTo>
                  <a:pt x="208104" y="172583"/>
                </a:lnTo>
                <a:lnTo>
                  <a:pt x="209351" y="172054"/>
                </a:lnTo>
                <a:lnTo>
                  <a:pt x="210469" y="172583"/>
                </a:lnTo>
                <a:close/>
              </a:path>
              <a:path w="267335" h="358140">
                <a:moveTo>
                  <a:pt x="254932" y="308273"/>
                </a:moveTo>
                <a:lnTo>
                  <a:pt x="129865" y="308273"/>
                </a:lnTo>
                <a:lnTo>
                  <a:pt x="150046" y="307388"/>
                </a:lnTo>
                <a:lnTo>
                  <a:pt x="167300" y="304733"/>
                </a:lnTo>
                <a:lnTo>
                  <a:pt x="201722" y="286237"/>
                </a:lnTo>
                <a:lnTo>
                  <a:pt x="212902" y="253792"/>
                </a:lnTo>
                <a:lnTo>
                  <a:pt x="212523" y="246460"/>
                </a:lnTo>
                <a:lnTo>
                  <a:pt x="189715" y="211874"/>
                </a:lnTo>
                <a:lnTo>
                  <a:pt x="146912" y="200994"/>
                </a:lnTo>
                <a:lnTo>
                  <a:pt x="129408" y="200338"/>
                </a:lnTo>
                <a:lnTo>
                  <a:pt x="248615" y="200338"/>
                </a:lnTo>
                <a:lnTo>
                  <a:pt x="266184" y="241228"/>
                </a:lnTo>
                <a:lnTo>
                  <a:pt x="267269" y="255733"/>
                </a:lnTo>
                <a:lnTo>
                  <a:pt x="265135" y="280690"/>
                </a:lnTo>
                <a:lnTo>
                  <a:pt x="258731" y="301991"/>
                </a:lnTo>
                <a:lnTo>
                  <a:pt x="254932" y="308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085682" y="613943"/>
            <a:ext cx="502284" cy="358140"/>
          </a:xfrm>
          <a:custGeom>
            <a:avLst/>
            <a:gdLst/>
            <a:ahLst/>
            <a:cxnLst/>
            <a:rect l="l" t="t" r="r" b="b"/>
            <a:pathLst>
              <a:path w="502285" h="358140">
                <a:moveTo>
                  <a:pt x="223761" y="308610"/>
                </a:moveTo>
                <a:lnTo>
                  <a:pt x="53911" y="308610"/>
                </a:lnTo>
                <a:lnTo>
                  <a:pt x="53911" y="0"/>
                </a:lnTo>
                <a:lnTo>
                  <a:pt x="0" y="0"/>
                </a:lnTo>
                <a:lnTo>
                  <a:pt x="0" y="308610"/>
                </a:lnTo>
                <a:lnTo>
                  <a:pt x="0" y="358140"/>
                </a:lnTo>
                <a:lnTo>
                  <a:pt x="223761" y="358140"/>
                </a:lnTo>
                <a:lnTo>
                  <a:pt x="223761" y="308610"/>
                </a:lnTo>
                <a:close/>
              </a:path>
              <a:path w="502285" h="358140">
                <a:moveTo>
                  <a:pt x="501827" y="308610"/>
                </a:moveTo>
                <a:lnTo>
                  <a:pt x="321246" y="308610"/>
                </a:lnTo>
                <a:lnTo>
                  <a:pt x="321246" y="201930"/>
                </a:lnTo>
                <a:lnTo>
                  <a:pt x="479894" y="201930"/>
                </a:lnTo>
                <a:lnTo>
                  <a:pt x="479894" y="152400"/>
                </a:lnTo>
                <a:lnTo>
                  <a:pt x="321246" y="152400"/>
                </a:lnTo>
                <a:lnTo>
                  <a:pt x="321246" y="50800"/>
                </a:lnTo>
                <a:lnTo>
                  <a:pt x="498170" y="50800"/>
                </a:lnTo>
                <a:lnTo>
                  <a:pt x="498170" y="0"/>
                </a:lnTo>
                <a:lnTo>
                  <a:pt x="267347" y="0"/>
                </a:lnTo>
                <a:lnTo>
                  <a:pt x="267347" y="50800"/>
                </a:lnTo>
                <a:lnTo>
                  <a:pt x="267347" y="152400"/>
                </a:lnTo>
                <a:lnTo>
                  <a:pt x="267347" y="201930"/>
                </a:lnTo>
                <a:lnTo>
                  <a:pt x="267347" y="308610"/>
                </a:lnTo>
                <a:lnTo>
                  <a:pt x="267347" y="358140"/>
                </a:lnTo>
                <a:lnTo>
                  <a:pt x="501827" y="358140"/>
                </a:lnTo>
                <a:lnTo>
                  <a:pt x="501827" y="308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642643" y="614475"/>
            <a:ext cx="372745" cy="358140"/>
          </a:xfrm>
          <a:custGeom>
            <a:avLst/>
            <a:gdLst/>
            <a:ahLst/>
            <a:cxnLst/>
            <a:rect l="l" t="t" r="r" b="b"/>
            <a:pathLst>
              <a:path w="372744" h="358140">
                <a:moveTo>
                  <a:pt x="53910" y="357958"/>
                </a:moveTo>
                <a:lnTo>
                  <a:pt x="0" y="357958"/>
                </a:lnTo>
                <a:lnTo>
                  <a:pt x="0" y="0"/>
                </a:lnTo>
                <a:lnTo>
                  <a:pt x="68530" y="0"/>
                </a:lnTo>
                <a:lnTo>
                  <a:pt x="97457" y="72414"/>
                </a:lnTo>
                <a:lnTo>
                  <a:pt x="48085" y="72414"/>
                </a:lnTo>
                <a:lnTo>
                  <a:pt x="47057" y="72985"/>
                </a:lnTo>
                <a:lnTo>
                  <a:pt x="48152" y="75681"/>
                </a:lnTo>
                <a:lnTo>
                  <a:pt x="53910" y="357958"/>
                </a:lnTo>
                <a:close/>
              </a:path>
              <a:path w="372744" h="358140">
                <a:moveTo>
                  <a:pt x="235964" y="297651"/>
                </a:moveTo>
                <a:lnTo>
                  <a:pt x="187431" y="297651"/>
                </a:lnTo>
                <a:lnTo>
                  <a:pt x="187200" y="297074"/>
                </a:lnTo>
                <a:lnTo>
                  <a:pt x="303590" y="0"/>
                </a:lnTo>
                <a:lnTo>
                  <a:pt x="372578" y="0"/>
                </a:lnTo>
                <a:lnTo>
                  <a:pt x="372578" y="72299"/>
                </a:lnTo>
                <a:lnTo>
                  <a:pt x="324035" y="72299"/>
                </a:lnTo>
                <a:lnTo>
                  <a:pt x="323975" y="75219"/>
                </a:lnTo>
                <a:lnTo>
                  <a:pt x="235964" y="297651"/>
                </a:lnTo>
                <a:close/>
              </a:path>
              <a:path w="372744" h="358140">
                <a:moveTo>
                  <a:pt x="323975" y="75219"/>
                </a:moveTo>
                <a:lnTo>
                  <a:pt x="324035" y="72299"/>
                </a:lnTo>
                <a:lnTo>
                  <a:pt x="324949" y="72756"/>
                </a:lnTo>
                <a:lnTo>
                  <a:pt x="323975" y="75219"/>
                </a:lnTo>
                <a:close/>
              </a:path>
              <a:path w="372744" h="358140">
                <a:moveTo>
                  <a:pt x="372578" y="357958"/>
                </a:moveTo>
                <a:lnTo>
                  <a:pt x="318096" y="357958"/>
                </a:lnTo>
                <a:lnTo>
                  <a:pt x="323975" y="75219"/>
                </a:lnTo>
                <a:lnTo>
                  <a:pt x="324949" y="72756"/>
                </a:lnTo>
                <a:lnTo>
                  <a:pt x="324035" y="72299"/>
                </a:lnTo>
                <a:lnTo>
                  <a:pt x="372578" y="72299"/>
                </a:lnTo>
                <a:lnTo>
                  <a:pt x="372578" y="357958"/>
                </a:lnTo>
                <a:close/>
              </a:path>
              <a:path w="372744" h="358140">
                <a:moveTo>
                  <a:pt x="48152" y="75681"/>
                </a:moveTo>
                <a:lnTo>
                  <a:pt x="47057" y="72985"/>
                </a:lnTo>
                <a:lnTo>
                  <a:pt x="48085" y="72414"/>
                </a:lnTo>
                <a:lnTo>
                  <a:pt x="48152" y="75681"/>
                </a:lnTo>
                <a:close/>
              </a:path>
              <a:path w="372744" h="358140">
                <a:moveTo>
                  <a:pt x="212102" y="357958"/>
                </a:moveTo>
                <a:lnTo>
                  <a:pt x="162760" y="357958"/>
                </a:lnTo>
                <a:lnTo>
                  <a:pt x="48152" y="75681"/>
                </a:lnTo>
                <a:lnTo>
                  <a:pt x="48085" y="72414"/>
                </a:lnTo>
                <a:lnTo>
                  <a:pt x="97457" y="72414"/>
                </a:lnTo>
                <a:lnTo>
                  <a:pt x="187200" y="297074"/>
                </a:lnTo>
                <a:lnTo>
                  <a:pt x="186974" y="297651"/>
                </a:lnTo>
                <a:lnTo>
                  <a:pt x="235964" y="297651"/>
                </a:lnTo>
                <a:lnTo>
                  <a:pt x="212102" y="357958"/>
                </a:lnTo>
                <a:close/>
              </a:path>
              <a:path w="372744" h="358140">
                <a:moveTo>
                  <a:pt x="187431" y="297651"/>
                </a:moveTo>
                <a:lnTo>
                  <a:pt x="186974" y="297651"/>
                </a:lnTo>
                <a:lnTo>
                  <a:pt x="187200" y="297074"/>
                </a:lnTo>
                <a:lnTo>
                  <a:pt x="187431" y="297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152749" y="606031"/>
            <a:ext cx="1428750" cy="375285"/>
          </a:xfrm>
          <a:custGeom>
            <a:avLst/>
            <a:gdLst/>
            <a:ahLst/>
            <a:cxnLst/>
            <a:rect l="l" t="t" r="r" b="b"/>
            <a:pathLst>
              <a:path w="1428750" h="375284">
                <a:moveTo>
                  <a:pt x="280174" y="270700"/>
                </a:moveTo>
                <a:lnTo>
                  <a:pt x="272757" y="232778"/>
                </a:lnTo>
                <a:lnTo>
                  <a:pt x="241592" y="196405"/>
                </a:lnTo>
                <a:lnTo>
                  <a:pt x="198869" y="174155"/>
                </a:lnTo>
                <a:lnTo>
                  <a:pt x="138709" y="153339"/>
                </a:lnTo>
                <a:lnTo>
                  <a:pt x="123990" y="147370"/>
                </a:lnTo>
                <a:lnTo>
                  <a:pt x="86918" y="118389"/>
                </a:lnTo>
                <a:lnTo>
                  <a:pt x="82232" y="97650"/>
                </a:lnTo>
                <a:lnTo>
                  <a:pt x="82232" y="91262"/>
                </a:lnTo>
                <a:lnTo>
                  <a:pt x="105270" y="60071"/>
                </a:lnTo>
                <a:lnTo>
                  <a:pt x="147002" y="50253"/>
                </a:lnTo>
                <a:lnTo>
                  <a:pt x="158737" y="51041"/>
                </a:lnTo>
                <a:lnTo>
                  <a:pt x="199212" y="70218"/>
                </a:lnTo>
                <a:lnTo>
                  <a:pt x="220446" y="104051"/>
                </a:lnTo>
                <a:lnTo>
                  <a:pt x="278345" y="104051"/>
                </a:lnTo>
                <a:lnTo>
                  <a:pt x="265988" y="67830"/>
                </a:lnTo>
                <a:lnTo>
                  <a:pt x="242455" y="34810"/>
                </a:lnTo>
                <a:lnTo>
                  <a:pt x="207289" y="11493"/>
                </a:lnTo>
                <a:lnTo>
                  <a:pt x="160515" y="457"/>
                </a:lnTo>
                <a:lnTo>
                  <a:pt x="147002" y="0"/>
                </a:lnTo>
                <a:lnTo>
                  <a:pt x="134086" y="444"/>
                </a:lnTo>
                <a:lnTo>
                  <a:pt x="87172" y="11099"/>
                </a:lnTo>
                <a:lnTo>
                  <a:pt x="50761" y="34150"/>
                </a:lnTo>
                <a:lnTo>
                  <a:pt x="28130" y="68287"/>
                </a:lnTo>
                <a:lnTo>
                  <a:pt x="22733" y="99936"/>
                </a:lnTo>
                <a:lnTo>
                  <a:pt x="23190" y="109994"/>
                </a:lnTo>
                <a:lnTo>
                  <a:pt x="39319" y="151968"/>
                </a:lnTo>
                <a:lnTo>
                  <a:pt x="67983" y="177952"/>
                </a:lnTo>
                <a:lnTo>
                  <a:pt x="110020" y="198793"/>
                </a:lnTo>
                <a:lnTo>
                  <a:pt x="173570" y="221602"/>
                </a:lnTo>
                <a:lnTo>
                  <a:pt x="180670" y="224637"/>
                </a:lnTo>
                <a:lnTo>
                  <a:pt x="213131" y="249453"/>
                </a:lnTo>
                <a:lnTo>
                  <a:pt x="220560" y="275374"/>
                </a:lnTo>
                <a:lnTo>
                  <a:pt x="220560" y="280936"/>
                </a:lnTo>
                <a:lnTo>
                  <a:pt x="199085" y="313296"/>
                </a:lnTo>
                <a:lnTo>
                  <a:pt x="158432" y="324878"/>
                </a:lnTo>
                <a:lnTo>
                  <a:pt x="148831" y="325170"/>
                </a:lnTo>
                <a:lnTo>
                  <a:pt x="134569" y="324294"/>
                </a:lnTo>
                <a:lnTo>
                  <a:pt x="96748" y="311124"/>
                </a:lnTo>
                <a:lnTo>
                  <a:pt x="67335" y="276364"/>
                </a:lnTo>
                <a:lnTo>
                  <a:pt x="59626" y="258699"/>
                </a:lnTo>
                <a:lnTo>
                  <a:pt x="0" y="258699"/>
                </a:lnTo>
                <a:lnTo>
                  <a:pt x="23304" y="313270"/>
                </a:lnTo>
                <a:lnTo>
                  <a:pt x="57111" y="348818"/>
                </a:lnTo>
                <a:lnTo>
                  <a:pt x="99402" y="368350"/>
                </a:lnTo>
                <a:lnTo>
                  <a:pt x="147916" y="374865"/>
                </a:lnTo>
                <a:lnTo>
                  <a:pt x="162585" y="374396"/>
                </a:lnTo>
                <a:lnTo>
                  <a:pt x="202399" y="367436"/>
                </a:lnTo>
                <a:lnTo>
                  <a:pt x="244195" y="346417"/>
                </a:lnTo>
                <a:lnTo>
                  <a:pt x="270814" y="313524"/>
                </a:lnTo>
                <a:lnTo>
                  <a:pt x="279590" y="282232"/>
                </a:lnTo>
                <a:lnTo>
                  <a:pt x="280174" y="270700"/>
                </a:lnTo>
                <a:close/>
              </a:path>
              <a:path w="1428750" h="375284">
                <a:moveTo>
                  <a:pt x="572884" y="7912"/>
                </a:moveTo>
                <a:lnTo>
                  <a:pt x="299554" y="7912"/>
                </a:lnTo>
                <a:lnTo>
                  <a:pt x="299554" y="58712"/>
                </a:lnTo>
                <a:lnTo>
                  <a:pt x="408978" y="58712"/>
                </a:lnTo>
                <a:lnTo>
                  <a:pt x="408978" y="366052"/>
                </a:lnTo>
                <a:lnTo>
                  <a:pt x="463346" y="366052"/>
                </a:lnTo>
                <a:lnTo>
                  <a:pt x="463346" y="58712"/>
                </a:lnTo>
                <a:lnTo>
                  <a:pt x="572884" y="58712"/>
                </a:lnTo>
                <a:lnTo>
                  <a:pt x="572884" y="7912"/>
                </a:lnTo>
                <a:close/>
              </a:path>
              <a:path w="1428750" h="375284">
                <a:moveTo>
                  <a:pt x="902347" y="366407"/>
                </a:moveTo>
                <a:lnTo>
                  <a:pt x="865009" y="271945"/>
                </a:lnTo>
                <a:lnTo>
                  <a:pt x="844956" y="221234"/>
                </a:lnTo>
                <a:lnTo>
                  <a:pt x="788250" y="77800"/>
                </a:lnTo>
                <a:lnTo>
                  <a:pt x="788250" y="221234"/>
                </a:lnTo>
                <a:lnTo>
                  <a:pt x="678370" y="221234"/>
                </a:lnTo>
                <a:lnTo>
                  <a:pt x="733933" y="65570"/>
                </a:lnTo>
                <a:lnTo>
                  <a:pt x="788250" y="221234"/>
                </a:lnTo>
                <a:lnTo>
                  <a:pt x="788250" y="77800"/>
                </a:lnTo>
                <a:lnTo>
                  <a:pt x="783094" y="64757"/>
                </a:lnTo>
                <a:lnTo>
                  <a:pt x="760831" y="8445"/>
                </a:lnTo>
                <a:lnTo>
                  <a:pt x="707491" y="8445"/>
                </a:lnTo>
                <a:lnTo>
                  <a:pt x="563575" y="366407"/>
                </a:lnTo>
                <a:lnTo>
                  <a:pt x="620915" y="366407"/>
                </a:lnTo>
                <a:lnTo>
                  <a:pt x="658380" y="271945"/>
                </a:lnTo>
                <a:lnTo>
                  <a:pt x="808113" y="271945"/>
                </a:lnTo>
                <a:lnTo>
                  <a:pt x="845007" y="366407"/>
                </a:lnTo>
                <a:lnTo>
                  <a:pt x="902347" y="366407"/>
                </a:lnTo>
                <a:close/>
              </a:path>
              <a:path w="1428750" h="375284">
                <a:moveTo>
                  <a:pt x="1163243" y="7912"/>
                </a:moveTo>
                <a:lnTo>
                  <a:pt x="889927" y="7912"/>
                </a:lnTo>
                <a:lnTo>
                  <a:pt x="889927" y="58712"/>
                </a:lnTo>
                <a:lnTo>
                  <a:pt x="999337" y="58712"/>
                </a:lnTo>
                <a:lnTo>
                  <a:pt x="999337" y="366052"/>
                </a:lnTo>
                <a:lnTo>
                  <a:pt x="1053706" y="366052"/>
                </a:lnTo>
                <a:lnTo>
                  <a:pt x="1053706" y="58712"/>
                </a:lnTo>
                <a:lnTo>
                  <a:pt x="1163243" y="58712"/>
                </a:lnTo>
                <a:lnTo>
                  <a:pt x="1163243" y="7912"/>
                </a:lnTo>
                <a:close/>
              </a:path>
              <a:path w="1428750" h="375284">
                <a:moveTo>
                  <a:pt x="1428635" y="316522"/>
                </a:moveTo>
                <a:lnTo>
                  <a:pt x="1248054" y="316522"/>
                </a:lnTo>
                <a:lnTo>
                  <a:pt x="1248054" y="209842"/>
                </a:lnTo>
                <a:lnTo>
                  <a:pt x="1406702" y="209842"/>
                </a:lnTo>
                <a:lnTo>
                  <a:pt x="1406702" y="160312"/>
                </a:lnTo>
                <a:lnTo>
                  <a:pt x="1248054" y="160312"/>
                </a:lnTo>
                <a:lnTo>
                  <a:pt x="1248054" y="58712"/>
                </a:lnTo>
                <a:lnTo>
                  <a:pt x="1424978" y="58712"/>
                </a:lnTo>
                <a:lnTo>
                  <a:pt x="1424978" y="7912"/>
                </a:lnTo>
                <a:lnTo>
                  <a:pt x="1194142" y="7912"/>
                </a:lnTo>
                <a:lnTo>
                  <a:pt x="1194142" y="58712"/>
                </a:lnTo>
                <a:lnTo>
                  <a:pt x="1194142" y="160312"/>
                </a:lnTo>
                <a:lnTo>
                  <a:pt x="1194142" y="209842"/>
                </a:lnTo>
                <a:lnTo>
                  <a:pt x="1194142" y="316522"/>
                </a:lnTo>
                <a:lnTo>
                  <a:pt x="1194142" y="366052"/>
                </a:lnTo>
                <a:lnTo>
                  <a:pt x="1428635" y="366052"/>
                </a:lnTo>
                <a:lnTo>
                  <a:pt x="1428635" y="316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4636516" y="614475"/>
            <a:ext cx="372745" cy="358140"/>
          </a:xfrm>
          <a:custGeom>
            <a:avLst/>
            <a:gdLst/>
            <a:ahLst/>
            <a:cxnLst/>
            <a:rect l="l" t="t" r="r" b="b"/>
            <a:pathLst>
              <a:path w="372745" h="358140">
                <a:moveTo>
                  <a:pt x="53910" y="357958"/>
                </a:moveTo>
                <a:lnTo>
                  <a:pt x="0" y="357958"/>
                </a:lnTo>
                <a:lnTo>
                  <a:pt x="0" y="0"/>
                </a:lnTo>
                <a:lnTo>
                  <a:pt x="68530" y="0"/>
                </a:lnTo>
                <a:lnTo>
                  <a:pt x="97457" y="72414"/>
                </a:lnTo>
                <a:lnTo>
                  <a:pt x="48085" y="72414"/>
                </a:lnTo>
                <a:lnTo>
                  <a:pt x="47057" y="72985"/>
                </a:lnTo>
                <a:lnTo>
                  <a:pt x="48152" y="75681"/>
                </a:lnTo>
                <a:lnTo>
                  <a:pt x="53910" y="357958"/>
                </a:lnTo>
                <a:close/>
              </a:path>
              <a:path w="372745" h="358140">
                <a:moveTo>
                  <a:pt x="235964" y="297651"/>
                </a:moveTo>
                <a:lnTo>
                  <a:pt x="187431" y="297651"/>
                </a:lnTo>
                <a:lnTo>
                  <a:pt x="187200" y="297074"/>
                </a:lnTo>
                <a:lnTo>
                  <a:pt x="303590" y="0"/>
                </a:lnTo>
                <a:lnTo>
                  <a:pt x="372578" y="0"/>
                </a:lnTo>
                <a:lnTo>
                  <a:pt x="372578" y="72299"/>
                </a:lnTo>
                <a:lnTo>
                  <a:pt x="324035" y="72299"/>
                </a:lnTo>
                <a:lnTo>
                  <a:pt x="323975" y="75219"/>
                </a:lnTo>
                <a:lnTo>
                  <a:pt x="235964" y="297651"/>
                </a:lnTo>
                <a:close/>
              </a:path>
              <a:path w="372745" h="358140">
                <a:moveTo>
                  <a:pt x="323975" y="75219"/>
                </a:moveTo>
                <a:lnTo>
                  <a:pt x="324035" y="72299"/>
                </a:lnTo>
                <a:lnTo>
                  <a:pt x="324949" y="72756"/>
                </a:lnTo>
                <a:lnTo>
                  <a:pt x="323975" y="75219"/>
                </a:lnTo>
                <a:close/>
              </a:path>
              <a:path w="372745" h="358140">
                <a:moveTo>
                  <a:pt x="372578" y="357958"/>
                </a:moveTo>
                <a:lnTo>
                  <a:pt x="318096" y="357958"/>
                </a:lnTo>
                <a:lnTo>
                  <a:pt x="323975" y="75219"/>
                </a:lnTo>
                <a:lnTo>
                  <a:pt x="324949" y="72756"/>
                </a:lnTo>
                <a:lnTo>
                  <a:pt x="324035" y="72299"/>
                </a:lnTo>
                <a:lnTo>
                  <a:pt x="372578" y="72299"/>
                </a:lnTo>
                <a:lnTo>
                  <a:pt x="372578" y="357958"/>
                </a:lnTo>
                <a:close/>
              </a:path>
              <a:path w="372745" h="358140">
                <a:moveTo>
                  <a:pt x="48152" y="75681"/>
                </a:moveTo>
                <a:lnTo>
                  <a:pt x="47057" y="72985"/>
                </a:lnTo>
                <a:lnTo>
                  <a:pt x="48085" y="72414"/>
                </a:lnTo>
                <a:lnTo>
                  <a:pt x="48152" y="75681"/>
                </a:lnTo>
                <a:close/>
              </a:path>
              <a:path w="372745" h="358140">
                <a:moveTo>
                  <a:pt x="212102" y="357958"/>
                </a:moveTo>
                <a:lnTo>
                  <a:pt x="162760" y="357958"/>
                </a:lnTo>
                <a:lnTo>
                  <a:pt x="48152" y="75681"/>
                </a:lnTo>
                <a:lnTo>
                  <a:pt x="48085" y="72414"/>
                </a:lnTo>
                <a:lnTo>
                  <a:pt x="97457" y="72414"/>
                </a:lnTo>
                <a:lnTo>
                  <a:pt x="187200" y="297074"/>
                </a:lnTo>
                <a:lnTo>
                  <a:pt x="186974" y="297651"/>
                </a:lnTo>
                <a:lnTo>
                  <a:pt x="235964" y="297651"/>
                </a:lnTo>
                <a:lnTo>
                  <a:pt x="212102" y="357958"/>
                </a:lnTo>
                <a:close/>
              </a:path>
              <a:path w="372745" h="358140">
                <a:moveTo>
                  <a:pt x="187431" y="297651"/>
                </a:moveTo>
                <a:lnTo>
                  <a:pt x="186974" y="297651"/>
                </a:lnTo>
                <a:lnTo>
                  <a:pt x="187200" y="297074"/>
                </a:lnTo>
                <a:lnTo>
                  <a:pt x="187431" y="297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070932" y="613943"/>
            <a:ext cx="234950" cy="358140"/>
          </a:xfrm>
          <a:custGeom>
            <a:avLst/>
            <a:gdLst/>
            <a:ahLst/>
            <a:cxnLst/>
            <a:rect l="l" t="t" r="r" b="b"/>
            <a:pathLst>
              <a:path w="234950" h="358140">
                <a:moveTo>
                  <a:pt x="234492" y="308610"/>
                </a:moveTo>
                <a:lnTo>
                  <a:pt x="53911" y="308610"/>
                </a:lnTo>
                <a:lnTo>
                  <a:pt x="53911" y="201930"/>
                </a:lnTo>
                <a:lnTo>
                  <a:pt x="212559" y="201930"/>
                </a:lnTo>
                <a:lnTo>
                  <a:pt x="212559" y="152400"/>
                </a:lnTo>
                <a:lnTo>
                  <a:pt x="53911" y="152400"/>
                </a:lnTo>
                <a:lnTo>
                  <a:pt x="53911" y="50800"/>
                </a:lnTo>
                <a:lnTo>
                  <a:pt x="230835" y="50800"/>
                </a:lnTo>
                <a:lnTo>
                  <a:pt x="230835" y="0"/>
                </a:lnTo>
                <a:lnTo>
                  <a:pt x="0" y="0"/>
                </a:lnTo>
                <a:lnTo>
                  <a:pt x="0" y="50800"/>
                </a:lnTo>
                <a:lnTo>
                  <a:pt x="0" y="152400"/>
                </a:lnTo>
                <a:lnTo>
                  <a:pt x="0" y="201930"/>
                </a:lnTo>
                <a:lnTo>
                  <a:pt x="0" y="308610"/>
                </a:lnTo>
                <a:lnTo>
                  <a:pt x="0" y="358140"/>
                </a:lnTo>
                <a:lnTo>
                  <a:pt x="234492" y="358140"/>
                </a:lnTo>
                <a:lnTo>
                  <a:pt x="234492" y="308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782434" y="1160043"/>
            <a:ext cx="593090" cy="358775"/>
          </a:xfrm>
          <a:custGeom>
            <a:avLst/>
            <a:gdLst/>
            <a:ahLst/>
            <a:cxnLst/>
            <a:rect l="l" t="t" r="r" b="b"/>
            <a:pathLst>
              <a:path w="593090" h="358775">
                <a:moveTo>
                  <a:pt x="293535" y="241"/>
                </a:moveTo>
                <a:lnTo>
                  <a:pt x="239052" y="241"/>
                </a:lnTo>
                <a:lnTo>
                  <a:pt x="245427" y="285191"/>
                </a:lnTo>
                <a:lnTo>
                  <a:pt x="101663" y="72313"/>
                </a:lnTo>
                <a:lnTo>
                  <a:pt x="52997" y="241"/>
                </a:lnTo>
                <a:lnTo>
                  <a:pt x="0" y="241"/>
                </a:lnTo>
                <a:lnTo>
                  <a:pt x="0" y="358203"/>
                </a:lnTo>
                <a:lnTo>
                  <a:pt x="54483" y="358203"/>
                </a:lnTo>
                <a:lnTo>
                  <a:pt x="48133" y="84112"/>
                </a:lnTo>
                <a:lnTo>
                  <a:pt x="240080" y="358203"/>
                </a:lnTo>
                <a:lnTo>
                  <a:pt x="293535" y="358203"/>
                </a:lnTo>
                <a:lnTo>
                  <a:pt x="293535" y="286359"/>
                </a:lnTo>
                <a:lnTo>
                  <a:pt x="293535" y="241"/>
                </a:lnTo>
                <a:close/>
              </a:path>
              <a:path w="593090" h="358775">
                <a:moveTo>
                  <a:pt x="592874" y="0"/>
                </a:moveTo>
                <a:lnTo>
                  <a:pt x="319557" y="0"/>
                </a:lnTo>
                <a:lnTo>
                  <a:pt x="319557" y="50800"/>
                </a:lnTo>
                <a:lnTo>
                  <a:pt x="428967" y="50800"/>
                </a:lnTo>
                <a:lnTo>
                  <a:pt x="428967" y="358140"/>
                </a:lnTo>
                <a:lnTo>
                  <a:pt x="483336" y="358140"/>
                </a:lnTo>
                <a:lnTo>
                  <a:pt x="483336" y="50800"/>
                </a:lnTo>
                <a:lnTo>
                  <a:pt x="592874" y="50800"/>
                </a:lnTo>
                <a:lnTo>
                  <a:pt x="592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66981" y="1461272"/>
            <a:ext cx="173959" cy="21231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20828" y="1513094"/>
            <a:ext cx="131317" cy="160492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4043020" y="1461272"/>
            <a:ext cx="805180" cy="212725"/>
            <a:chOff x="4043020" y="1461272"/>
            <a:chExt cx="805180" cy="212725"/>
          </a:xfrm>
        </p:grpSpPr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3020" y="1513094"/>
              <a:ext cx="138366" cy="160492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4204830" y="1461274"/>
              <a:ext cx="643255" cy="212725"/>
            </a:xfrm>
            <a:custGeom>
              <a:avLst/>
              <a:gdLst/>
              <a:ahLst/>
              <a:cxnLst/>
              <a:rect l="l" t="t" r="r" b="b"/>
              <a:pathLst>
                <a:path w="643254" h="212725">
                  <a:moveTo>
                    <a:pt x="82956" y="55613"/>
                  </a:moveTo>
                  <a:lnTo>
                    <a:pt x="37033" y="70510"/>
                  </a:lnTo>
                  <a:lnTo>
                    <a:pt x="30289" y="76492"/>
                  </a:lnTo>
                  <a:lnTo>
                    <a:pt x="30289" y="55867"/>
                  </a:lnTo>
                  <a:lnTo>
                    <a:pt x="0" y="55867"/>
                  </a:lnTo>
                  <a:lnTo>
                    <a:pt x="0" y="207810"/>
                  </a:lnTo>
                  <a:lnTo>
                    <a:pt x="30289" y="207810"/>
                  </a:lnTo>
                  <a:lnTo>
                    <a:pt x="30289" y="109524"/>
                  </a:lnTo>
                  <a:lnTo>
                    <a:pt x="35064" y="102743"/>
                  </a:lnTo>
                  <a:lnTo>
                    <a:pt x="74701" y="83083"/>
                  </a:lnTo>
                  <a:lnTo>
                    <a:pt x="82956" y="82702"/>
                  </a:lnTo>
                  <a:lnTo>
                    <a:pt x="82956" y="55613"/>
                  </a:lnTo>
                  <a:close/>
                </a:path>
                <a:path w="643254" h="212725">
                  <a:moveTo>
                    <a:pt x="131902" y="55867"/>
                  </a:moveTo>
                  <a:lnTo>
                    <a:pt x="101358" y="55867"/>
                  </a:lnTo>
                  <a:lnTo>
                    <a:pt x="101358" y="207492"/>
                  </a:lnTo>
                  <a:lnTo>
                    <a:pt x="131902" y="207492"/>
                  </a:lnTo>
                  <a:lnTo>
                    <a:pt x="131902" y="55867"/>
                  </a:lnTo>
                  <a:close/>
                </a:path>
                <a:path w="643254" h="212725">
                  <a:moveTo>
                    <a:pt x="135890" y="13868"/>
                  </a:moveTo>
                  <a:lnTo>
                    <a:pt x="134035" y="9245"/>
                  </a:lnTo>
                  <a:lnTo>
                    <a:pt x="126644" y="1854"/>
                  </a:lnTo>
                  <a:lnTo>
                    <a:pt x="122123" y="0"/>
                  </a:lnTo>
                  <a:lnTo>
                    <a:pt x="111239" y="0"/>
                  </a:lnTo>
                  <a:lnTo>
                    <a:pt x="106603" y="1854"/>
                  </a:lnTo>
                  <a:lnTo>
                    <a:pt x="102870" y="5549"/>
                  </a:lnTo>
                  <a:lnTo>
                    <a:pt x="99161" y="9245"/>
                  </a:lnTo>
                  <a:lnTo>
                    <a:pt x="97320" y="13868"/>
                  </a:lnTo>
                  <a:lnTo>
                    <a:pt x="97320" y="24777"/>
                  </a:lnTo>
                  <a:lnTo>
                    <a:pt x="99161" y="29337"/>
                  </a:lnTo>
                  <a:lnTo>
                    <a:pt x="102870" y="33032"/>
                  </a:lnTo>
                  <a:lnTo>
                    <a:pt x="106603" y="36728"/>
                  </a:lnTo>
                  <a:lnTo>
                    <a:pt x="111239" y="38582"/>
                  </a:lnTo>
                  <a:lnTo>
                    <a:pt x="122123" y="38582"/>
                  </a:lnTo>
                  <a:lnTo>
                    <a:pt x="126644" y="36728"/>
                  </a:lnTo>
                  <a:lnTo>
                    <a:pt x="134035" y="29337"/>
                  </a:lnTo>
                  <a:lnTo>
                    <a:pt x="135890" y="24777"/>
                  </a:lnTo>
                  <a:lnTo>
                    <a:pt x="135890" y="13868"/>
                  </a:lnTo>
                  <a:close/>
                </a:path>
                <a:path w="643254" h="212725">
                  <a:moveTo>
                    <a:pt x="225844" y="55867"/>
                  </a:moveTo>
                  <a:lnTo>
                    <a:pt x="194525" y="55867"/>
                  </a:lnTo>
                  <a:lnTo>
                    <a:pt x="194525" y="18148"/>
                  </a:lnTo>
                  <a:lnTo>
                    <a:pt x="164236" y="18148"/>
                  </a:lnTo>
                  <a:lnTo>
                    <a:pt x="164236" y="55867"/>
                  </a:lnTo>
                  <a:lnTo>
                    <a:pt x="140474" y="55867"/>
                  </a:lnTo>
                  <a:lnTo>
                    <a:pt x="140474" y="82435"/>
                  </a:lnTo>
                  <a:lnTo>
                    <a:pt x="164236" y="82435"/>
                  </a:lnTo>
                  <a:lnTo>
                    <a:pt x="164236" y="180594"/>
                  </a:lnTo>
                  <a:lnTo>
                    <a:pt x="164846" y="188214"/>
                  </a:lnTo>
                  <a:lnTo>
                    <a:pt x="198374" y="212318"/>
                  </a:lnTo>
                  <a:lnTo>
                    <a:pt x="204914" y="212051"/>
                  </a:lnTo>
                  <a:lnTo>
                    <a:pt x="211670" y="211277"/>
                  </a:lnTo>
                  <a:lnTo>
                    <a:pt x="218655" y="209969"/>
                  </a:lnTo>
                  <a:lnTo>
                    <a:pt x="225844" y="208140"/>
                  </a:lnTo>
                  <a:lnTo>
                    <a:pt x="225844" y="180797"/>
                  </a:lnTo>
                  <a:lnTo>
                    <a:pt x="218579" y="183921"/>
                  </a:lnTo>
                  <a:lnTo>
                    <a:pt x="213080" y="185496"/>
                  </a:lnTo>
                  <a:lnTo>
                    <a:pt x="204165" y="185496"/>
                  </a:lnTo>
                  <a:lnTo>
                    <a:pt x="200393" y="184581"/>
                  </a:lnTo>
                  <a:lnTo>
                    <a:pt x="195694" y="180924"/>
                  </a:lnTo>
                  <a:lnTo>
                    <a:pt x="194525" y="177622"/>
                  </a:lnTo>
                  <a:lnTo>
                    <a:pt x="194525" y="82435"/>
                  </a:lnTo>
                  <a:lnTo>
                    <a:pt x="225844" y="82435"/>
                  </a:lnTo>
                  <a:lnTo>
                    <a:pt x="225844" y="55867"/>
                  </a:lnTo>
                  <a:close/>
                </a:path>
                <a:path w="643254" h="212725">
                  <a:moveTo>
                    <a:pt x="276720" y="55867"/>
                  </a:moveTo>
                  <a:lnTo>
                    <a:pt x="246164" y="55867"/>
                  </a:lnTo>
                  <a:lnTo>
                    <a:pt x="246164" y="207492"/>
                  </a:lnTo>
                  <a:lnTo>
                    <a:pt x="276720" y="207492"/>
                  </a:lnTo>
                  <a:lnTo>
                    <a:pt x="276720" y="55867"/>
                  </a:lnTo>
                  <a:close/>
                </a:path>
                <a:path w="643254" h="212725">
                  <a:moveTo>
                    <a:pt x="280695" y="13868"/>
                  </a:moveTo>
                  <a:lnTo>
                    <a:pt x="278841" y="9245"/>
                  </a:lnTo>
                  <a:lnTo>
                    <a:pt x="271449" y="1854"/>
                  </a:lnTo>
                  <a:lnTo>
                    <a:pt x="266928" y="0"/>
                  </a:lnTo>
                  <a:lnTo>
                    <a:pt x="256044" y="0"/>
                  </a:lnTo>
                  <a:lnTo>
                    <a:pt x="251409" y="1854"/>
                  </a:lnTo>
                  <a:lnTo>
                    <a:pt x="247675" y="5549"/>
                  </a:lnTo>
                  <a:lnTo>
                    <a:pt x="243967" y="9245"/>
                  </a:lnTo>
                  <a:lnTo>
                    <a:pt x="242125" y="13868"/>
                  </a:lnTo>
                  <a:lnTo>
                    <a:pt x="242125" y="24777"/>
                  </a:lnTo>
                  <a:lnTo>
                    <a:pt x="243967" y="29337"/>
                  </a:lnTo>
                  <a:lnTo>
                    <a:pt x="247675" y="33032"/>
                  </a:lnTo>
                  <a:lnTo>
                    <a:pt x="251409" y="36728"/>
                  </a:lnTo>
                  <a:lnTo>
                    <a:pt x="256044" y="38582"/>
                  </a:lnTo>
                  <a:lnTo>
                    <a:pt x="266928" y="38582"/>
                  </a:lnTo>
                  <a:lnTo>
                    <a:pt x="271449" y="36728"/>
                  </a:lnTo>
                  <a:lnTo>
                    <a:pt x="278841" y="29337"/>
                  </a:lnTo>
                  <a:lnTo>
                    <a:pt x="280695" y="24777"/>
                  </a:lnTo>
                  <a:lnTo>
                    <a:pt x="280695" y="13868"/>
                  </a:lnTo>
                  <a:close/>
                </a:path>
                <a:path w="643254" h="212725">
                  <a:moveTo>
                    <a:pt x="433247" y="102730"/>
                  </a:moveTo>
                  <a:lnTo>
                    <a:pt x="406577" y="61988"/>
                  </a:lnTo>
                  <a:lnTo>
                    <a:pt x="367258" y="51828"/>
                  </a:lnTo>
                  <a:lnTo>
                    <a:pt x="358787" y="52222"/>
                  </a:lnTo>
                  <a:lnTo>
                    <a:pt x="318541" y="70091"/>
                  </a:lnTo>
                  <a:lnTo>
                    <a:pt x="297561" y="108127"/>
                  </a:lnTo>
                  <a:lnTo>
                    <a:pt x="294881" y="131978"/>
                  </a:lnTo>
                  <a:lnTo>
                    <a:pt x="295173" y="140169"/>
                  </a:lnTo>
                  <a:lnTo>
                    <a:pt x="309245" y="182981"/>
                  </a:lnTo>
                  <a:lnTo>
                    <a:pt x="343065" y="208724"/>
                  </a:lnTo>
                  <a:lnTo>
                    <a:pt x="367004" y="212318"/>
                  </a:lnTo>
                  <a:lnTo>
                    <a:pt x="373938" y="212090"/>
                  </a:lnTo>
                  <a:lnTo>
                    <a:pt x="416191" y="194716"/>
                  </a:lnTo>
                  <a:lnTo>
                    <a:pt x="398259" y="170307"/>
                  </a:lnTo>
                  <a:lnTo>
                    <a:pt x="393674" y="176225"/>
                  </a:lnTo>
                  <a:lnTo>
                    <a:pt x="382358" y="183235"/>
                  </a:lnTo>
                  <a:lnTo>
                    <a:pt x="375361" y="184975"/>
                  </a:lnTo>
                  <a:lnTo>
                    <a:pt x="360299" y="184975"/>
                  </a:lnTo>
                  <a:lnTo>
                    <a:pt x="330365" y="160362"/>
                  </a:lnTo>
                  <a:lnTo>
                    <a:pt x="325755" y="139979"/>
                  </a:lnTo>
                  <a:lnTo>
                    <a:pt x="325755" y="123964"/>
                  </a:lnTo>
                  <a:lnTo>
                    <a:pt x="344792" y="85699"/>
                  </a:lnTo>
                  <a:lnTo>
                    <a:pt x="360730" y="79438"/>
                  </a:lnTo>
                  <a:lnTo>
                    <a:pt x="375437" y="79438"/>
                  </a:lnTo>
                  <a:lnTo>
                    <a:pt x="382181" y="81127"/>
                  </a:lnTo>
                  <a:lnTo>
                    <a:pt x="392849" y="87871"/>
                  </a:lnTo>
                  <a:lnTo>
                    <a:pt x="397675" y="93941"/>
                  </a:lnTo>
                  <a:lnTo>
                    <a:pt x="401980" y="102730"/>
                  </a:lnTo>
                  <a:lnTo>
                    <a:pt x="433247" y="102730"/>
                  </a:lnTo>
                  <a:close/>
                </a:path>
                <a:path w="643254" h="212725">
                  <a:moveTo>
                    <a:pt x="582726" y="99275"/>
                  </a:moveTo>
                  <a:lnTo>
                    <a:pt x="581507" y="92113"/>
                  </a:lnTo>
                  <a:lnTo>
                    <a:pt x="579526" y="86614"/>
                  </a:lnTo>
                  <a:lnTo>
                    <a:pt x="576694" y="78651"/>
                  </a:lnTo>
                  <a:lnTo>
                    <a:pt x="572960" y="72732"/>
                  </a:lnTo>
                  <a:lnTo>
                    <a:pt x="562864" y="62636"/>
                  </a:lnTo>
                  <a:lnTo>
                    <a:pt x="556450" y="58750"/>
                  </a:lnTo>
                  <a:lnTo>
                    <a:pt x="552475" y="57353"/>
                  </a:lnTo>
                  <a:lnTo>
                    <a:pt x="552475" y="132829"/>
                  </a:lnTo>
                  <a:lnTo>
                    <a:pt x="551929" y="134023"/>
                  </a:lnTo>
                  <a:lnTo>
                    <a:pt x="551802" y="148640"/>
                  </a:lnTo>
                  <a:lnTo>
                    <a:pt x="551713" y="153098"/>
                  </a:lnTo>
                  <a:lnTo>
                    <a:pt x="551751" y="165912"/>
                  </a:lnTo>
                  <a:lnTo>
                    <a:pt x="512546" y="185699"/>
                  </a:lnTo>
                  <a:lnTo>
                    <a:pt x="505587" y="186080"/>
                  </a:lnTo>
                  <a:lnTo>
                    <a:pt x="497878" y="186080"/>
                  </a:lnTo>
                  <a:lnTo>
                    <a:pt x="492010" y="184619"/>
                  </a:lnTo>
                  <a:lnTo>
                    <a:pt x="487959" y="181711"/>
                  </a:lnTo>
                  <a:lnTo>
                    <a:pt x="483958" y="178752"/>
                  </a:lnTo>
                  <a:lnTo>
                    <a:pt x="481965" y="174726"/>
                  </a:lnTo>
                  <a:lnTo>
                    <a:pt x="481965" y="164109"/>
                  </a:lnTo>
                  <a:lnTo>
                    <a:pt x="517944" y="141020"/>
                  </a:lnTo>
                  <a:lnTo>
                    <a:pt x="527126" y="139280"/>
                  </a:lnTo>
                  <a:lnTo>
                    <a:pt x="534022" y="137845"/>
                  </a:lnTo>
                  <a:lnTo>
                    <a:pt x="540867" y="136182"/>
                  </a:lnTo>
                  <a:lnTo>
                    <a:pt x="547662" y="134315"/>
                  </a:lnTo>
                  <a:lnTo>
                    <a:pt x="552475" y="132829"/>
                  </a:lnTo>
                  <a:lnTo>
                    <a:pt x="552475" y="57353"/>
                  </a:lnTo>
                  <a:lnTo>
                    <a:pt x="520788" y="51828"/>
                  </a:lnTo>
                  <a:lnTo>
                    <a:pt x="513524" y="51828"/>
                  </a:lnTo>
                  <a:lnTo>
                    <a:pt x="475970" y="65532"/>
                  </a:lnTo>
                  <a:lnTo>
                    <a:pt x="455790" y="101625"/>
                  </a:lnTo>
                  <a:lnTo>
                    <a:pt x="486664" y="101625"/>
                  </a:lnTo>
                  <a:lnTo>
                    <a:pt x="489966" y="92354"/>
                  </a:lnTo>
                  <a:lnTo>
                    <a:pt x="494576" y="86220"/>
                  </a:lnTo>
                  <a:lnTo>
                    <a:pt x="506450" y="80175"/>
                  </a:lnTo>
                  <a:lnTo>
                    <a:pt x="513130" y="78651"/>
                  </a:lnTo>
                  <a:lnTo>
                    <a:pt x="526669" y="78651"/>
                  </a:lnTo>
                  <a:lnTo>
                    <a:pt x="531710" y="79375"/>
                  </a:lnTo>
                  <a:lnTo>
                    <a:pt x="539673" y="82245"/>
                  </a:lnTo>
                  <a:lnTo>
                    <a:pt x="542836" y="84086"/>
                  </a:lnTo>
                  <a:lnTo>
                    <a:pt x="545134" y="86347"/>
                  </a:lnTo>
                  <a:lnTo>
                    <a:pt x="547484" y="88620"/>
                  </a:lnTo>
                  <a:lnTo>
                    <a:pt x="549211" y="91249"/>
                  </a:lnTo>
                  <a:lnTo>
                    <a:pt x="551383" y="97256"/>
                  </a:lnTo>
                  <a:lnTo>
                    <a:pt x="551929" y="100279"/>
                  </a:lnTo>
                  <a:lnTo>
                    <a:pt x="551929" y="108483"/>
                  </a:lnTo>
                  <a:lnTo>
                    <a:pt x="542074" y="109867"/>
                  </a:lnTo>
                  <a:lnTo>
                    <a:pt x="532345" y="111518"/>
                  </a:lnTo>
                  <a:lnTo>
                    <a:pt x="487908" y="123723"/>
                  </a:lnTo>
                  <a:lnTo>
                    <a:pt x="455739" y="151155"/>
                  </a:lnTo>
                  <a:lnTo>
                    <a:pt x="451408" y="178968"/>
                  </a:lnTo>
                  <a:lnTo>
                    <a:pt x="452843" y="184975"/>
                  </a:lnTo>
                  <a:lnTo>
                    <a:pt x="488772" y="211556"/>
                  </a:lnTo>
                  <a:lnTo>
                    <a:pt x="494703" y="212318"/>
                  </a:lnTo>
                  <a:lnTo>
                    <a:pt x="500761" y="212318"/>
                  </a:lnTo>
                  <a:lnTo>
                    <a:pt x="543941" y="200393"/>
                  </a:lnTo>
                  <a:lnTo>
                    <a:pt x="552970" y="194043"/>
                  </a:lnTo>
                  <a:lnTo>
                    <a:pt x="552970" y="207492"/>
                  </a:lnTo>
                  <a:lnTo>
                    <a:pt x="582726" y="207492"/>
                  </a:lnTo>
                  <a:lnTo>
                    <a:pt x="582726" y="194043"/>
                  </a:lnTo>
                  <a:lnTo>
                    <a:pt x="582726" y="186080"/>
                  </a:lnTo>
                  <a:lnTo>
                    <a:pt x="582726" y="132232"/>
                  </a:lnTo>
                  <a:lnTo>
                    <a:pt x="582726" y="99275"/>
                  </a:lnTo>
                  <a:close/>
                </a:path>
                <a:path w="643254" h="212725">
                  <a:moveTo>
                    <a:pt x="643255" y="2946"/>
                  </a:moveTo>
                  <a:lnTo>
                    <a:pt x="612648" y="2946"/>
                  </a:lnTo>
                  <a:lnTo>
                    <a:pt x="612648" y="207492"/>
                  </a:lnTo>
                  <a:lnTo>
                    <a:pt x="643255" y="207492"/>
                  </a:lnTo>
                  <a:lnTo>
                    <a:pt x="643255" y="2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4925064" y="1459901"/>
            <a:ext cx="766445" cy="213995"/>
            <a:chOff x="4925064" y="1459901"/>
            <a:chExt cx="766445" cy="213995"/>
          </a:xfrm>
        </p:grpSpPr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25064" y="1459901"/>
              <a:ext cx="241227" cy="213685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0333" y="1479416"/>
              <a:ext cx="391908" cy="19417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08348" y="1516880"/>
              <a:ext cx="82954" cy="152203"/>
            </a:xfrm>
            <a:prstGeom prst="rect">
              <a:avLst/>
            </a:prstGeom>
          </p:spPr>
        </p:pic>
      </p:grpSp>
      <p:grpSp>
        <p:nvGrpSpPr>
          <p:cNvPr id="26" name="object 26" descr=""/>
          <p:cNvGrpSpPr/>
          <p:nvPr/>
        </p:nvGrpSpPr>
        <p:grpSpPr>
          <a:xfrm>
            <a:off x="499961" y="1414105"/>
            <a:ext cx="3212465" cy="883285"/>
            <a:chOff x="499961" y="1414105"/>
            <a:chExt cx="3212465" cy="883285"/>
          </a:xfrm>
        </p:grpSpPr>
        <p:pic>
          <p:nvPicPr>
            <p:cNvPr id="27" name="object 2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3380" y="1459901"/>
              <a:ext cx="1862751" cy="837466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9961" y="1414105"/>
              <a:ext cx="2672022" cy="883262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3681308" y="1776100"/>
              <a:ext cx="31115" cy="205104"/>
            </a:xfrm>
            <a:custGeom>
              <a:avLst/>
              <a:gdLst/>
              <a:ahLst/>
              <a:cxnLst/>
              <a:rect l="l" t="t" r="r" b="b"/>
              <a:pathLst>
                <a:path w="31114" h="205105">
                  <a:moveTo>
                    <a:pt x="30610" y="204547"/>
                  </a:moveTo>
                  <a:lnTo>
                    <a:pt x="0" y="204547"/>
                  </a:lnTo>
                  <a:lnTo>
                    <a:pt x="0" y="0"/>
                  </a:lnTo>
                  <a:lnTo>
                    <a:pt x="30610" y="0"/>
                  </a:lnTo>
                  <a:lnTo>
                    <a:pt x="30610" y="2045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0" name="object 3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92415" y="1824985"/>
            <a:ext cx="1079151" cy="182422"/>
          </a:xfrm>
          <a:prstGeom prst="rect">
            <a:avLst/>
          </a:prstGeom>
        </p:spPr>
      </p:pic>
      <p:grpSp>
        <p:nvGrpSpPr>
          <p:cNvPr id="31" name="object 31" descr=""/>
          <p:cNvGrpSpPr/>
          <p:nvPr/>
        </p:nvGrpSpPr>
        <p:grpSpPr>
          <a:xfrm>
            <a:off x="4973427" y="1773163"/>
            <a:ext cx="1083310" cy="264160"/>
            <a:chOff x="4973427" y="1773163"/>
            <a:chExt cx="1083310" cy="264160"/>
          </a:xfrm>
        </p:grpSpPr>
        <p:pic>
          <p:nvPicPr>
            <p:cNvPr id="32" name="object 3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73427" y="1824724"/>
              <a:ext cx="392408" cy="20755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96708" y="1829031"/>
              <a:ext cx="129751" cy="156445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5549716" y="1773163"/>
              <a:ext cx="38735" cy="207645"/>
            </a:xfrm>
            <a:custGeom>
              <a:avLst/>
              <a:gdLst/>
              <a:ahLst/>
              <a:cxnLst/>
              <a:rect l="l" t="t" r="r" b="b"/>
              <a:pathLst>
                <a:path w="38735" h="207644">
                  <a:moveTo>
                    <a:pt x="24801" y="38572"/>
                  </a:moveTo>
                  <a:lnTo>
                    <a:pt x="13923" y="38572"/>
                  </a:lnTo>
                  <a:lnTo>
                    <a:pt x="9289" y="36723"/>
                  </a:lnTo>
                  <a:lnTo>
                    <a:pt x="5547" y="33025"/>
                  </a:lnTo>
                  <a:lnTo>
                    <a:pt x="1849" y="29326"/>
                  </a:lnTo>
                  <a:lnTo>
                    <a:pt x="0" y="24779"/>
                  </a:lnTo>
                  <a:lnTo>
                    <a:pt x="0" y="13858"/>
                  </a:lnTo>
                  <a:lnTo>
                    <a:pt x="1849" y="9246"/>
                  </a:lnTo>
                  <a:lnTo>
                    <a:pt x="5547" y="5547"/>
                  </a:lnTo>
                  <a:lnTo>
                    <a:pt x="9289" y="1849"/>
                  </a:lnTo>
                  <a:lnTo>
                    <a:pt x="13923" y="0"/>
                  </a:lnTo>
                  <a:lnTo>
                    <a:pt x="24801" y="0"/>
                  </a:lnTo>
                  <a:lnTo>
                    <a:pt x="29326" y="1849"/>
                  </a:lnTo>
                  <a:lnTo>
                    <a:pt x="36723" y="9246"/>
                  </a:lnTo>
                  <a:lnTo>
                    <a:pt x="38572" y="13858"/>
                  </a:lnTo>
                  <a:lnTo>
                    <a:pt x="38572" y="24779"/>
                  </a:lnTo>
                  <a:lnTo>
                    <a:pt x="36723" y="29326"/>
                  </a:lnTo>
                  <a:lnTo>
                    <a:pt x="29326" y="36723"/>
                  </a:lnTo>
                  <a:lnTo>
                    <a:pt x="24801" y="38572"/>
                  </a:lnTo>
                  <a:close/>
                </a:path>
                <a:path w="38735" h="207644">
                  <a:moveTo>
                    <a:pt x="34591" y="207484"/>
                  </a:moveTo>
                  <a:lnTo>
                    <a:pt x="4046" y="207484"/>
                  </a:lnTo>
                  <a:lnTo>
                    <a:pt x="4046" y="55868"/>
                  </a:lnTo>
                  <a:lnTo>
                    <a:pt x="34591" y="55868"/>
                  </a:lnTo>
                  <a:lnTo>
                    <a:pt x="34591" y="2074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08348" y="1773163"/>
              <a:ext cx="135886" cy="207811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4293" y="1824985"/>
              <a:ext cx="129751" cy="155662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14365" y="1824724"/>
              <a:ext cx="142347" cy="212118"/>
            </a:xfrm>
            <a:prstGeom prst="rect">
              <a:avLst/>
            </a:prstGeom>
          </p:spPr>
        </p:pic>
      </p:grpSp>
      <p:pic>
        <p:nvPicPr>
          <p:cNvPr id="38" name="object 3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06422" y="2396944"/>
            <a:ext cx="1294186" cy="263680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80930" y="2396944"/>
            <a:ext cx="1445627" cy="524205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391695" y="2103198"/>
            <a:ext cx="2476786" cy="869317"/>
          </a:xfrm>
          <a:prstGeom prst="rect">
            <a:avLst/>
          </a:prstGeom>
        </p:spPr>
      </p:pic>
      <p:grpSp>
        <p:nvGrpSpPr>
          <p:cNvPr id="41" name="object 41" descr=""/>
          <p:cNvGrpSpPr/>
          <p:nvPr/>
        </p:nvGrpSpPr>
        <p:grpSpPr>
          <a:xfrm>
            <a:off x="517844" y="2711772"/>
            <a:ext cx="1123315" cy="260985"/>
            <a:chOff x="517844" y="2711772"/>
            <a:chExt cx="1123315" cy="260985"/>
          </a:xfrm>
        </p:grpSpPr>
        <p:pic>
          <p:nvPicPr>
            <p:cNvPr id="42" name="object 4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7844" y="2760396"/>
              <a:ext cx="142348" cy="207550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4928" y="2760657"/>
              <a:ext cx="241228" cy="160492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52263" y="2760657"/>
              <a:ext cx="217992" cy="155662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97320" y="2726979"/>
              <a:ext cx="236985" cy="240966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1453515" y="2711780"/>
              <a:ext cx="187960" cy="260985"/>
            </a:xfrm>
            <a:custGeom>
              <a:avLst/>
              <a:gdLst/>
              <a:ahLst/>
              <a:cxnLst/>
              <a:rect l="l" t="t" r="r" b="b"/>
              <a:pathLst>
                <a:path w="187960" h="260985">
                  <a:moveTo>
                    <a:pt x="30607" y="0"/>
                  </a:moveTo>
                  <a:lnTo>
                    <a:pt x="0" y="0"/>
                  </a:lnTo>
                  <a:lnTo>
                    <a:pt x="0" y="204546"/>
                  </a:lnTo>
                  <a:lnTo>
                    <a:pt x="30607" y="204546"/>
                  </a:lnTo>
                  <a:lnTo>
                    <a:pt x="30607" y="0"/>
                  </a:lnTo>
                  <a:close/>
                </a:path>
                <a:path w="187960" h="260985">
                  <a:moveTo>
                    <a:pt x="187528" y="52933"/>
                  </a:moveTo>
                  <a:lnTo>
                    <a:pt x="154508" y="52933"/>
                  </a:lnTo>
                  <a:lnTo>
                    <a:pt x="113322" y="159245"/>
                  </a:lnTo>
                  <a:lnTo>
                    <a:pt x="70243" y="52933"/>
                  </a:lnTo>
                  <a:lnTo>
                    <a:pt x="37160" y="52933"/>
                  </a:lnTo>
                  <a:lnTo>
                    <a:pt x="98183" y="198869"/>
                  </a:lnTo>
                  <a:lnTo>
                    <a:pt x="87198" y="226885"/>
                  </a:lnTo>
                  <a:lnTo>
                    <a:pt x="85153" y="229260"/>
                  </a:lnTo>
                  <a:lnTo>
                    <a:pt x="79794" y="232092"/>
                  </a:lnTo>
                  <a:lnTo>
                    <a:pt x="76809" y="232803"/>
                  </a:lnTo>
                  <a:lnTo>
                    <a:pt x="73507" y="232803"/>
                  </a:lnTo>
                  <a:lnTo>
                    <a:pt x="66636" y="232410"/>
                  </a:lnTo>
                  <a:lnTo>
                    <a:pt x="58953" y="230784"/>
                  </a:lnTo>
                  <a:lnTo>
                    <a:pt x="58953" y="258064"/>
                  </a:lnTo>
                  <a:lnTo>
                    <a:pt x="64135" y="259676"/>
                  </a:lnTo>
                  <a:lnTo>
                    <a:pt x="68110" y="260527"/>
                  </a:lnTo>
                  <a:lnTo>
                    <a:pt x="82626" y="260743"/>
                  </a:lnTo>
                  <a:lnTo>
                    <a:pt x="85648" y="260438"/>
                  </a:lnTo>
                  <a:lnTo>
                    <a:pt x="114363" y="237185"/>
                  </a:lnTo>
                  <a:lnTo>
                    <a:pt x="187528" y="529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 descr=""/>
          <p:cNvGrpSpPr/>
          <p:nvPr/>
        </p:nvGrpSpPr>
        <p:grpSpPr>
          <a:xfrm>
            <a:off x="1714977" y="2760657"/>
            <a:ext cx="447675" cy="160655"/>
            <a:chOff x="1714977" y="2760657"/>
            <a:chExt cx="447675" cy="160655"/>
          </a:xfrm>
        </p:grpSpPr>
        <p:pic>
          <p:nvPicPr>
            <p:cNvPr id="48" name="object 48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14977" y="2760657"/>
              <a:ext cx="287850" cy="160492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032742" y="2760657"/>
              <a:ext cx="129751" cy="155662"/>
            </a:xfrm>
            <a:prstGeom prst="rect">
              <a:avLst/>
            </a:prstGeom>
          </p:spPr>
        </p:pic>
      </p:grpSp>
      <p:grpSp>
        <p:nvGrpSpPr>
          <p:cNvPr id="50" name="object 50" descr=""/>
          <p:cNvGrpSpPr/>
          <p:nvPr/>
        </p:nvGrpSpPr>
        <p:grpSpPr>
          <a:xfrm>
            <a:off x="511970" y="3023663"/>
            <a:ext cx="1233170" cy="260985"/>
            <a:chOff x="511970" y="3023663"/>
            <a:chExt cx="1233170" cy="260985"/>
          </a:xfrm>
        </p:grpSpPr>
        <p:pic>
          <p:nvPicPr>
            <p:cNvPr id="51" name="object 51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11970" y="3072548"/>
              <a:ext cx="141238" cy="160492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3789" y="3072548"/>
              <a:ext cx="217992" cy="155662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18846" y="3072287"/>
              <a:ext cx="142348" cy="207550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1085926" y="3023666"/>
              <a:ext cx="659130" cy="260985"/>
            </a:xfrm>
            <a:custGeom>
              <a:avLst/>
              <a:gdLst/>
              <a:ahLst/>
              <a:cxnLst/>
              <a:rect l="l" t="t" r="r" b="b"/>
              <a:pathLst>
                <a:path w="659130" h="260985">
                  <a:moveTo>
                    <a:pt x="30607" y="0"/>
                  </a:moveTo>
                  <a:lnTo>
                    <a:pt x="0" y="0"/>
                  </a:lnTo>
                  <a:lnTo>
                    <a:pt x="0" y="204546"/>
                  </a:lnTo>
                  <a:lnTo>
                    <a:pt x="30607" y="204546"/>
                  </a:lnTo>
                  <a:lnTo>
                    <a:pt x="30607" y="0"/>
                  </a:lnTo>
                  <a:close/>
                </a:path>
                <a:path w="659130" h="260985">
                  <a:moveTo>
                    <a:pt x="196672" y="129032"/>
                  </a:moveTo>
                  <a:lnTo>
                    <a:pt x="186766" y="85407"/>
                  </a:lnTo>
                  <a:lnTo>
                    <a:pt x="181063" y="76492"/>
                  </a:lnTo>
                  <a:lnTo>
                    <a:pt x="178790" y="73431"/>
                  </a:lnTo>
                  <a:lnTo>
                    <a:pt x="173888" y="68135"/>
                  </a:lnTo>
                  <a:lnTo>
                    <a:pt x="168414" y="63398"/>
                  </a:lnTo>
                  <a:lnTo>
                    <a:pt x="165862" y="61645"/>
                  </a:lnTo>
                  <a:lnTo>
                    <a:pt x="165862" y="121310"/>
                  </a:lnTo>
                  <a:lnTo>
                    <a:pt x="165823" y="136969"/>
                  </a:lnTo>
                  <a:lnTo>
                    <a:pt x="147193" y="175399"/>
                  </a:lnTo>
                  <a:lnTo>
                    <a:pt x="130289" y="182029"/>
                  </a:lnTo>
                  <a:lnTo>
                    <a:pt x="116370" y="182029"/>
                  </a:lnTo>
                  <a:lnTo>
                    <a:pt x="85509" y="156908"/>
                  </a:lnTo>
                  <a:lnTo>
                    <a:pt x="80695" y="121310"/>
                  </a:lnTo>
                  <a:lnTo>
                    <a:pt x="81686" y="114325"/>
                  </a:lnTo>
                  <a:lnTo>
                    <a:pt x="110604" y="77800"/>
                  </a:lnTo>
                  <a:lnTo>
                    <a:pt x="116547" y="76492"/>
                  </a:lnTo>
                  <a:lnTo>
                    <a:pt x="129946" y="76492"/>
                  </a:lnTo>
                  <a:lnTo>
                    <a:pt x="135928" y="77800"/>
                  </a:lnTo>
                  <a:lnTo>
                    <a:pt x="146456" y="83019"/>
                  </a:lnTo>
                  <a:lnTo>
                    <a:pt x="150914" y="86614"/>
                  </a:lnTo>
                  <a:lnTo>
                    <a:pt x="154571" y="91186"/>
                  </a:lnTo>
                  <a:lnTo>
                    <a:pt x="158267" y="95707"/>
                  </a:lnTo>
                  <a:lnTo>
                    <a:pt x="161074" y="101231"/>
                  </a:lnTo>
                  <a:lnTo>
                    <a:pt x="164909" y="114325"/>
                  </a:lnTo>
                  <a:lnTo>
                    <a:pt x="165862" y="121310"/>
                  </a:lnTo>
                  <a:lnTo>
                    <a:pt x="165862" y="61645"/>
                  </a:lnTo>
                  <a:lnTo>
                    <a:pt x="123240" y="48882"/>
                  </a:lnTo>
                  <a:lnTo>
                    <a:pt x="114274" y="49314"/>
                  </a:lnTo>
                  <a:lnTo>
                    <a:pt x="78346" y="63665"/>
                  </a:lnTo>
                  <a:lnTo>
                    <a:pt x="54254" y="99466"/>
                  </a:lnTo>
                  <a:lnTo>
                    <a:pt x="49822" y="129032"/>
                  </a:lnTo>
                  <a:lnTo>
                    <a:pt x="50114" y="136969"/>
                  </a:lnTo>
                  <a:lnTo>
                    <a:pt x="63652" y="179273"/>
                  </a:lnTo>
                  <a:lnTo>
                    <a:pt x="98298" y="205638"/>
                  </a:lnTo>
                  <a:lnTo>
                    <a:pt x="123240" y="209384"/>
                  </a:lnTo>
                  <a:lnTo>
                    <a:pt x="132219" y="208978"/>
                  </a:lnTo>
                  <a:lnTo>
                    <a:pt x="168186" y="195237"/>
                  </a:lnTo>
                  <a:lnTo>
                    <a:pt x="192163" y="159651"/>
                  </a:lnTo>
                  <a:lnTo>
                    <a:pt x="196392" y="136969"/>
                  </a:lnTo>
                  <a:lnTo>
                    <a:pt x="196672" y="129032"/>
                  </a:lnTo>
                  <a:close/>
                </a:path>
                <a:path w="659130" h="260985">
                  <a:moveTo>
                    <a:pt x="354622" y="52933"/>
                  </a:moveTo>
                  <a:lnTo>
                    <a:pt x="321589" y="52933"/>
                  </a:lnTo>
                  <a:lnTo>
                    <a:pt x="280403" y="159258"/>
                  </a:lnTo>
                  <a:lnTo>
                    <a:pt x="237337" y="52933"/>
                  </a:lnTo>
                  <a:lnTo>
                    <a:pt x="204241" y="52933"/>
                  </a:lnTo>
                  <a:lnTo>
                    <a:pt x="265264" y="198869"/>
                  </a:lnTo>
                  <a:lnTo>
                    <a:pt x="254279" y="226898"/>
                  </a:lnTo>
                  <a:lnTo>
                    <a:pt x="252234" y="229260"/>
                  </a:lnTo>
                  <a:lnTo>
                    <a:pt x="246888" y="232092"/>
                  </a:lnTo>
                  <a:lnTo>
                    <a:pt x="243903" y="232816"/>
                  </a:lnTo>
                  <a:lnTo>
                    <a:pt x="240601" y="232816"/>
                  </a:lnTo>
                  <a:lnTo>
                    <a:pt x="233718" y="232422"/>
                  </a:lnTo>
                  <a:lnTo>
                    <a:pt x="226047" y="230784"/>
                  </a:lnTo>
                  <a:lnTo>
                    <a:pt x="226047" y="258064"/>
                  </a:lnTo>
                  <a:lnTo>
                    <a:pt x="231216" y="259676"/>
                  </a:lnTo>
                  <a:lnTo>
                    <a:pt x="235204" y="260527"/>
                  </a:lnTo>
                  <a:lnTo>
                    <a:pt x="249707" y="260743"/>
                  </a:lnTo>
                  <a:lnTo>
                    <a:pt x="252730" y="260438"/>
                  </a:lnTo>
                  <a:lnTo>
                    <a:pt x="281457" y="237185"/>
                  </a:lnTo>
                  <a:lnTo>
                    <a:pt x="354622" y="52933"/>
                  </a:lnTo>
                  <a:close/>
                </a:path>
                <a:path w="659130" h="260985">
                  <a:moveTo>
                    <a:pt x="502945" y="138303"/>
                  </a:moveTo>
                  <a:lnTo>
                    <a:pt x="498843" y="96012"/>
                  </a:lnTo>
                  <a:lnTo>
                    <a:pt x="488899" y="75717"/>
                  </a:lnTo>
                  <a:lnTo>
                    <a:pt x="486244" y="72123"/>
                  </a:lnTo>
                  <a:lnTo>
                    <a:pt x="481698" y="67183"/>
                  </a:lnTo>
                  <a:lnTo>
                    <a:pt x="476567" y="62738"/>
                  </a:lnTo>
                  <a:lnTo>
                    <a:pt x="472401" y="59893"/>
                  </a:lnTo>
                  <a:lnTo>
                    <a:pt x="472401" y="110655"/>
                  </a:lnTo>
                  <a:lnTo>
                    <a:pt x="472401" y="112788"/>
                  </a:lnTo>
                  <a:lnTo>
                    <a:pt x="392582" y="112788"/>
                  </a:lnTo>
                  <a:lnTo>
                    <a:pt x="392684" y="110655"/>
                  </a:lnTo>
                  <a:lnTo>
                    <a:pt x="420535" y="77012"/>
                  </a:lnTo>
                  <a:lnTo>
                    <a:pt x="426478" y="75717"/>
                  </a:lnTo>
                  <a:lnTo>
                    <a:pt x="440359" y="75717"/>
                  </a:lnTo>
                  <a:lnTo>
                    <a:pt x="446316" y="76974"/>
                  </a:lnTo>
                  <a:lnTo>
                    <a:pt x="451192" y="79502"/>
                  </a:lnTo>
                  <a:lnTo>
                    <a:pt x="456107" y="81978"/>
                  </a:lnTo>
                  <a:lnTo>
                    <a:pt x="472401" y="110655"/>
                  </a:lnTo>
                  <a:lnTo>
                    <a:pt x="472401" y="59893"/>
                  </a:lnTo>
                  <a:lnTo>
                    <a:pt x="433311" y="48882"/>
                  </a:lnTo>
                  <a:lnTo>
                    <a:pt x="424700" y="49301"/>
                  </a:lnTo>
                  <a:lnTo>
                    <a:pt x="384352" y="67729"/>
                  </a:lnTo>
                  <a:lnTo>
                    <a:pt x="364210" y="105346"/>
                  </a:lnTo>
                  <a:lnTo>
                    <a:pt x="361708" y="128193"/>
                  </a:lnTo>
                  <a:lnTo>
                    <a:pt x="362000" y="136398"/>
                  </a:lnTo>
                  <a:lnTo>
                    <a:pt x="372021" y="173532"/>
                  </a:lnTo>
                  <a:lnTo>
                    <a:pt x="402894" y="202984"/>
                  </a:lnTo>
                  <a:lnTo>
                    <a:pt x="434352" y="209384"/>
                  </a:lnTo>
                  <a:lnTo>
                    <a:pt x="446481" y="208661"/>
                  </a:lnTo>
                  <a:lnTo>
                    <a:pt x="484378" y="191071"/>
                  </a:lnTo>
                  <a:lnTo>
                    <a:pt x="491515" y="182029"/>
                  </a:lnTo>
                  <a:lnTo>
                    <a:pt x="497306" y="171691"/>
                  </a:lnTo>
                  <a:lnTo>
                    <a:pt x="502297" y="159054"/>
                  </a:lnTo>
                  <a:lnTo>
                    <a:pt x="470966" y="159054"/>
                  </a:lnTo>
                  <a:lnTo>
                    <a:pt x="466966" y="167195"/>
                  </a:lnTo>
                  <a:lnTo>
                    <a:pt x="462241" y="173075"/>
                  </a:lnTo>
                  <a:lnTo>
                    <a:pt x="451408" y="180251"/>
                  </a:lnTo>
                  <a:lnTo>
                    <a:pt x="443750" y="182029"/>
                  </a:lnTo>
                  <a:lnTo>
                    <a:pt x="427647" y="182029"/>
                  </a:lnTo>
                  <a:lnTo>
                    <a:pt x="395516" y="153377"/>
                  </a:lnTo>
                  <a:lnTo>
                    <a:pt x="392582" y="142570"/>
                  </a:lnTo>
                  <a:lnTo>
                    <a:pt x="392582" y="138303"/>
                  </a:lnTo>
                  <a:lnTo>
                    <a:pt x="502945" y="138303"/>
                  </a:lnTo>
                  <a:close/>
                </a:path>
                <a:path w="659130" h="260985">
                  <a:moveTo>
                    <a:pt x="658888" y="138303"/>
                  </a:moveTo>
                  <a:lnTo>
                    <a:pt x="654786" y="96012"/>
                  </a:lnTo>
                  <a:lnTo>
                    <a:pt x="644842" y="75717"/>
                  </a:lnTo>
                  <a:lnTo>
                    <a:pt x="642188" y="72123"/>
                  </a:lnTo>
                  <a:lnTo>
                    <a:pt x="637641" y="67183"/>
                  </a:lnTo>
                  <a:lnTo>
                    <a:pt x="632510" y="62738"/>
                  </a:lnTo>
                  <a:lnTo>
                    <a:pt x="628345" y="59880"/>
                  </a:lnTo>
                  <a:lnTo>
                    <a:pt x="628345" y="110655"/>
                  </a:lnTo>
                  <a:lnTo>
                    <a:pt x="628345" y="112788"/>
                  </a:lnTo>
                  <a:lnTo>
                    <a:pt x="548525" y="112788"/>
                  </a:lnTo>
                  <a:lnTo>
                    <a:pt x="548627" y="110655"/>
                  </a:lnTo>
                  <a:lnTo>
                    <a:pt x="576478" y="77012"/>
                  </a:lnTo>
                  <a:lnTo>
                    <a:pt x="582422" y="75717"/>
                  </a:lnTo>
                  <a:lnTo>
                    <a:pt x="596303" y="75717"/>
                  </a:lnTo>
                  <a:lnTo>
                    <a:pt x="602259" y="76974"/>
                  </a:lnTo>
                  <a:lnTo>
                    <a:pt x="607136" y="79502"/>
                  </a:lnTo>
                  <a:lnTo>
                    <a:pt x="612051" y="81978"/>
                  </a:lnTo>
                  <a:lnTo>
                    <a:pt x="628345" y="110655"/>
                  </a:lnTo>
                  <a:lnTo>
                    <a:pt x="628345" y="59880"/>
                  </a:lnTo>
                  <a:lnTo>
                    <a:pt x="589254" y="48882"/>
                  </a:lnTo>
                  <a:lnTo>
                    <a:pt x="580644" y="49301"/>
                  </a:lnTo>
                  <a:lnTo>
                    <a:pt x="540296" y="67729"/>
                  </a:lnTo>
                  <a:lnTo>
                    <a:pt x="520153" y="105346"/>
                  </a:lnTo>
                  <a:lnTo>
                    <a:pt x="517652" y="128193"/>
                  </a:lnTo>
                  <a:lnTo>
                    <a:pt x="517944" y="136398"/>
                  </a:lnTo>
                  <a:lnTo>
                    <a:pt x="527964" y="173532"/>
                  </a:lnTo>
                  <a:lnTo>
                    <a:pt x="558838" y="202984"/>
                  </a:lnTo>
                  <a:lnTo>
                    <a:pt x="590296" y="209384"/>
                  </a:lnTo>
                  <a:lnTo>
                    <a:pt x="602424" y="208661"/>
                  </a:lnTo>
                  <a:lnTo>
                    <a:pt x="640321" y="191071"/>
                  </a:lnTo>
                  <a:lnTo>
                    <a:pt x="647458" y="182029"/>
                  </a:lnTo>
                  <a:lnTo>
                    <a:pt x="653249" y="171691"/>
                  </a:lnTo>
                  <a:lnTo>
                    <a:pt x="658241" y="159054"/>
                  </a:lnTo>
                  <a:lnTo>
                    <a:pt x="626910" y="159054"/>
                  </a:lnTo>
                  <a:lnTo>
                    <a:pt x="622909" y="167195"/>
                  </a:lnTo>
                  <a:lnTo>
                    <a:pt x="618185" y="173075"/>
                  </a:lnTo>
                  <a:lnTo>
                    <a:pt x="607352" y="180251"/>
                  </a:lnTo>
                  <a:lnTo>
                    <a:pt x="599694" y="182029"/>
                  </a:lnTo>
                  <a:lnTo>
                    <a:pt x="583603" y="182029"/>
                  </a:lnTo>
                  <a:lnTo>
                    <a:pt x="551459" y="153377"/>
                  </a:lnTo>
                  <a:lnTo>
                    <a:pt x="548525" y="142570"/>
                  </a:lnTo>
                  <a:lnTo>
                    <a:pt x="548525" y="138303"/>
                  </a:lnTo>
                  <a:lnTo>
                    <a:pt x="658888" y="138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5" name="object 5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820819" y="3019355"/>
            <a:ext cx="1489770" cy="213685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99700" y="3470562"/>
            <a:ext cx="337258" cy="204547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238508" y="3470562"/>
            <a:ext cx="933475" cy="209377"/>
          </a:xfrm>
          <a:prstGeom prst="rect">
            <a:avLst/>
          </a:prstGeom>
        </p:spPr>
      </p:pic>
      <p:grpSp>
        <p:nvGrpSpPr>
          <p:cNvPr id="58" name="object 58" descr=""/>
          <p:cNvGrpSpPr/>
          <p:nvPr/>
        </p:nvGrpSpPr>
        <p:grpSpPr>
          <a:xfrm>
            <a:off x="3252154" y="3467625"/>
            <a:ext cx="1140460" cy="212725"/>
            <a:chOff x="3252154" y="3467625"/>
            <a:chExt cx="1140460" cy="212725"/>
          </a:xfrm>
        </p:grpSpPr>
        <p:pic>
          <p:nvPicPr>
            <p:cNvPr id="59" name="object 59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252154" y="3519447"/>
              <a:ext cx="453129" cy="160492"/>
            </a:xfrm>
            <a:prstGeom prst="rect">
              <a:avLst/>
            </a:prstGeom>
          </p:spPr>
        </p:pic>
        <p:sp>
          <p:nvSpPr>
            <p:cNvPr id="60" name="object 60" descr=""/>
            <p:cNvSpPr/>
            <p:nvPr/>
          </p:nvSpPr>
          <p:spPr>
            <a:xfrm>
              <a:off x="3725862" y="3467633"/>
              <a:ext cx="666750" cy="212725"/>
            </a:xfrm>
            <a:custGeom>
              <a:avLst/>
              <a:gdLst/>
              <a:ahLst/>
              <a:cxnLst/>
              <a:rect l="l" t="t" r="r" b="b"/>
              <a:pathLst>
                <a:path w="666750" h="212725">
                  <a:moveTo>
                    <a:pt x="232016" y="55867"/>
                  </a:moveTo>
                  <a:lnTo>
                    <a:pt x="198729" y="55867"/>
                  </a:lnTo>
                  <a:lnTo>
                    <a:pt x="157124" y="179971"/>
                  </a:lnTo>
                  <a:lnTo>
                    <a:pt x="115519" y="55867"/>
                  </a:lnTo>
                  <a:lnTo>
                    <a:pt x="82956" y="55867"/>
                  </a:lnTo>
                  <a:lnTo>
                    <a:pt x="82956" y="55600"/>
                  </a:lnTo>
                  <a:lnTo>
                    <a:pt x="72580" y="56159"/>
                  </a:lnTo>
                  <a:lnTo>
                    <a:pt x="37020" y="70510"/>
                  </a:lnTo>
                  <a:lnTo>
                    <a:pt x="30276" y="76492"/>
                  </a:lnTo>
                  <a:lnTo>
                    <a:pt x="30276" y="55867"/>
                  </a:lnTo>
                  <a:lnTo>
                    <a:pt x="0" y="55867"/>
                  </a:lnTo>
                  <a:lnTo>
                    <a:pt x="0" y="207810"/>
                  </a:lnTo>
                  <a:lnTo>
                    <a:pt x="30276" y="207810"/>
                  </a:lnTo>
                  <a:lnTo>
                    <a:pt x="30276" y="109512"/>
                  </a:lnTo>
                  <a:lnTo>
                    <a:pt x="35052" y="102743"/>
                  </a:lnTo>
                  <a:lnTo>
                    <a:pt x="74688" y="83070"/>
                  </a:lnTo>
                  <a:lnTo>
                    <a:pt x="82956" y="82689"/>
                  </a:lnTo>
                  <a:lnTo>
                    <a:pt x="82956" y="58750"/>
                  </a:lnTo>
                  <a:lnTo>
                    <a:pt x="140843" y="207479"/>
                  </a:lnTo>
                  <a:lnTo>
                    <a:pt x="174002" y="207479"/>
                  </a:lnTo>
                  <a:lnTo>
                    <a:pt x="184188" y="180848"/>
                  </a:lnTo>
                  <a:lnTo>
                    <a:pt x="232016" y="55867"/>
                  </a:lnTo>
                  <a:close/>
                </a:path>
                <a:path w="666750" h="212725">
                  <a:moveTo>
                    <a:pt x="276707" y="55867"/>
                  </a:moveTo>
                  <a:lnTo>
                    <a:pt x="246164" y="55867"/>
                  </a:lnTo>
                  <a:lnTo>
                    <a:pt x="246164" y="207479"/>
                  </a:lnTo>
                  <a:lnTo>
                    <a:pt x="276707" y="207479"/>
                  </a:lnTo>
                  <a:lnTo>
                    <a:pt x="276707" y="55867"/>
                  </a:lnTo>
                  <a:close/>
                </a:path>
                <a:path w="666750" h="212725">
                  <a:moveTo>
                    <a:pt x="280682" y="13855"/>
                  </a:moveTo>
                  <a:lnTo>
                    <a:pt x="278841" y="9245"/>
                  </a:lnTo>
                  <a:lnTo>
                    <a:pt x="271437" y="1841"/>
                  </a:lnTo>
                  <a:lnTo>
                    <a:pt x="266915" y="0"/>
                  </a:lnTo>
                  <a:lnTo>
                    <a:pt x="256044" y="0"/>
                  </a:lnTo>
                  <a:lnTo>
                    <a:pt x="251409" y="1841"/>
                  </a:lnTo>
                  <a:lnTo>
                    <a:pt x="247662" y="5549"/>
                  </a:lnTo>
                  <a:lnTo>
                    <a:pt x="243967" y="9245"/>
                  </a:lnTo>
                  <a:lnTo>
                    <a:pt x="242112" y="13855"/>
                  </a:lnTo>
                  <a:lnTo>
                    <a:pt x="242112" y="24777"/>
                  </a:lnTo>
                  <a:lnTo>
                    <a:pt x="243967" y="29324"/>
                  </a:lnTo>
                  <a:lnTo>
                    <a:pt x="247662" y="33020"/>
                  </a:lnTo>
                  <a:lnTo>
                    <a:pt x="251409" y="36715"/>
                  </a:lnTo>
                  <a:lnTo>
                    <a:pt x="256044" y="38569"/>
                  </a:lnTo>
                  <a:lnTo>
                    <a:pt x="266915" y="38569"/>
                  </a:lnTo>
                  <a:lnTo>
                    <a:pt x="271437" y="36715"/>
                  </a:lnTo>
                  <a:lnTo>
                    <a:pt x="278841" y="29324"/>
                  </a:lnTo>
                  <a:lnTo>
                    <a:pt x="280682" y="24777"/>
                  </a:lnTo>
                  <a:lnTo>
                    <a:pt x="280682" y="13855"/>
                  </a:lnTo>
                  <a:close/>
                </a:path>
                <a:path w="666750" h="212725">
                  <a:moveTo>
                    <a:pt x="436118" y="141236"/>
                  </a:moveTo>
                  <a:lnTo>
                    <a:pt x="432003" y="98945"/>
                  </a:lnTo>
                  <a:lnTo>
                    <a:pt x="409727" y="65671"/>
                  </a:lnTo>
                  <a:lnTo>
                    <a:pt x="405561" y="62814"/>
                  </a:lnTo>
                  <a:lnTo>
                    <a:pt x="405561" y="113588"/>
                  </a:lnTo>
                  <a:lnTo>
                    <a:pt x="405561" y="115722"/>
                  </a:lnTo>
                  <a:lnTo>
                    <a:pt x="325742" y="115722"/>
                  </a:lnTo>
                  <a:lnTo>
                    <a:pt x="325843" y="113588"/>
                  </a:lnTo>
                  <a:lnTo>
                    <a:pt x="353695" y="79946"/>
                  </a:lnTo>
                  <a:lnTo>
                    <a:pt x="359638" y="78651"/>
                  </a:lnTo>
                  <a:lnTo>
                    <a:pt x="373519" y="78651"/>
                  </a:lnTo>
                  <a:lnTo>
                    <a:pt x="379476" y="79908"/>
                  </a:lnTo>
                  <a:lnTo>
                    <a:pt x="384352" y="82435"/>
                  </a:lnTo>
                  <a:lnTo>
                    <a:pt x="389267" y="84912"/>
                  </a:lnTo>
                  <a:lnTo>
                    <a:pt x="405561" y="113588"/>
                  </a:lnTo>
                  <a:lnTo>
                    <a:pt x="405561" y="62814"/>
                  </a:lnTo>
                  <a:lnTo>
                    <a:pt x="366471" y="51816"/>
                  </a:lnTo>
                  <a:lnTo>
                    <a:pt x="357860" y="52235"/>
                  </a:lnTo>
                  <a:lnTo>
                    <a:pt x="317512" y="70662"/>
                  </a:lnTo>
                  <a:lnTo>
                    <a:pt x="297370" y="108267"/>
                  </a:lnTo>
                  <a:lnTo>
                    <a:pt x="294868" y="131114"/>
                  </a:lnTo>
                  <a:lnTo>
                    <a:pt x="295160" y="139331"/>
                  </a:lnTo>
                  <a:lnTo>
                    <a:pt x="305181" y="176466"/>
                  </a:lnTo>
                  <a:lnTo>
                    <a:pt x="336054" y="205917"/>
                  </a:lnTo>
                  <a:lnTo>
                    <a:pt x="367512" y="212318"/>
                  </a:lnTo>
                  <a:lnTo>
                    <a:pt x="379641" y="211594"/>
                  </a:lnTo>
                  <a:lnTo>
                    <a:pt x="417537" y="194005"/>
                  </a:lnTo>
                  <a:lnTo>
                    <a:pt x="424675" y="184962"/>
                  </a:lnTo>
                  <a:lnTo>
                    <a:pt x="430466" y="174625"/>
                  </a:lnTo>
                  <a:lnTo>
                    <a:pt x="435457" y="161988"/>
                  </a:lnTo>
                  <a:lnTo>
                    <a:pt x="404126" y="161988"/>
                  </a:lnTo>
                  <a:lnTo>
                    <a:pt x="400126" y="170129"/>
                  </a:lnTo>
                  <a:lnTo>
                    <a:pt x="395401" y="175996"/>
                  </a:lnTo>
                  <a:lnTo>
                    <a:pt x="384568" y="183184"/>
                  </a:lnTo>
                  <a:lnTo>
                    <a:pt x="376910" y="184962"/>
                  </a:lnTo>
                  <a:lnTo>
                    <a:pt x="360819" y="184962"/>
                  </a:lnTo>
                  <a:lnTo>
                    <a:pt x="328676" y="156311"/>
                  </a:lnTo>
                  <a:lnTo>
                    <a:pt x="325742" y="145503"/>
                  </a:lnTo>
                  <a:lnTo>
                    <a:pt x="325742" y="141236"/>
                  </a:lnTo>
                  <a:lnTo>
                    <a:pt x="436118" y="141236"/>
                  </a:lnTo>
                  <a:close/>
                </a:path>
                <a:path w="666750" h="212725">
                  <a:moveTo>
                    <a:pt x="666203" y="55867"/>
                  </a:moveTo>
                  <a:lnTo>
                    <a:pt x="633107" y="55867"/>
                  </a:lnTo>
                  <a:lnTo>
                    <a:pt x="631151" y="62179"/>
                  </a:lnTo>
                  <a:lnTo>
                    <a:pt x="619315" y="103619"/>
                  </a:lnTo>
                  <a:lnTo>
                    <a:pt x="617143" y="111340"/>
                  </a:lnTo>
                  <a:lnTo>
                    <a:pt x="612533" y="127228"/>
                  </a:lnTo>
                  <a:lnTo>
                    <a:pt x="610349" y="134924"/>
                  </a:lnTo>
                  <a:lnTo>
                    <a:pt x="606259" y="149898"/>
                  </a:lnTo>
                  <a:lnTo>
                    <a:pt x="604304" y="156832"/>
                  </a:lnTo>
                  <a:lnTo>
                    <a:pt x="602437" y="163233"/>
                  </a:lnTo>
                  <a:lnTo>
                    <a:pt x="600608" y="169583"/>
                  </a:lnTo>
                  <a:lnTo>
                    <a:pt x="600125" y="175260"/>
                  </a:lnTo>
                  <a:lnTo>
                    <a:pt x="600341" y="176453"/>
                  </a:lnTo>
                  <a:lnTo>
                    <a:pt x="578256" y="85369"/>
                  </a:lnTo>
                  <a:lnTo>
                    <a:pt x="571106" y="55867"/>
                  </a:lnTo>
                  <a:lnTo>
                    <a:pt x="534365" y="55867"/>
                  </a:lnTo>
                  <a:lnTo>
                    <a:pt x="505955" y="179743"/>
                  </a:lnTo>
                  <a:lnTo>
                    <a:pt x="472427" y="55867"/>
                  </a:lnTo>
                  <a:lnTo>
                    <a:pt x="439204" y="55867"/>
                  </a:lnTo>
                  <a:lnTo>
                    <a:pt x="488480" y="207479"/>
                  </a:lnTo>
                  <a:lnTo>
                    <a:pt x="523913" y="207479"/>
                  </a:lnTo>
                  <a:lnTo>
                    <a:pt x="525272" y="201561"/>
                  </a:lnTo>
                  <a:lnTo>
                    <a:pt x="526923" y="194932"/>
                  </a:lnTo>
                  <a:lnTo>
                    <a:pt x="530821" y="180263"/>
                  </a:lnTo>
                  <a:lnTo>
                    <a:pt x="533006" y="172199"/>
                  </a:lnTo>
                  <a:lnTo>
                    <a:pt x="535406" y="163487"/>
                  </a:lnTo>
                  <a:lnTo>
                    <a:pt x="539026" y="150177"/>
                  </a:lnTo>
                  <a:lnTo>
                    <a:pt x="547916" y="117094"/>
                  </a:lnTo>
                  <a:lnTo>
                    <a:pt x="551395" y="103860"/>
                  </a:lnTo>
                  <a:lnTo>
                    <a:pt x="552462" y="97663"/>
                  </a:lnTo>
                  <a:lnTo>
                    <a:pt x="552856" y="86499"/>
                  </a:lnTo>
                  <a:lnTo>
                    <a:pt x="583374" y="207479"/>
                  </a:lnTo>
                  <a:lnTo>
                    <a:pt x="618299" y="207479"/>
                  </a:lnTo>
                  <a:lnTo>
                    <a:pt x="626897" y="180263"/>
                  </a:lnTo>
                  <a:lnTo>
                    <a:pt x="666203" y="558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1" name="object 61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11970" y="3519186"/>
            <a:ext cx="1011882" cy="472644"/>
          </a:xfrm>
          <a:prstGeom prst="rect">
            <a:avLst/>
          </a:prstGeom>
        </p:spPr>
      </p:pic>
      <p:grpSp>
        <p:nvGrpSpPr>
          <p:cNvPr id="62" name="object 62" descr=""/>
          <p:cNvGrpSpPr/>
          <p:nvPr/>
        </p:nvGrpSpPr>
        <p:grpSpPr>
          <a:xfrm>
            <a:off x="1498072" y="3470562"/>
            <a:ext cx="1106805" cy="572770"/>
            <a:chOff x="1498072" y="3470562"/>
            <a:chExt cx="1106805" cy="572770"/>
          </a:xfrm>
        </p:grpSpPr>
        <p:pic>
          <p:nvPicPr>
            <p:cNvPr id="63" name="object 63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98072" y="3470562"/>
              <a:ext cx="1106694" cy="572633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1553767" y="3782453"/>
              <a:ext cx="31115" cy="205104"/>
            </a:xfrm>
            <a:custGeom>
              <a:avLst/>
              <a:gdLst/>
              <a:ahLst/>
              <a:cxnLst/>
              <a:rect l="l" t="t" r="r" b="b"/>
              <a:pathLst>
                <a:path w="31115" h="205104">
                  <a:moveTo>
                    <a:pt x="30610" y="204547"/>
                  </a:moveTo>
                  <a:lnTo>
                    <a:pt x="0" y="204547"/>
                  </a:lnTo>
                  <a:lnTo>
                    <a:pt x="0" y="0"/>
                  </a:lnTo>
                  <a:lnTo>
                    <a:pt x="30610" y="0"/>
                  </a:lnTo>
                  <a:lnTo>
                    <a:pt x="30610" y="2045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" name="object 65" descr=""/>
          <p:cNvGrpSpPr/>
          <p:nvPr/>
        </p:nvGrpSpPr>
        <p:grpSpPr>
          <a:xfrm>
            <a:off x="2687004" y="3779515"/>
            <a:ext cx="445134" cy="212725"/>
            <a:chOff x="2687004" y="3779515"/>
            <a:chExt cx="445134" cy="212725"/>
          </a:xfrm>
        </p:grpSpPr>
        <p:sp>
          <p:nvSpPr>
            <p:cNvPr id="66" name="object 66" descr=""/>
            <p:cNvSpPr/>
            <p:nvPr/>
          </p:nvSpPr>
          <p:spPr>
            <a:xfrm>
              <a:off x="2687004" y="3779515"/>
              <a:ext cx="38735" cy="207645"/>
            </a:xfrm>
            <a:custGeom>
              <a:avLst/>
              <a:gdLst/>
              <a:ahLst/>
              <a:cxnLst/>
              <a:rect l="l" t="t" r="r" b="b"/>
              <a:pathLst>
                <a:path w="38735" h="207645">
                  <a:moveTo>
                    <a:pt x="24801" y="38572"/>
                  </a:moveTo>
                  <a:lnTo>
                    <a:pt x="13923" y="38572"/>
                  </a:lnTo>
                  <a:lnTo>
                    <a:pt x="9289" y="36723"/>
                  </a:lnTo>
                  <a:lnTo>
                    <a:pt x="5547" y="33025"/>
                  </a:lnTo>
                  <a:lnTo>
                    <a:pt x="1849" y="29326"/>
                  </a:lnTo>
                  <a:lnTo>
                    <a:pt x="0" y="24779"/>
                  </a:lnTo>
                  <a:lnTo>
                    <a:pt x="0" y="13858"/>
                  </a:lnTo>
                  <a:lnTo>
                    <a:pt x="1849" y="9246"/>
                  </a:lnTo>
                  <a:lnTo>
                    <a:pt x="5547" y="5547"/>
                  </a:lnTo>
                  <a:lnTo>
                    <a:pt x="9289" y="1849"/>
                  </a:lnTo>
                  <a:lnTo>
                    <a:pt x="13923" y="0"/>
                  </a:lnTo>
                  <a:lnTo>
                    <a:pt x="24801" y="0"/>
                  </a:lnTo>
                  <a:lnTo>
                    <a:pt x="29326" y="1849"/>
                  </a:lnTo>
                  <a:lnTo>
                    <a:pt x="36723" y="9246"/>
                  </a:lnTo>
                  <a:lnTo>
                    <a:pt x="38572" y="13858"/>
                  </a:lnTo>
                  <a:lnTo>
                    <a:pt x="38572" y="24779"/>
                  </a:lnTo>
                  <a:lnTo>
                    <a:pt x="36723" y="29326"/>
                  </a:lnTo>
                  <a:lnTo>
                    <a:pt x="29326" y="36723"/>
                  </a:lnTo>
                  <a:lnTo>
                    <a:pt x="24801" y="38572"/>
                  </a:lnTo>
                  <a:close/>
                </a:path>
                <a:path w="38735" h="207645">
                  <a:moveTo>
                    <a:pt x="34591" y="207484"/>
                  </a:moveTo>
                  <a:lnTo>
                    <a:pt x="4046" y="207484"/>
                  </a:lnTo>
                  <a:lnTo>
                    <a:pt x="4046" y="55868"/>
                  </a:lnTo>
                  <a:lnTo>
                    <a:pt x="34591" y="55868"/>
                  </a:lnTo>
                  <a:lnTo>
                    <a:pt x="34591" y="2074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745636" y="3797660"/>
              <a:ext cx="386034" cy="194170"/>
            </a:xfrm>
            <a:prstGeom prst="rect">
              <a:avLst/>
            </a:prstGeom>
          </p:spPr>
        </p:pic>
      </p:grpSp>
      <p:pic>
        <p:nvPicPr>
          <p:cNvPr id="68" name="object 68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4472174" y="3467625"/>
            <a:ext cx="2003402" cy="575570"/>
          </a:xfrm>
          <a:prstGeom prst="rect">
            <a:avLst/>
          </a:prstGeom>
        </p:spPr>
      </p:pic>
      <p:pic>
        <p:nvPicPr>
          <p:cNvPr id="69" name="object 69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207119" y="3778145"/>
            <a:ext cx="1311307" cy="213685"/>
          </a:xfrm>
          <a:prstGeom prst="rect">
            <a:avLst/>
          </a:prstGeom>
        </p:spPr>
      </p:pic>
      <p:grpSp>
        <p:nvGrpSpPr>
          <p:cNvPr id="70" name="object 70" descr=""/>
          <p:cNvGrpSpPr/>
          <p:nvPr/>
        </p:nvGrpSpPr>
        <p:grpSpPr>
          <a:xfrm>
            <a:off x="2244382" y="4091406"/>
            <a:ext cx="979169" cy="234315"/>
            <a:chOff x="2244382" y="4091406"/>
            <a:chExt cx="979169" cy="234315"/>
          </a:xfrm>
        </p:grpSpPr>
        <p:pic>
          <p:nvPicPr>
            <p:cNvPr id="71" name="object 71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244382" y="4143229"/>
              <a:ext cx="217992" cy="155662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483566" y="4109551"/>
              <a:ext cx="231720" cy="194170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734497" y="4091406"/>
              <a:ext cx="488504" cy="234244"/>
            </a:xfrm>
            <a:prstGeom prst="rect">
              <a:avLst/>
            </a:prstGeom>
          </p:spPr>
        </p:pic>
      </p:grpSp>
      <p:grpSp>
        <p:nvGrpSpPr>
          <p:cNvPr id="74" name="object 74" descr=""/>
          <p:cNvGrpSpPr/>
          <p:nvPr/>
        </p:nvGrpSpPr>
        <p:grpSpPr>
          <a:xfrm>
            <a:off x="3319575" y="4094343"/>
            <a:ext cx="453390" cy="209550"/>
            <a:chOff x="3319575" y="4094343"/>
            <a:chExt cx="453390" cy="209550"/>
          </a:xfrm>
        </p:grpSpPr>
        <p:pic>
          <p:nvPicPr>
            <p:cNvPr id="75" name="object 75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319575" y="4143229"/>
              <a:ext cx="131317" cy="160492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480807" y="4143229"/>
              <a:ext cx="129751" cy="155662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630878" y="4094343"/>
              <a:ext cx="142086" cy="209377"/>
            </a:xfrm>
            <a:prstGeom prst="rect">
              <a:avLst/>
            </a:prstGeom>
          </p:spPr>
        </p:pic>
      </p:grpSp>
      <p:pic>
        <p:nvPicPr>
          <p:cNvPr id="78" name="object 78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3864797" y="4109551"/>
            <a:ext cx="1590673" cy="245535"/>
          </a:xfrm>
          <a:prstGeom prst="rect">
            <a:avLst/>
          </a:prstGeom>
        </p:spPr>
      </p:pic>
      <p:grpSp>
        <p:nvGrpSpPr>
          <p:cNvPr id="79" name="object 79" descr=""/>
          <p:cNvGrpSpPr/>
          <p:nvPr/>
        </p:nvGrpSpPr>
        <p:grpSpPr>
          <a:xfrm>
            <a:off x="5541514" y="4094343"/>
            <a:ext cx="744855" cy="231775"/>
            <a:chOff x="5541514" y="4094343"/>
            <a:chExt cx="744855" cy="231775"/>
          </a:xfrm>
        </p:grpSpPr>
        <p:sp>
          <p:nvSpPr>
            <p:cNvPr id="80" name="object 80" descr=""/>
            <p:cNvSpPr/>
            <p:nvPr/>
          </p:nvSpPr>
          <p:spPr>
            <a:xfrm>
              <a:off x="5541514" y="4094343"/>
              <a:ext cx="31115" cy="205104"/>
            </a:xfrm>
            <a:custGeom>
              <a:avLst/>
              <a:gdLst/>
              <a:ahLst/>
              <a:cxnLst/>
              <a:rect l="l" t="t" r="r" b="b"/>
              <a:pathLst>
                <a:path w="31114" h="205104">
                  <a:moveTo>
                    <a:pt x="30610" y="204547"/>
                  </a:moveTo>
                  <a:lnTo>
                    <a:pt x="0" y="204547"/>
                  </a:lnTo>
                  <a:lnTo>
                    <a:pt x="0" y="0"/>
                  </a:lnTo>
                  <a:lnTo>
                    <a:pt x="30610" y="0"/>
                  </a:lnTo>
                  <a:lnTo>
                    <a:pt x="30610" y="2045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591335" y="4143229"/>
              <a:ext cx="441990" cy="160492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053906" y="4094343"/>
              <a:ext cx="232308" cy="231307"/>
            </a:xfrm>
            <a:prstGeom prst="rect">
              <a:avLst/>
            </a:prstGeom>
          </p:spPr>
        </p:pic>
      </p:grpSp>
      <p:grpSp>
        <p:nvGrpSpPr>
          <p:cNvPr id="83" name="object 83" descr=""/>
          <p:cNvGrpSpPr/>
          <p:nvPr/>
        </p:nvGrpSpPr>
        <p:grpSpPr>
          <a:xfrm>
            <a:off x="3224611" y="4406234"/>
            <a:ext cx="842644" cy="209550"/>
            <a:chOff x="3224611" y="4406234"/>
            <a:chExt cx="842644" cy="209550"/>
          </a:xfrm>
        </p:grpSpPr>
        <p:pic>
          <p:nvPicPr>
            <p:cNvPr id="84" name="object 84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224611" y="4406234"/>
              <a:ext cx="129751" cy="204547"/>
            </a:xfrm>
            <a:prstGeom prst="rect">
              <a:avLst/>
            </a:prstGeom>
          </p:spPr>
        </p:pic>
        <p:pic>
          <p:nvPicPr>
            <p:cNvPr id="85" name="object 8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80556" y="4459166"/>
              <a:ext cx="129751" cy="156445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536502" y="4455119"/>
              <a:ext cx="217992" cy="155662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776272" y="4455119"/>
              <a:ext cx="131317" cy="160492"/>
            </a:xfrm>
            <a:prstGeom prst="rect">
              <a:avLst/>
            </a:prstGeom>
          </p:spPr>
        </p:pic>
        <p:pic>
          <p:nvPicPr>
            <p:cNvPr id="88" name="object 88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937504" y="4455119"/>
              <a:ext cx="129751" cy="155662"/>
            </a:xfrm>
            <a:prstGeom prst="rect">
              <a:avLst/>
            </a:prstGeom>
          </p:spPr>
        </p:pic>
      </p:grpSp>
      <p:pic>
        <p:nvPicPr>
          <p:cNvPr id="89" name="object 89" descr="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4160284" y="4455119"/>
            <a:ext cx="1104453" cy="160492"/>
          </a:xfrm>
          <a:prstGeom prst="rect">
            <a:avLst/>
          </a:prstGeom>
        </p:spPr>
      </p:pic>
      <p:pic>
        <p:nvPicPr>
          <p:cNvPr id="90" name="object 90" descr="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340730" y="4403297"/>
            <a:ext cx="1294186" cy="263680"/>
          </a:xfrm>
          <a:prstGeom prst="rect">
            <a:avLst/>
          </a:prstGeom>
        </p:spPr>
      </p:pic>
      <p:pic>
        <p:nvPicPr>
          <p:cNvPr id="91" name="object 91" descr="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511970" y="4090036"/>
            <a:ext cx="4117933" cy="1200723"/>
          </a:xfrm>
          <a:prstGeom prst="rect">
            <a:avLst/>
          </a:prstGeom>
        </p:spPr>
      </p:pic>
      <p:sp>
        <p:nvSpPr>
          <p:cNvPr id="92" name="object 92" descr=""/>
          <p:cNvSpPr/>
          <p:nvPr/>
        </p:nvSpPr>
        <p:spPr>
          <a:xfrm>
            <a:off x="3759281" y="4718125"/>
            <a:ext cx="31115" cy="205104"/>
          </a:xfrm>
          <a:custGeom>
            <a:avLst/>
            <a:gdLst/>
            <a:ahLst/>
            <a:cxnLst/>
            <a:rect l="l" t="t" r="r" b="b"/>
            <a:pathLst>
              <a:path w="31114" h="205104">
                <a:moveTo>
                  <a:pt x="30610" y="204547"/>
                </a:moveTo>
                <a:lnTo>
                  <a:pt x="0" y="204547"/>
                </a:lnTo>
                <a:lnTo>
                  <a:pt x="0" y="0"/>
                </a:lnTo>
                <a:lnTo>
                  <a:pt x="30610" y="0"/>
                </a:lnTo>
                <a:lnTo>
                  <a:pt x="30610" y="204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3" name="object 93" descr=""/>
          <p:cNvGrpSpPr/>
          <p:nvPr/>
        </p:nvGrpSpPr>
        <p:grpSpPr>
          <a:xfrm>
            <a:off x="3866341" y="4718125"/>
            <a:ext cx="799465" cy="209550"/>
            <a:chOff x="3866341" y="4718125"/>
            <a:chExt cx="799465" cy="209550"/>
          </a:xfrm>
        </p:grpSpPr>
        <p:pic>
          <p:nvPicPr>
            <p:cNvPr id="94" name="object 94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866341" y="4733332"/>
              <a:ext cx="85369" cy="194170"/>
            </a:xfrm>
            <a:prstGeom prst="rect">
              <a:avLst/>
            </a:prstGeom>
          </p:spPr>
        </p:pic>
        <p:pic>
          <p:nvPicPr>
            <p:cNvPr id="95" name="object 95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970921" y="4767010"/>
              <a:ext cx="235614" cy="160492"/>
            </a:xfrm>
            <a:prstGeom prst="rect">
              <a:avLst/>
            </a:prstGeom>
          </p:spPr>
        </p:pic>
        <p:pic>
          <p:nvPicPr>
            <p:cNvPr id="96" name="object 96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227117" y="4767010"/>
              <a:ext cx="129751" cy="155662"/>
            </a:xfrm>
            <a:prstGeom prst="rect">
              <a:avLst/>
            </a:prstGeom>
          </p:spPr>
        </p:pic>
        <p:pic>
          <p:nvPicPr>
            <p:cNvPr id="97" name="object 97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377188" y="4718125"/>
              <a:ext cx="142086" cy="209377"/>
            </a:xfrm>
            <a:prstGeom prst="rect">
              <a:avLst/>
            </a:prstGeom>
          </p:spPr>
        </p:pic>
        <p:pic>
          <p:nvPicPr>
            <p:cNvPr id="98" name="object 98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538725" y="4767010"/>
              <a:ext cx="126749" cy="160492"/>
            </a:xfrm>
            <a:prstGeom prst="rect">
              <a:avLst/>
            </a:prstGeom>
          </p:spPr>
        </p:pic>
      </p:grpSp>
      <p:grpSp>
        <p:nvGrpSpPr>
          <p:cNvPr id="99" name="object 99" descr=""/>
          <p:cNvGrpSpPr/>
          <p:nvPr/>
        </p:nvGrpSpPr>
        <p:grpSpPr>
          <a:xfrm>
            <a:off x="4745361" y="4718125"/>
            <a:ext cx="453390" cy="209550"/>
            <a:chOff x="4745361" y="4718125"/>
            <a:chExt cx="453390" cy="209550"/>
          </a:xfrm>
        </p:grpSpPr>
        <p:pic>
          <p:nvPicPr>
            <p:cNvPr id="100" name="object 100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745361" y="4767010"/>
              <a:ext cx="131317" cy="160492"/>
            </a:xfrm>
            <a:prstGeom prst="rect">
              <a:avLst/>
            </a:prstGeom>
          </p:spPr>
        </p:pic>
        <p:pic>
          <p:nvPicPr>
            <p:cNvPr id="101" name="object 10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06594" y="4767010"/>
              <a:ext cx="129751" cy="155662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056665" y="4718125"/>
              <a:ext cx="142086" cy="209377"/>
            </a:xfrm>
            <a:prstGeom prst="rect">
              <a:avLst/>
            </a:prstGeom>
          </p:spPr>
        </p:pic>
      </p:grpSp>
      <p:grpSp>
        <p:nvGrpSpPr>
          <p:cNvPr id="103" name="object 103" descr=""/>
          <p:cNvGrpSpPr/>
          <p:nvPr/>
        </p:nvGrpSpPr>
        <p:grpSpPr>
          <a:xfrm>
            <a:off x="5290583" y="4766749"/>
            <a:ext cx="673100" cy="212725"/>
            <a:chOff x="5290583" y="4766749"/>
            <a:chExt cx="673100" cy="212725"/>
          </a:xfrm>
        </p:grpSpPr>
        <p:pic>
          <p:nvPicPr>
            <p:cNvPr id="104" name="object 104" descr="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290583" y="4766749"/>
              <a:ext cx="142347" cy="212118"/>
            </a:xfrm>
            <a:prstGeom prst="rect">
              <a:avLst/>
            </a:prstGeom>
          </p:spPr>
        </p:pic>
        <p:pic>
          <p:nvPicPr>
            <p:cNvPr id="105" name="object 105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458255" y="4767010"/>
              <a:ext cx="131317" cy="160492"/>
            </a:xfrm>
            <a:prstGeom prst="rect">
              <a:avLst/>
            </a:prstGeom>
          </p:spPr>
        </p:pic>
        <p:pic>
          <p:nvPicPr>
            <p:cNvPr id="106" name="object 106" descr="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619487" y="4766749"/>
              <a:ext cx="343697" cy="207550"/>
            </a:xfrm>
            <a:prstGeom prst="rect">
              <a:avLst/>
            </a:prstGeom>
          </p:spPr>
        </p:pic>
      </p:grpSp>
      <p:sp>
        <p:nvSpPr>
          <p:cNvPr id="107" name="object 10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2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593985" y="2324854"/>
            <a:ext cx="3099435" cy="3342004"/>
            <a:chOff x="7593985" y="2324854"/>
            <a:chExt cx="3099435" cy="3342004"/>
          </a:xfrm>
        </p:grpSpPr>
        <p:sp>
          <p:nvSpPr>
            <p:cNvPr id="4" name="object 4" descr="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3985" y="2324854"/>
              <a:ext cx="3099414" cy="3341687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7563935" y="1748283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99731" y="837755"/>
            <a:ext cx="259715" cy="358140"/>
          </a:xfrm>
          <a:custGeom>
            <a:avLst/>
            <a:gdLst/>
            <a:ahLst/>
            <a:cxnLst/>
            <a:rect l="l" t="t" r="r" b="b"/>
            <a:pathLst>
              <a:path w="259715" h="358140">
                <a:moveTo>
                  <a:pt x="53910" y="357958"/>
                </a:moveTo>
                <a:lnTo>
                  <a:pt x="0" y="357958"/>
                </a:lnTo>
                <a:lnTo>
                  <a:pt x="0" y="0"/>
                </a:lnTo>
                <a:lnTo>
                  <a:pt x="132721" y="0"/>
                </a:lnTo>
                <a:lnTo>
                  <a:pt x="177523" y="4433"/>
                </a:lnTo>
                <a:lnTo>
                  <a:pt x="221218" y="23493"/>
                </a:lnTo>
                <a:lnTo>
                  <a:pt x="244974" y="50141"/>
                </a:lnTo>
                <a:lnTo>
                  <a:pt x="53910" y="50141"/>
                </a:lnTo>
                <a:lnTo>
                  <a:pt x="53910" y="169841"/>
                </a:lnTo>
                <a:lnTo>
                  <a:pt x="244274" y="169841"/>
                </a:lnTo>
                <a:lnTo>
                  <a:pt x="242227" y="173382"/>
                </a:lnTo>
                <a:lnTo>
                  <a:pt x="210532" y="202536"/>
                </a:lnTo>
                <a:lnTo>
                  <a:pt x="162674" y="218013"/>
                </a:lnTo>
                <a:lnTo>
                  <a:pt x="132721" y="219983"/>
                </a:lnTo>
                <a:lnTo>
                  <a:pt x="53910" y="219983"/>
                </a:lnTo>
                <a:lnTo>
                  <a:pt x="53910" y="357958"/>
                </a:lnTo>
                <a:close/>
              </a:path>
              <a:path w="259715" h="358140">
                <a:moveTo>
                  <a:pt x="244274" y="169841"/>
                </a:moveTo>
                <a:lnTo>
                  <a:pt x="126667" y="169841"/>
                </a:lnTo>
                <a:lnTo>
                  <a:pt x="145349" y="168671"/>
                </a:lnTo>
                <a:lnTo>
                  <a:pt x="161418" y="165615"/>
                </a:lnTo>
                <a:lnTo>
                  <a:pt x="194113" y="145142"/>
                </a:lnTo>
                <a:lnTo>
                  <a:pt x="204906" y="108392"/>
                </a:lnTo>
                <a:lnTo>
                  <a:pt x="203714" y="95157"/>
                </a:lnTo>
                <a:lnTo>
                  <a:pt x="175067" y="58622"/>
                </a:lnTo>
                <a:lnTo>
                  <a:pt x="128038" y="50141"/>
                </a:lnTo>
                <a:lnTo>
                  <a:pt x="244974" y="50141"/>
                </a:lnTo>
                <a:lnTo>
                  <a:pt x="258931" y="96949"/>
                </a:lnTo>
                <a:lnTo>
                  <a:pt x="259388" y="108392"/>
                </a:lnTo>
                <a:lnTo>
                  <a:pt x="258917" y="120678"/>
                </a:lnTo>
                <a:lnTo>
                  <a:pt x="257504" y="132407"/>
                </a:lnTo>
                <a:lnTo>
                  <a:pt x="255148" y="143578"/>
                </a:lnTo>
                <a:lnTo>
                  <a:pt x="251850" y="154194"/>
                </a:lnTo>
                <a:lnTo>
                  <a:pt x="247560" y="164159"/>
                </a:lnTo>
                <a:lnTo>
                  <a:pt x="244274" y="169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11618" y="829309"/>
            <a:ext cx="873760" cy="375285"/>
          </a:xfrm>
          <a:custGeom>
            <a:avLst/>
            <a:gdLst/>
            <a:ahLst/>
            <a:cxnLst/>
            <a:rect l="l" t="t" r="r" b="b"/>
            <a:pathLst>
              <a:path w="873760" h="375284">
                <a:moveTo>
                  <a:pt x="266700" y="366407"/>
                </a:moveTo>
                <a:lnTo>
                  <a:pt x="194487" y="219075"/>
                </a:lnTo>
                <a:lnTo>
                  <a:pt x="190627" y="211188"/>
                </a:lnTo>
                <a:lnTo>
                  <a:pt x="205193" y="205295"/>
                </a:lnTo>
                <a:lnTo>
                  <a:pt x="218186" y="197116"/>
                </a:lnTo>
                <a:lnTo>
                  <a:pt x="229577" y="186626"/>
                </a:lnTo>
                <a:lnTo>
                  <a:pt x="239395" y="173837"/>
                </a:lnTo>
                <a:lnTo>
                  <a:pt x="242354" y="168465"/>
                </a:lnTo>
                <a:lnTo>
                  <a:pt x="247294" y="159499"/>
                </a:lnTo>
                <a:lnTo>
                  <a:pt x="252933" y="144373"/>
                </a:lnTo>
                <a:lnTo>
                  <a:pt x="256311" y="128435"/>
                </a:lnTo>
                <a:lnTo>
                  <a:pt x="257441" y="111709"/>
                </a:lnTo>
                <a:lnTo>
                  <a:pt x="257022" y="101828"/>
                </a:lnTo>
                <a:lnTo>
                  <a:pt x="246824" y="63842"/>
                </a:lnTo>
                <a:lnTo>
                  <a:pt x="221068" y="32880"/>
                </a:lnTo>
                <a:lnTo>
                  <a:pt x="202615" y="21742"/>
                </a:lnTo>
                <a:lnTo>
                  <a:pt x="202615" y="112166"/>
                </a:lnTo>
                <a:lnTo>
                  <a:pt x="201612" y="123952"/>
                </a:lnTo>
                <a:lnTo>
                  <a:pt x="177152" y="159600"/>
                </a:lnTo>
                <a:lnTo>
                  <a:pt x="132715" y="168465"/>
                </a:lnTo>
                <a:lnTo>
                  <a:pt x="53911" y="168465"/>
                </a:lnTo>
                <a:lnTo>
                  <a:pt x="53911" y="58597"/>
                </a:lnTo>
                <a:lnTo>
                  <a:pt x="131343" y="58597"/>
                </a:lnTo>
                <a:lnTo>
                  <a:pt x="176923" y="66878"/>
                </a:lnTo>
                <a:lnTo>
                  <a:pt x="201599" y="100698"/>
                </a:lnTo>
                <a:lnTo>
                  <a:pt x="202615" y="112166"/>
                </a:lnTo>
                <a:lnTo>
                  <a:pt x="202615" y="21742"/>
                </a:lnTo>
                <a:lnTo>
                  <a:pt x="165950" y="10566"/>
                </a:lnTo>
                <a:lnTo>
                  <a:pt x="136486" y="8458"/>
                </a:lnTo>
                <a:lnTo>
                  <a:pt x="0" y="8458"/>
                </a:lnTo>
                <a:lnTo>
                  <a:pt x="0" y="366407"/>
                </a:lnTo>
                <a:lnTo>
                  <a:pt x="53911" y="366407"/>
                </a:lnTo>
                <a:lnTo>
                  <a:pt x="53911" y="219075"/>
                </a:lnTo>
                <a:lnTo>
                  <a:pt x="136372" y="219075"/>
                </a:lnTo>
                <a:lnTo>
                  <a:pt x="207873" y="366407"/>
                </a:lnTo>
                <a:lnTo>
                  <a:pt x="266700" y="366407"/>
                </a:lnTo>
                <a:close/>
              </a:path>
              <a:path w="873760" h="375284">
                <a:moveTo>
                  <a:pt x="625068" y="187883"/>
                </a:moveTo>
                <a:lnTo>
                  <a:pt x="619480" y="134607"/>
                </a:lnTo>
                <a:lnTo>
                  <a:pt x="602602" y="85572"/>
                </a:lnTo>
                <a:lnTo>
                  <a:pt x="578510" y="50253"/>
                </a:lnTo>
                <a:lnTo>
                  <a:pt x="574078" y="45148"/>
                </a:lnTo>
                <a:lnTo>
                  <a:pt x="570585" y="41960"/>
                </a:lnTo>
                <a:lnTo>
                  <a:pt x="570585" y="187883"/>
                </a:lnTo>
                <a:lnTo>
                  <a:pt x="570153" y="201752"/>
                </a:lnTo>
                <a:lnTo>
                  <a:pt x="563626" y="241109"/>
                </a:lnTo>
                <a:lnTo>
                  <a:pt x="542950" y="284746"/>
                </a:lnTo>
                <a:lnTo>
                  <a:pt x="508800" y="314210"/>
                </a:lnTo>
                <a:lnTo>
                  <a:pt x="460032" y="325183"/>
                </a:lnTo>
                <a:lnTo>
                  <a:pt x="446811" y="324497"/>
                </a:lnTo>
                <a:lnTo>
                  <a:pt x="402628" y="308356"/>
                </a:lnTo>
                <a:lnTo>
                  <a:pt x="371640" y="274815"/>
                </a:lnTo>
                <a:lnTo>
                  <a:pt x="353974" y="227939"/>
                </a:lnTo>
                <a:lnTo>
                  <a:pt x="349923" y="187883"/>
                </a:lnTo>
                <a:lnTo>
                  <a:pt x="350354" y="174028"/>
                </a:lnTo>
                <a:lnTo>
                  <a:pt x="356895" y="134772"/>
                </a:lnTo>
                <a:lnTo>
                  <a:pt x="377672" y="90919"/>
                </a:lnTo>
                <a:lnTo>
                  <a:pt x="412165" y="61226"/>
                </a:lnTo>
                <a:lnTo>
                  <a:pt x="460032" y="50253"/>
                </a:lnTo>
                <a:lnTo>
                  <a:pt x="473062" y="50939"/>
                </a:lnTo>
                <a:lnTo>
                  <a:pt x="517283" y="67144"/>
                </a:lnTo>
                <a:lnTo>
                  <a:pt x="548678" y="101015"/>
                </a:lnTo>
                <a:lnTo>
                  <a:pt x="566547" y="147904"/>
                </a:lnTo>
                <a:lnTo>
                  <a:pt x="570585" y="187883"/>
                </a:lnTo>
                <a:lnTo>
                  <a:pt x="570585" y="41960"/>
                </a:lnTo>
                <a:lnTo>
                  <a:pt x="533476" y="15760"/>
                </a:lnTo>
                <a:lnTo>
                  <a:pt x="480504" y="990"/>
                </a:lnTo>
                <a:lnTo>
                  <a:pt x="460032" y="0"/>
                </a:lnTo>
                <a:lnTo>
                  <a:pt x="439788" y="965"/>
                </a:lnTo>
                <a:lnTo>
                  <a:pt x="387045" y="15417"/>
                </a:lnTo>
                <a:lnTo>
                  <a:pt x="346481" y="44589"/>
                </a:lnTo>
                <a:lnTo>
                  <a:pt x="317995" y="85090"/>
                </a:lnTo>
                <a:lnTo>
                  <a:pt x="301142" y="134175"/>
                </a:lnTo>
                <a:lnTo>
                  <a:pt x="295554" y="187883"/>
                </a:lnTo>
                <a:lnTo>
                  <a:pt x="296176" y="205587"/>
                </a:lnTo>
                <a:lnTo>
                  <a:pt x="305485" y="257213"/>
                </a:lnTo>
                <a:lnTo>
                  <a:pt x="326174" y="303415"/>
                </a:lnTo>
                <a:lnTo>
                  <a:pt x="358660" y="340448"/>
                </a:lnTo>
                <a:lnTo>
                  <a:pt x="403301" y="365874"/>
                </a:lnTo>
                <a:lnTo>
                  <a:pt x="460032" y="374865"/>
                </a:lnTo>
                <a:lnTo>
                  <a:pt x="480707" y="373900"/>
                </a:lnTo>
                <a:lnTo>
                  <a:pt x="533933" y="359448"/>
                </a:lnTo>
                <a:lnTo>
                  <a:pt x="574535" y="330276"/>
                </a:lnTo>
                <a:lnTo>
                  <a:pt x="602996" y="289852"/>
                </a:lnTo>
                <a:lnTo>
                  <a:pt x="619607" y="241109"/>
                </a:lnTo>
                <a:lnTo>
                  <a:pt x="624471" y="205981"/>
                </a:lnTo>
                <a:lnTo>
                  <a:pt x="625068" y="187883"/>
                </a:lnTo>
                <a:close/>
              </a:path>
              <a:path w="873760" h="375284">
                <a:moveTo>
                  <a:pt x="873760" y="8458"/>
                </a:moveTo>
                <a:lnTo>
                  <a:pt x="818934" y="8458"/>
                </a:lnTo>
                <a:lnTo>
                  <a:pt x="818934" y="261327"/>
                </a:lnTo>
                <a:lnTo>
                  <a:pt x="817943" y="276834"/>
                </a:lnTo>
                <a:lnTo>
                  <a:pt x="794816" y="316572"/>
                </a:lnTo>
                <a:lnTo>
                  <a:pt x="763993" y="325183"/>
                </a:lnTo>
                <a:lnTo>
                  <a:pt x="752640" y="324294"/>
                </a:lnTo>
                <a:lnTo>
                  <a:pt x="719061" y="302755"/>
                </a:lnTo>
                <a:lnTo>
                  <a:pt x="710082" y="264528"/>
                </a:lnTo>
                <a:lnTo>
                  <a:pt x="710082" y="250825"/>
                </a:lnTo>
                <a:lnTo>
                  <a:pt x="655142" y="250825"/>
                </a:lnTo>
                <a:lnTo>
                  <a:pt x="655142" y="268414"/>
                </a:lnTo>
                <a:lnTo>
                  <a:pt x="655650" y="281317"/>
                </a:lnTo>
                <a:lnTo>
                  <a:pt x="667562" y="324713"/>
                </a:lnTo>
                <a:lnTo>
                  <a:pt x="693559" y="354838"/>
                </a:lnTo>
                <a:lnTo>
                  <a:pt x="730694" y="371195"/>
                </a:lnTo>
                <a:lnTo>
                  <a:pt x="763993" y="374865"/>
                </a:lnTo>
                <a:lnTo>
                  <a:pt x="774877" y="374472"/>
                </a:lnTo>
                <a:lnTo>
                  <a:pt x="815606" y="365048"/>
                </a:lnTo>
                <a:lnTo>
                  <a:pt x="848283" y="341909"/>
                </a:lnTo>
                <a:lnTo>
                  <a:pt x="868807" y="303987"/>
                </a:lnTo>
                <a:lnTo>
                  <a:pt x="873760" y="265099"/>
                </a:lnTo>
                <a:lnTo>
                  <a:pt x="873760" y="8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947291" y="829309"/>
            <a:ext cx="860425" cy="375285"/>
          </a:xfrm>
          <a:custGeom>
            <a:avLst/>
            <a:gdLst/>
            <a:ahLst/>
            <a:cxnLst/>
            <a:rect l="l" t="t" r="r" b="b"/>
            <a:pathLst>
              <a:path w="860425" h="375284">
                <a:moveTo>
                  <a:pt x="234480" y="316522"/>
                </a:moveTo>
                <a:lnTo>
                  <a:pt x="53911" y="316522"/>
                </a:lnTo>
                <a:lnTo>
                  <a:pt x="53911" y="209842"/>
                </a:lnTo>
                <a:lnTo>
                  <a:pt x="212559" y="209842"/>
                </a:lnTo>
                <a:lnTo>
                  <a:pt x="212559" y="160312"/>
                </a:lnTo>
                <a:lnTo>
                  <a:pt x="53911" y="160312"/>
                </a:lnTo>
                <a:lnTo>
                  <a:pt x="53911" y="58712"/>
                </a:lnTo>
                <a:lnTo>
                  <a:pt x="230835" y="58712"/>
                </a:lnTo>
                <a:lnTo>
                  <a:pt x="230835" y="7912"/>
                </a:lnTo>
                <a:lnTo>
                  <a:pt x="0" y="7912"/>
                </a:lnTo>
                <a:lnTo>
                  <a:pt x="0" y="58712"/>
                </a:lnTo>
                <a:lnTo>
                  <a:pt x="0" y="160312"/>
                </a:lnTo>
                <a:lnTo>
                  <a:pt x="0" y="209842"/>
                </a:lnTo>
                <a:lnTo>
                  <a:pt x="0" y="316522"/>
                </a:lnTo>
                <a:lnTo>
                  <a:pt x="0" y="366052"/>
                </a:lnTo>
                <a:lnTo>
                  <a:pt x="234480" y="366052"/>
                </a:lnTo>
                <a:lnTo>
                  <a:pt x="234480" y="316522"/>
                </a:lnTo>
                <a:close/>
              </a:path>
              <a:path w="860425" h="375284">
                <a:moveTo>
                  <a:pt x="584403" y="259613"/>
                </a:moveTo>
                <a:lnTo>
                  <a:pt x="527519" y="259613"/>
                </a:lnTo>
                <a:lnTo>
                  <a:pt x="520331" y="276466"/>
                </a:lnTo>
                <a:lnTo>
                  <a:pt x="511759" y="290601"/>
                </a:lnTo>
                <a:lnTo>
                  <a:pt x="478066" y="317017"/>
                </a:lnTo>
                <a:lnTo>
                  <a:pt x="434441" y="325183"/>
                </a:lnTo>
                <a:lnTo>
                  <a:pt x="423227" y="324624"/>
                </a:lnTo>
                <a:lnTo>
                  <a:pt x="382790" y="311251"/>
                </a:lnTo>
                <a:lnTo>
                  <a:pt x="351764" y="281012"/>
                </a:lnTo>
                <a:lnTo>
                  <a:pt x="332333" y="233895"/>
                </a:lnTo>
                <a:lnTo>
                  <a:pt x="327647" y="187883"/>
                </a:lnTo>
                <a:lnTo>
                  <a:pt x="328142" y="171780"/>
                </a:lnTo>
                <a:lnTo>
                  <a:pt x="335521" y="128955"/>
                </a:lnTo>
                <a:lnTo>
                  <a:pt x="357225" y="85890"/>
                </a:lnTo>
                <a:lnTo>
                  <a:pt x="390575" y="59740"/>
                </a:lnTo>
                <a:lnTo>
                  <a:pt x="434441" y="50711"/>
                </a:lnTo>
                <a:lnTo>
                  <a:pt x="449707" y="51663"/>
                </a:lnTo>
                <a:lnTo>
                  <a:pt x="488924" y="65900"/>
                </a:lnTo>
                <a:lnTo>
                  <a:pt x="518236" y="98844"/>
                </a:lnTo>
                <a:lnTo>
                  <a:pt x="525818" y="114338"/>
                </a:lnTo>
                <a:lnTo>
                  <a:pt x="583374" y="114338"/>
                </a:lnTo>
                <a:lnTo>
                  <a:pt x="568490" y="75590"/>
                </a:lnTo>
                <a:lnTo>
                  <a:pt x="540397" y="39179"/>
                </a:lnTo>
                <a:lnTo>
                  <a:pt x="500595" y="13220"/>
                </a:lnTo>
                <a:lnTo>
                  <a:pt x="463105" y="2146"/>
                </a:lnTo>
                <a:lnTo>
                  <a:pt x="434441" y="0"/>
                </a:lnTo>
                <a:lnTo>
                  <a:pt x="414629" y="939"/>
                </a:lnTo>
                <a:lnTo>
                  <a:pt x="362826" y="14960"/>
                </a:lnTo>
                <a:lnTo>
                  <a:pt x="322948" y="43637"/>
                </a:lnTo>
                <a:lnTo>
                  <a:pt x="295097" y="83947"/>
                </a:lnTo>
                <a:lnTo>
                  <a:pt x="278676" y="133299"/>
                </a:lnTo>
                <a:lnTo>
                  <a:pt x="273278" y="187883"/>
                </a:lnTo>
                <a:lnTo>
                  <a:pt x="273900" y="206844"/>
                </a:lnTo>
                <a:lnTo>
                  <a:pt x="283210" y="260184"/>
                </a:lnTo>
                <a:lnTo>
                  <a:pt x="303771" y="306336"/>
                </a:lnTo>
                <a:lnTo>
                  <a:pt x="335813" y="342658"/>
                </a:lnTo>
                <a:lnTo>
                  <a:pt x="379488" y="366572"/>
                </a:lnTo>
                <a:lnTo>
                  <a:pt x="434441" y="374865"/>
                </a:lnTo>
                <a:lnTo>
                  <a:pt x="450011" y="374357"/>
                </a:lnTo>
                <a:lnTo>
                  <a:pt x="490982" y="366750"/>
                </a:lnTo>
                <a:lnTo>
                  <a:pt x="533463" y="344373"/>
                </a:lnTo>
                <a:lnTo>
                  <a:pt x="563270" y="310667"/>
                </a:lnTo>
                <a:lnTo>
                  <a:pt x="579577" y="274713"/>
                </a:lnTo>
                <a:lnTo>
                  <a:pt x="584403" y="259613"/>
                </a:lnTo>
                <a:close/>
              </a:path>
              <a:path w="860425" h="375284">
                <a:moveTo>
                  <a:pt x="860209" y="7912"/>
                </a:moveTo>
                <a:lnTo>
                  <a:pt x="586892" y="7912"/>
                </a:lnTo>
                <a:lnTo>
                  <a:pt x="586892" y="58712"/>
                </a:lnTo>
                <a:lnTo>
                  <a:pt x="696302" y="58712"/>
                </a:lnTo>
                <a:lnTo>
                  <a:pt x="696302" y="366052"/>
                </a:lnTo>
                <a:lnTo>
                  <a:pt x="750671" y="366052"/>
                </a:lnTo>
                <a:lnTo>
                  <a:pt x="750671" y="58712"/>
                </a:lnTo>
                <a:lnTo>
                  <a:pt x="860209" y="58712"/>
                </a:lnTo>
                <a:lnTo>
                  <a:pt x="860209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078264" y="829309"/>
            <a:ext cx="919480" cy="375285"/>
          </a:xfrm>
          <a:custGeom>
            <a:avLst/>
            <a:gdLst/>
            <a:ahLst/>
            <a:cxnLst/>
            <a:rect l="l" t="t" r="r" b="b"/>
            <a:pathLst>
              <a:path w="919479" h="375284">
                <a:moveTo>
                  <a:pt x="329526" y="187883"/>
                </a:moveTo>
                <a:lnTo>
                  <a:pt x="323926" y="134607"/>
                </a:lnTo>
                <a:lnTo>
                  <a:pt x="307047" y="85572"/>
                </a:lnTo>
                <a:lnTo>
                  <a:pt x="282968" y="50253"/>
                </a:lnTo>
                <a:lnTo>
                  <a:pt x="275043" y="41973"/>
                </a:lnTo>
                <a:lnTo>
                  <a:pt x="275043" y="187883"/>
                </a:lnTo>
                <a:lnTo>
                  <a:pt x="274599" y="201752"/>
                </a:lnTo>
                <a:lnTo>
                  <a:pt x="268071" y="241109"/>
                </a:lnTo>
                <a:lnTo>
                  <a:pt x="247396" y="284746"/>
                </a:lnTo>
                <a:lnTo>
                  <a:pt x="213245" y="314210"/>
                </a:lnTo>
                <a:lnTo>
                  <a:pt x="164477" y="325183"/>
                </a:lnTo>
                <a:lnTo>
                  <a:pt x="151269" y="324497"/>
                </a:lnTo>
                <a:lnTo>
                  <a:pt x="107086" y="308356"/>
                </a:lnTo>
                <a:lnTo>
                  <a:pt x="76085" y="274815"/>
                </a:lnTo>
                <a:lnTo>
                  <a:pt x="58420" y="227939"/>
                </a:lnTo>
                <a:lnTo>
                  <a:pt x="54368" y="187883"/>
                </a:lnTo>
                <a:lnTo>
                  <a:pt x="54800" y="174028"/>
                </a:lnTo>
                <a:lnTo>
                  <a:pt x="61341" y="134772"/>
                </a:lnTo>
                <a:lnTo>
                  <a:pt x="82130" y="90919"/>
                </a:lnTo>
                <a:lnTo>
                  <a:pt x="116624" y="61226"/>
                </a:lnTo>
                <a:lnTo>
                  <a:pt x="164477" y="50253"/>
                </a:lnTo>
                <a:lnTo>
                  <a:pt x="177507" y="50939"/>
                </a:lnTo>
                <a:lnTo>
                  <a:pt x="221729" y="67144"/>
                </a:lnTo>
                <a:lnTo>
                  <a:pt x="253136" y="101015"/>
                </a:lnTo>
                <a:lnTo>
                  <a:pt x="270992" y="147904"/>
                </a:lnTo>
                <a:lnTo>
                  <a:pt x="275043" y="187883"/>
                </a:lnTo>
                <a:lnTo>
                  <a:pt x="275043" y="41973"/>
                </a:lnTo>
                <a:lnTo>
                  <a:pt x="237921" y="15760"/>
                </a:lnTo>
                <a:lnTo>
                  <a:pt x="184962" y="990"/>
                </a:lnTo>
                <a:lnTo>
                  <a:pt x="164477" y="0"/>
                </a:lnTo>
                <a:lnTo>
                  <a:pt x="144233" y="965"/>
                </a:lnTo>
                <a:lnTo>
                  <a:pt x="91490" y="15417"/>
                </a:lnTo>
                <a:lnTo>
                  <a:pt x="50927" y="44589"/>
                </a:lnTo>
                <a:lnTo>
                  <a:pt x="22453" y="85090"/>
                </a:lnTo>
                <a:lnTo>
                  <a:pt x="5588" y="134175"/>
                </a:lnTo>
                <a:lnTo>
                  <a:pt x="0" y="187883"/>
                </a:lnTo>
                <a:lnTo>
                  <a:pt x="622" y="205587"/>
                </a:lnTo>
                <a:lnTo>
                  <a:pt x="9944" y="257213"/>
                </a:lnTo>
                <a:lnTo>
                  <a:pt x="30632" y="303415"/>
                </a:lnTo>
                <a:lnTo>
                  <a:pt x="63106" y="340448"/>
                </a:lnTo>
                <a:lnTo>
                  <a:pt x="107746" y="365874"/>
                </a:lnTo>
                <a:lnTo>
                  <a:pt x="164477" y="374865"/>
                </a:lnTo>
                <a:lnTo>
                  <a:pt x="185153" y="373900"/>
                </a:lnTo>
                <a:lnTo>
                  <a:pt x="238379" y="359448"/>
                </a:lnTo>
                <a:lnTo>
                  <a:pt x="278980" y="330276"/>
                </a:lnTo>
                <a:lnTo>
                  <a:pt x="307454" y="289852"/>
                </a:lnTo>
                <a:lnTo>
                  <a:pt x="324053" y="241109"/>
                </a:lnTo>
                <a:lnTo>
                  <a:pt x="328917" y="205981"/>
                </a:lnTo>
                <a:lnTo>
                  <a:pt x="329526" y="187883"/>
                </a:lnTo>
                <a:close/>
              </a:path>
              <a:path w="919479" h="375284">
                <a:moveTo>
                  <a:pt x="661238" y="8458"/>
                </a:moveTo>
                <a:lnTo>
                  <a:pt x="602653" y="8458"/>
                </a:lnTo>
                <a:lnTo>
                  <a:pt x="503047" y="306006"/>
                </a:lnTo>
                <a:lnTo>
                  <a:pt x="402653" y="8458"/>
                </a:lnTo>
                <a:lnTo>
                  <a:pt x="344055" y="8458"/>
                </a:lnTo>
                <a:lnTo>
                  <a:pt x="475869" y="366407"/>
                </a:lnTo>
                <a:lnTo>
                  <a:pt x="530809" y="366407"/>
                </a:lnTo>
                <a:lnTo>
                  <a:pt x="552323" y="307365"/>
                </a:lnTo>
                <a:lnTo>
                  <a:pt x="661238" y="8458"/>
                </a:lnTo>
                <a:close/>
              </a:path>
              <a:path w="919479" h="375284">
                <a:moveTo>
                  <a:pt x="919162" y="316522"/>
                </a:moveTo>
                <a:lnTo>
                  <a:pt x="738581" y="316522"/>
                </a:lnTo>
                <a:lnTo>
                  <a:pt x="738581" y="209842"/>
                </a:lnTo>
                <a:lnTo>
                  <a:pt x="897229" y="209842"/>
                </a:lnTo>
                <a:lnTo>
                  <a:pt x="897229" y="160312"/>
                </a:lnTo>
                <a:lnTo>
                  <a:pt x="738581" y="160312"/>
                </a:lnTo>
                <a:lnTo>
                  <a:pt x="738581" y="58712"/>
                </a:lnTo>
                <a:lnTo>
                  <a:pt x="915504" y="58712"/>
                </a:lnTo>
                <a:lnTo>
                  <a:pt x="915504" y="7912"/>
                </a:lnTo>
                <a:lnTo>
                  <a:pt x="684669" y="7912"/>
                </a:lnTo>
                <a:lnTo>
                  <a:pt x="684669" y="58712"/>
                </a:lnTo>
                <a:lnTo>
                  <a:pt x="684669" y="160312"/>
                </a:lnTo>
                <a:lnTo>
                  <a:pt x="684669" y="209842"/>
                </a:lnTo>
                <a:lnTo>
                  <a:pt x="684669" y="316522"/>
                </a:lnTo>
                <a:lnTo>
                  <a:pt x="684669" y="366052"/>
                </a:lnTo>
                <a:lnTo>
                  <a:pt x="919162" y="366052"/>
                </a:lnTo>
                <a:lnTo>
                  <a:pt x="919162" y="316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052557" y="837767"/>
            <a:ext cx="667385" cy="358140"/>
          </a:xfrm>
          <a:custGeom>
            <a:avLst/>
            <a:gdLst/>
            <a:ahLst/>
            <a:cxnLst/>
            <a:rect l="l" t="t" r="r" b="b"/>
            <a:pathLst>
              <a:path w="667385" h="358140">
                <a:moveTo>
                  <a:pt x="266687" y="357949"/>
                </a:moveTo>
                <a:lnTo>
                  <a:pt x="194487" y="210616"/>
                </a:lnTo>
                <a:lnTo>
                  <a:pt x="190627" y="202730"/>
                </a:lnTo>
                <a:lnTo>
                  <a:pt x="205193" y="196837"/>
                </a:lnTo>
                <a:lnTo>
                  <a:pt x="218173" y="188658"/>
                </a:lnTo>
                <a:lnTo>
                  <a:pt x="229577" y="178168"/>
                </a:lnTo>
                <a:lnTo>
                  <a:pt x="239395" y="165379"/>
                </a:lnTo>
                <a:lnTo>
                  <a:pt x="242354" y="160007"/>
                </a:lnTo>
                <a:lnTo>
                  <a:pt x="247294" y="151041"/>
                </a:lnTo>
                <a:lnTo>
                  <a:pt x="252933" y="135915"/>
                </a:lnTo>
                <a:lnTo>
                  <a:pt x="256311" y="119976"/>
                </a:lnTo>
                <a:lnTo>
                  <a:pt x="257441" y="103251"/>
                </a:lnTo>
                <a:lnTo>
                  <a:pt x="257022" y="93370"/>
                </a:lnTo>
                <a:lnTo>
                  <a:pt x="246824" y="55384"/>
                </a:lnTo>
                <a:lnTo>
                  <a:pt x="243814" y="50139"/>
                </a:lnTo>
                <a:lnTo>
                  <a:pt x="241909" y="46799"/>
                </a:lnTo>
                <a:lnTo>
                  <a:pt x="212102" y="18326"/>
                </a:lnTo>
                <a:lnTo>
                  <a:pt x="202615" y="13284"/>
                </a:lnTo>
                <a:lnTo>
                  <a:pt x="202615" y="103708"/>
                </a:lnTo>
                <a:lnTo>
                  <a:pt x="201612" y="115493"/>
                </a:lnTo>
                <a:lnTo>
                  <a:pt x="177152" y="151142"/>
                </a:lnTo>
                <a:lnTo>
                  <a:pt x="132715" y="160007"/>
                </a:lnTo>
                <a:lnTo>
                  <a:pt x="53898" y="160007"/>
                </a:lnTo>
                <a:lnTo>
                  <a:pt x="53898" y="50139"/>
                </a:lnTo>
                <a:lnTo>
                  <a:pt x="131343" y="50139"/>
                </a:lnTo>
                <a:lnTo>
                  <a:pt x="176923" y="58420"/>
                </a:lnTo>
                <a:lnTo>
                  <a:pt x="201599" y="92240"/>
                </a:lnTo>
                <a:lnTo>
                  <a:pt x="202615" y="103708"/>
                </a:lnTo>
                <a:lnTo>
                  <a:pt x="202615" y="13284"/>
                </a:lnTo>
                <a:lnTo>
                  <a:pt x="165950" y="2108"/>
                </a:lnTo>
                <a:lnTo>
                  <a:pt x="136486" y="0"/>
                </a:lnTo>
                <a:lnTo>
                  <a:pt x="0" y="0"/>
                </a:lnTo>
                <a:lnTo>
                  <a:pt x="0" y="357949"/>
                </a:lnTo>
                <a:lnTo>
                  <a:pt x="53898" y="357949"/>
                </a:lnTo>
                <a:lnTo>
                  <a:pt x="53898" y="210616"/>
                </a:lnTo>
                <a:lnTo>
                  <a:pt x="136372" y="210616"/>
                </a:lnTo>
                <a:lnTo>
                  <a:pt x="207873" y="357949"/>
                </a:lnTo>
                <a:lnTo>
                  <a:pt x="266687" y="357949"/>
                </a:lnTo>
                <a:close/>
              </a:path>
              <a:path w="667385" h="358140">
                <a:moveTo>
                  <a:pt x="589203" y="0"/>
                </a:moveTo>
                <a:lnTo>
                  <a:pt x="530606" y="0"/>
                </a:lnTo>
                <a:lnTo>
                  <a:pt x="431012" y="297548"/>
                </a:lnTo>
                <a:lnTo>
                  <a:pt x="330619" y="0"/>
                </a:lnTo>
                <a:lnTo>
                  <a:pt x="272021" y="0"/>
                </a:lnTo>
                <a:lnTo>
                  <a:pt x="403834" y="357949"/>
                </a:lnTo>
                <a:lnTo>
                  <a:pt x="458774" y="357949"/>
                </a:lnTo>
                <a:lnTo>
                  <a:pt x="480288" y="298907"/>
                </a:lnTo>
                <a:lnTo>
                  <a:pt x="589203" y="0"/>
                </a:lnTo>
                <a:close/>
              </a:path>
              <a:path w="667385" h="358140">
                <a:moveTo>
                  <a:pt x="667118" y="0"/>
                </a:moveTo>
                <a:lnTo>
                  <a:pt x="612635" y="0"/>
                </a:lnTo>
                <a:lnTo>
                  <a:pt x="612635" y="357949"/>
                </a:lnTo>
                <a:lnTo>
                  <a:pt x="667118" y="357949"/>
                </a:lnTo>
                <a:lnTo>
                  <a:pt x="667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787722" y="837221"/>
            <a:ext cx="234950" cy="358140"/>
          </a:xfrm>
          <a:custGeom>
            <a:avLst/>
            <a:gdLst/>
            <a:ahLst/>
            <a:cxnLst/>
            <a:rect l="l" t="t" r="r" b="b"/>
            <a:pathLst>
              <a:path w="234950" h="358140">
                <a:moveTo>
                  <a:pt x="234492" y="308610"/>
                </a:moveTo>
                <a:lnTo>
                  <a:pt x="53911" y="308610"/>
                </a:lnTo>
                <a:lnTo>
                  <a:pt x="53911" y="201930"/>
                </a:lnTo>
                <a:lnTo>
                  <a:pt x="212559" y="201930"/>
                </a:lnTo>
                <a:lnTo>
                  <a:pt x="212559" y="152400"/>
                </a:lnTo>
                <a:lnTo>
                  <a:pt x="53911" y="152400"/>
                </a:lnTo>
                <a:lnTo>
                  <a:pt x="53911" y="50800"/>
                </a:lnTo>
                <a:lnTo>
                  <a:pt x="230835" y="50800"/>
                </a:lnTo>
                <a:lnTo>
                  <a:pt x="230835" y="0"/>
                </a:lnTo>
                <a:lnTo>
                  <a:pt x="0" y="0"/>
                </a:lnTo>
                <a:lnTo>
                  <a:pt x="0" y="50800"/>
                </a:lnTo>
                <a:lnTo>
                  <a:pt x="0" y="152400"/>
                </a:lnTo>
                <a:lnTo>
                  <a:pt x="0" y="201930"/>
                </a:lnTo>
                <a:lnTo>
                  <a:pt x="0" y="308610"/>
                </a:lnTo>
                <a:lnTo>
                  <a:pt x="0" y="358140"/>
                </a:lnTo>
                <a:lnTo>
                  <a:pt x="234492" y="358140"/>
                </a:lnTo>
                <a:lnTo>
                  <a:pt x="234492" y="308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61353" y="1383564"/>
            <a:ext cx="492759" cy="358140"/>
          </a:xfrm>
          <a:custGeom>
            <a:avLst/>
            <a:gdLst/>
            <a:ahLst/>
            <a:cxnLst/>
            <a:rect l="l" t="t" r="r" b="b"/>
            <a:pathLst>
              <a:path w="492759" h="358139">
                <a:moveTo>
                  <a:pt x="164587" y="357958"/>
                </a:moveTo>
                <a:lnTo>
                  <a:pt x="107478" y="357958"/>
                </a:lnTo>
                <a:lnTo>
                  <a:pt x="0" y="0"/>
                </a:lnTo>
                <a:lnTo>
                  <a:pt x="59393" y="0"/>
                </a:lnTo>
                <a:lnTo>
                  <a:pt x="135585" y="293912"/>
                </a:lnTo>
                <a:lnTo>
                  <a:pt x="135119" y="295595"/>
                </a:lnTo>
                <a:lnTo>
                  <a:pt x="181735" y="295595"/>
                </a:lnTo>
                <a:lnTo>
                  <a:pt x="164587" y="357958"/>
                </a:lnTo>
                <a:close/>
              </a:path>
              <a:path w="492759" h="358139">
                <a:moveTo>
                  <a:pt x="181735" y="295595"/>
                </a:moveTo>
                <a:lnTo>
                  <a:pt x="136033" y="295595"/>
                </a:lnTo>
                <a:lnTo>
                  <a:pt x="135591" y="293890"/>
                </a:lnTo>
                <a:lnTo>
                  <a:pt x="216899" y="0"/>
                </a:lnTo>
                <a:lnTo>
                  <a:pt x="274465" y="0"/>
                </a:lnTo>
                <a:lnTo>
                  <a:pt x="291423" y="60535"/>
                </a:lnTo>
                <a:lnTo>
                  <a:pt x="245454" y="60535"/>
                </a:lnTo>
                <a:lnTo>
                  <a:pt x="245913" y="62186"/>
                </a:lnTo>
                <a:lnTo>
                  <a:pt x="181735" y="295595"/>
                </a:lnTo>
                <a:close/>
              </a:path>
              <a:path w="492759" h="358139">
                <a:moveTo>
                  <a:pt x="404830" y="295595"/>
                </a:moveTo>
                <a:lnTo>
                  <a:pt x="357273" y="295595"/>
                </a:lnTo>
                <a:lnTo>
                  <a:pt x="356807" y="293890"/>
                </a:lnTo>
                <a:lnTo>
                  <a:pt x="434027" y="0"/>
                </a:lnTo>
                <a:lnTo>
                  <a:pt x="492735" y="0"/>
                </a:lnTo>
                <a:lnTo>
                  <a:pt x="404830" y="295595"/>
                </a:lnTo>
                <a:close/>
              </a:path>
              <a:path w="492759" h="358139">
                <a:moveTo>
                  <a:pt x="245913" y="62186"/>
                </a:moveTo>
                <a:lnTo>
                  <a:pt x="245454" y="60535"/>
                </a:lnTo>
                <a:lnTo>
                  <a:pt x="246367" y="60535"/>
                </a:lnTo>
                <a:lnTo>
                  <a:pt x="245913" y="62186"/>
                </a:lnTo>
                <a:close/>
              </a:path>
              <a:path w="492759" h="358139">
                <a:moveTo>
                  <a:pt x="386284" y="357958"/>
                </a:moveTo>
                <a:lnTo>
                  <a:pt x="328262" y="357958"/>
                </a:lnTo>
                <a:lnTo>
                  <a:pt x="245913" y="62186"/>
                </a:lnTo>
                <a:lnTo>
                  <a:pt x="246367" y="60535"/>
                </a:lnTo>
                <a:lnTo>
                  <a:pt x="291423" y="60535"/>
                </a:lnTo>
                <a:lnTo>
                  <a:pt x="356801" y="293912"/>
                </a:lnTo>
                <a:lnTo>
                  <a:pt x="356359" y="295595"/>
                </a:lnTo>
                <a:lnTo>
                  <a:pt x="404830" y="295595"/>
                </a:lnTo>
                <a:lnTo>
                  <a:pt x="386284" y="357958"/>
                </a:lnTo>
                <a:close/>
              </a:path>
              <a:path w="492759" h="358139">
                <a:moveTo>
                  <a:pt x="136033" y="295595"/>
                </a:moveTo>
                <a:lnTo>
                  <a:pt x="135119" y="295595"/>
                </a:lnTo>
                <a:lnTo>
                  <a:pt x="135591" y="293890"/>
                </a:lnTo>
                <a:lnTo>
                  <a:pt x="136033" y="295595"/>
                </a:lnTo>
                <a:close/>
              </a:path>
              <a:path w="492759" h="358139">
                <a:moveTo>
                  <a:pt x="357273" y="295595"/>
                </a:moveTo>
                <a:lnTo>
                  <a:pt x="356359" y="295595"/>
                </a:lnTo>
                <a:lnTo>
                  <a:pt x="356801" y="293912"/>
                </a:lnTo>
                <a:lnTo>
                  <a:pt x="357273" y="295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276342" y="2134940"/>
            <a:ext cx="7020559" cy="221805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 indent="-12700">
              <a:lnSpc>
                <a:spcPts val="2460"/>
              </a:lnSpc>
              <a:spcBef>
                <a:spcPts val="235"/>
              </a:spcBef>
              <a:buSzPct val="95238"/>
              <a:buChar char="•"/>
              <a:tabLst>
                <a:tab pos="146050" algn="l"/>
              </a:tabLst>
            </a:pPr>
            <a:r>
              <a:rPr dirty="0" sz="2100">
                <a:solidFill>
                  <a:srgbClr val="0D0D0D"/>
                </a:solidFill>
                <a:latin typeface="Trebuchet MS"/>
                <a:cs typeface="Trebuchet MS"/>
              </a:rPr>
              <a:t>	</a:t>
            </a:r>
            <a:r>
              <a:rPr dirty="0" sz="2100">
                <a:solidFill>
                  <a:srgbClr val="0D0D0D"/>
                </a:solidFill>
                <a:latin typeface="Trebuchet MS"/>
                <a:cs typeface="Trebuchet MS"/>
              </a:rPr>
              <a:t>The</a:t>
            </a:r>
            <a:r>
              <a:rPr dirty="0" sz="2100" spc="-8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0D0D0D"/>
                </a:solidFill>
                <a:latin typeface="Trebuchet MS"/>
                <a:cs typeface="Trebuchet MS"/>
              </a:rPr>
              <a:t>project</a:t>
            </a:r>
            <a:r>
              <a:rPr dirty="0" sz="2100" spc="-3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 spc="50">
                <a:solidFill>
                  <a:srgbClr val="0D0D0D"/>
                </a:solidFill>
                <a:latin typeface="Trebuchet MS"/>
                <a:cs typeface="Trebuchet MS"/>
              </a:rPr>
              <a:t>involves</a:t>
            </a:r>
            <a:r>
              <a:rPr dirty="0" sz="2100" spc="-9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 spc="50">
                <a:solidFill>
                  <a:srgbClr val="0D0D0D"/>
                </a:solidFill>
                <a:latin typeface="Trebuchet MS"/>
                <a:cs typeface="Trebuchet MS"/>
              </a:rPr>
              <a:t>analyzing</a:t>
            </a:r>
            <a:r>
              <a:rPr dirty="0" sz="2100" spc="-4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 spc="75">
                <a:solidFill>
                  <a:srgbClr val="0D0D0D"/>
                </a:solidFill>
                <a:latin typeface="Trebuchet MS"/>
                <a:cs typeface="Trebuchet MS"/>
              </a:rPr>
              <a:t>employee</a:t>
            </a:r>
            <a:r>
              <a:rPr dirty="0" sz="2100" spc="-8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 spc="55">
                <a:solidFill>
                  <a:srgbClr val="0D0D0D"/>
                </a:solidFill>
                <a:latin typeface="Trebuchet MS"/>
                <a:cs typeface="Trebuchet MS"/>
              </a:rPr>
              <a:t>data</a:t>
            </a:r>
            <a:r>
              <a:rPr dirty="0" sz="2100" spc="-6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 spc="70">
                <a:solidFill>
                  <a:srgbClr val="0D0D0D"/>
                </a:solidFill>
                <a:latin typeface="Trebuchet MS"/>
                <a:cs typeface="Trebuchet MS"/>
              </a:rPr>
              <a:t>using </a:t>
            </a:r>
            <a:r>
              <a:rPr dirty="0" sz="2100" spc="50">
                <a:solidFill>
                  <a:srgbClr val="0D0D0D"/>
                </a:solidFill>
                <a:latin typeface="Trebuchet MS"/>
                <a:cs typeface="Trebuchet MS"/>
              </a:rPr>
              <a:t>Excel</a:t>
            </a:r>
            <a:r>
              <a:rPr dirty="0" sz="2100" spc="-7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0D0D0D"/>
                </a:solidFill>
                <a:latin typeface="Trebuchet MS"/>
                <a:cs typeface="Trebuchet MS"/>
              </a:rPr>
              <a:t>to </a:t>
            </a:r>
            <a:r>
              <a:rPr dirty="0" sz="2100" spc="70">
                <a:solidFill>
                  <a:srgbClr val="0D0D0D"/>
                </a:solidFill>
                <a:latin typeface="Trebuchet MS"/>
                <a:cs typeface="Trebuchet MS"/>
              </a:rPr>
              <a:t>gain</a:t>
            </a:r>
            <a:r>
              <a:rPr dirty="0" sz="2100" spc="-5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0D0D0D"/>
                </a:solidFill>
                <a:latin typeface="Trebuchet MS"/>
                <a:cs typeface="Trebuchet MS"/>
              </a:rPr>
              <a:t>insights</a:t>
            </a:r>
            <a:r>
              <a:rPr dirty="0" sz="2100" spc="-7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0D0D0D"/>
                </a:solidFill>
                <a:latin typeface="Trebuchet MS"/>
                <a:cs typeface="Trebuchet MS"/>
              </a:rPr>
              <a:t>into </a:t>
            </a:r>
            <a:r>
              <a:rPr dirty="0" sz="2100" spc="90">
                <a:solidFill>
                  <a:srgbClr val="0D0D0D"/>
                </a:solidFill>
                <a:latin typeface="Trebuchet MS"/>
                <a:cs typeface="Trebuchet MS"/>
              </a:rPr>
              <a:t>workforce</a:t>
            </a:r>
            <a:r>
              <a:rPr dirty="0" sz="2100" spc="-5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0D0D0D"/>
                </a:solidFill>
                <a:latin typeface="Trebuchet MS"/>
                <a:cs typeface="Trebuchet MS"/>
              </a:rPr>
              <a:t>metrics.</a:t>
            </a:r>
            <a:r>
              <a:rPr dirty="0" sz="2100" spc="-7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 spc="-20">
                <a:solidFill>
                  <a:srgbClr val="0D0D0D"/>
                </a:solidFill>
                <a:latin typeface="Trebuchet MS"/>
                <a:cs typeface="Trebuchet MS"/>
              </a:rPr>
              <a:t>This </a:t>
            </a:r>
            <a:r>
              <a:rPr dirty="0" sz="2100" spc="45">
                <a:solidFill>
                  <a:srgbClr val="0D0D0D"/>
                </a:solidFill>
                <a:latin typeface="Trebuchet MS"/>
                <a:cs typeface="Trebuchet MS"/>
              </a:rPr>
              <a:t>includes</a:t>
            </a:r>
            <a:r>
              <a:rPr dirty="0" sz="2100" spc="-10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 spc="70">
                <a:solidFill>
                  <a:srgbClr val="0D0D0D"/>
                </a:solidFill>
                <a:latin typeface="Trebuchet MS"/>
                <a:cs typeface="Trebuchet MS"/>
              </a:rPr>
              <a:t>organizing</a:t>
            </a:r>
            <a:r>
              <a:rPr dirty="0" sz="2100" spc="-5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0D0D0D"/>
                </a:solidFill>
                <a:latin typeface="Trebuchet MS"/>
                <a:cs typeface="Trebuchet MS"/>
              </a:rPr>
              <a:t>data,</a:t>
            </a:r>
            <a:r>
              <a:rPr dirty="0" sz="2100" spc="-6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 spc="65">
                <a:solidFill>
                  <a:srgbClr val="0D0D0D"/>
                </a:solidFill>
                <a:latin typeface="Trebuchet MS"/>
                <a:cs typeface="Trebuchet MS"/>
              </a:rPr>
              <a:t>performing</a:t>
            </a:r>
            <a:r>
              <a:rPr dirty="0" sz="2100" spc="-5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 spc="-20">
                <a:solidFill>
                  <a:srgbClr val="0D0D0D"/>
                </a:solidFill>
                <a:latin typeface="Trebuchet MS"/>
                <a:cs typeface="Trebuchet MS"/>
              </a:rPr>
              <a:t>statistical</a:t>
            </a:r>
            <a:r>
              <a:rPr dirty="0" sz="2100" spc="-10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0D0D0D"/>
                </a:solidFill>
                <a:latin typeface="Trebuchet MS"/>
                <a:cs typeface="Trebuchet MS"/>
              </a:rPr>
              <a:t>analysis, </a:t>
            </a:r>
            <a:r>
              <a:rPr dirty="0" sz="2100" spc="95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dirty="0" sz="2100" spc="4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0D0D0D"/>
                </a:solidFill>
                <a:latin typeface="Trebuchet MS"/>
                <a:cs typeface="Trebuchet MS"/>
              </a:rPr>
              <a:t>creating</a:t>
            </a:r>
            <a:r>
              <a:rPr dirty="0" sz="2100" spc="4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0D0D0D"/>
                </a:solidFill>
                <a:latin typeface="Trebuchet MS"/>
                <a:cs typeface="Trebuchet MS"/>
              </a:rPr>
              <a:t>visualizations</a:t>
            </a:r>
            <a:r>
              <a:rPr dirty="0" sz="2100" spc="-2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0D0D0D"/>
                </a:solidFill>
                <a:latin typeface="Trebuchet MS"/>
                <a:cs typeface="Trebuchet MS"/>
              </a:rPr>
              <a:t>to</a:t>
            </a:r>
            <a:r>
              <a:rPr dirty="0" sz="2100" spc="6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 spc="65">
                <a:solidFill>
                  <a:srgbClr val="0D0D0D"/>
                </a:solidFill>
                <a:latin typeface="Trebuchet MS"/>
                <a:cs typeface="Trebuchet MS"/>
              </a:rPr>
              <a:t>understand</a:t>
            </a:r>
            <a:r>
              <a:rPr dirty="0" sz="2100" spc="50">
                <a:solidFill>
                  <a:srgbClr val="0D0D0D"/>
                </a:solidFill>
                <a:latin typeface="Trebuchet MS"/>
                <a:cs typeface="Trebuchet MS"/>
              </a:rPr>
              <a:t> trends</a:t>
            </a:r>
            <a:r>
              <a:rPr dirty="0" sz="2100" spc="-25">
                <a:solidFill>
                  <a:srgbClr val="0D0D0D"/>
                </a:solidFill>
                <a:latin typeface="Trebuchet MS"/>
                <a:cs typeface="Trebuchet MS"/>
              </a:rPr>
              <a:t> in </a:t>
            </a:r>
            <a:r>
              <a:rPr dirty="0" sz="2100" spc="75">
                <a:solidFill>
                  <a:srgbClr val="0D0D0D"/>
                </a:solidFill>
                <a:latin typeface="Trebuchet MS"/>
                <a:cs typeface="Trebuchet MS"/>
              </a:rPr>
              <a:t>employee</a:t>
            </a:r>
            <a:r>
              <a:rPr dirty="0" sz="2100" spc="-8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 spc="65">
                <a:solidFill>
                  <a:srgbClr val="0D0D0D"/>
                </a:solidFill>
                <a:latin typeface="Trebuchet MS"/>
                <a:cs typeface="Trebuchet MS"/>
              </a:rPr>
              <a:t>performance,</a:t>
            </a:r>
            <a:r>
              <a:rPr dirty="0" sz="2100" spc="-6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 spc="85">
                <a:solidFill>
                  <a:srgbClr val="0D0D0D"/>
                </a:solidFill>
                <a:latin typeface="Trebuchet MS"/>
                <a:cs typeface="Trebuchet MS"/>
              </a:rPr>
              <a:t>demographics,</a:t>
            </a:r>
            <a:r>
              <a:rPr dirty="0" sz="2100" spc="-6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 spc="95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dirty="0" sz="2100" spc="-4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0D0D0D"/>
                </a:solidFill>
                <a:latin typeface="Trebuchet MS"/>
                <a:cs typeface="Trebuchet MS"/>
              </a:rPr>
              <a:t>other</a:t>
            </a:r>
            <a:r>
              <a:rPr dirty="0" sz="2100" spc="-3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 spc="45">
                <a:solidFill>
                  <a:srgbClr val="0D0D0D"/>
                </a:solidFill>
                <a:latin typeface="Trebuchet MS"/>
                <a:cs typeface="Trebuchet MS"/>
              </a:rPr>
              <a:t>key </a:t>
            </a:r>
            <a:r>
              <a:rPr dirty="0" sz="2100">
                <a:solidFill>
                  <a:srgbClr val="0D0D0D"/>
                </a:solidFill>
                <a:latin typeface="Trebuchet MS"/>
                <a:cs typeface="Trebuchet MS"/>
              </a:rPr>
              <a:t>indicators,</a:t>
            </a:r>
            <a:r>
              <a:rPr dirty="0" sz="2100" spc="6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0D0D0D"/>
                </a:solidFill>
                <a:latin typeface="Trebuchet MS"/>
                <a:cs typeface="Trebuchet MS"/>
              </a:rPr>
              <a:t>thereby</a:t>
            </a:r>
            <a:r>
              <a:rPr dirty="0" sz="2100" spc="8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 spc="65">
                <a:solidFill>
                  <a:srgbClr val="0D0D0D"/>
                </a:solidFill>
                <a:latin typeface="Trebuchet MS"/>
                <a:cs typeface="Trebuchet MS"/>
              </a:rPr>
              <a:t>supporting</a:t>
            </a:r>
            <a:r>
              <a:rPr dirty="0" sz="2100" spc="8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 spc="114">
                <a:solidFill>
                  <a:srgbClr val="0D0D0D"/>
                </a:solidFill>
                <a:latin typeface="Trebuchet MS"/>
                <a:cs typeface="Trebuchet MS"/>
              </a:rPr>
              <a:t>data-</a:t>
            </a:r>
            <a:r>
              <a:rPr dirty="0" sz="2100">
                <a:solidFill>
                  <a:srgbClr val="0D0D0D"/>
                </a:solidFill>
                <a:latin typeface="Trebuchet MS"/>
                <a:cs typeface="Trebuchet MS"/>
              </a:rPr>
              <a:t>driven</a:t>
            </a:r>
            <a:r>
              <a:rPr dirty="0" sz="2100" spc="4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 spc="85">
                <a:solidFill>
                  <a:srgbClr val="0D0D0D"/>
                </a:solidFill>
                <a:latin typeface="Trebuchet MS"/>
                <a:cs typeface="Trebuchet MS"/>
              </a:rPr>
              <a:t>decision- making</a:t>
            </a:r>
            <a:r>
              <a:rPr dirty="0" sz="2100" spc="-4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0D0D0D"/>
                </a:solidFill>
                <a:latin typeface="Trebuchet MS"/>
                <a:cs typeface="Trebuchet MS"/>
              </a:rPr>
              <a:t>for</a:t>
            </a:r>
            <a:r>
              <a:rPr dirty="0" sz="2100" spc="-2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 spc="190">
                <a:solidFill>
                  <a:srgbClr val="0D0D0D"/>
                </a:solidFill>
                <a:latin typeface="Trebuchet MS"/>
                <a:cs typeface="Trebuchet MS"/>
              </a:rPr>
              <a:t>HR</a:t>
            </a:r>
            <a:r>
              <a:rPr dirty="0" sz="2100" spc="-9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0D0D0D"/>
                </a:solidFill>
                <a:latin typeface="Trebuchet MS"/>
                <a:cs typeface="Trebuchet MS"/>
              </a:rPr>
              <a:t>strategies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421679" y="425819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25236" y="39095"/>
                </a:moveTo>
                <a:lnTo>
                  <a:pt x="19710" y="39095"/>
                </a:lnTo>
                <a:lnTo>
                  <a:pt x="14141" y="39095"/>
                </a:lnTo>
                <a:lnTo>
                  <a:pt x="9463" y="37202"/>
                </a:lnTo>
                <a:lnTo>
                  <a:pt x="1892" y="29631"/>
                </a:lnTo>
                <a:lnTo>
                  <a:pt x="0" y="25040"/>
                </a:lnTo>
                <a:lnTo>
                  <a:pt x="0" y="14119"/>
                </a:lnTo>
                <a:lnTo>
                  <a:pt x="1892" y="9463"/>
                </a:lnTo>
                <a:lnTo>
                  <a:pt x="9463" y="1892"/>
                </a:lnTo>
                <a:lnTo>
                  <a:pt x="14141" y="0"/>
                </a:lnTo>
                <a:lnTo>
                  <a:pt x="25236" y="0"/>
                </a:lnTo>
                <a:lnTo>
                  <a:pt x="29892" y="1892"/>
                </a:lnTo>
                <a:lnTo>
                  <a:pt x="37463" y="9463"/>
                </a:lnTo>
                <a:lnTo>
                  <a:pt x="39356" y="14119"/>
                </a:lnTo>
                <a:lnTo>
                  <a:pt x="39356" y="25040"/>
                </a:lnTo>
                <a:lnTo>
                  <a:pt x="37463" y="29631"/>
                </a:lnTo>
                <a:lnTo>
                  <a:pt x="29892" y="37202"/>
                </a:lnTo>
                <a:lnTo>
                  <a:pt x="25236" y="39095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2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88393" y="475362"/>
            <a:ext cx="1204595" cy="214629"/>
            <a:chOff x="488393" y="475362"/>
            <a:chExt cx="1204595" cy="21462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393" y="480191"/>
              <a:ext cx="148222" cy="20454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616" y="475362"/>
              <a:ext cx="500883" cy="21420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201280" y="479627"/>
              <a:ext cx="134620" cy="205740"/>
            </a:xfrm>
            <a:custGeom>
              <a:avLst/>
              <a:gdLst/>
              <a:ahLst/>
              <a:cxnLst/>
              <a:rect l="l" t="t" r="r" b="b"/>
              <a:pathLst>
                <a:path w="134619" h="205740">
                  <a:moveTo>
                    <a:pt x="133997" y="176530"/>
                  </a:moveTo>
                  <a:lnTo>
                    <a:pt x="30810" y="176530"/>
                  </a:lnTo>
                  <a:lnTo>
                    <a:pt x="30810" y="115570"/>
                  </a:lnTo>
                  <a:lnTo>
                    <a:pt x="121462" y="115570"/>
                  </a:lnTo>
                  <a:lnTo>
                    <a:pt x="121462" y="87630"/>
                  </a:lnTo>
                  <a:lnTo>
                    <a:pt x="30810" y="87630"/>
                  </a:lnTo>
                  <a:lnTo>
                    <a:pt x="30810" y="29210"/>
                  </a:lnTo>
                  <a:lnTo>
                    <a:pt x="131902" y="29210"/>
                  </a:lnTo>
                  <a:lnTo>
                    <a:pt x="131902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0" y="87630"/>
                  </a:lnTo>
                  <a:lnTo>
                    <a:pt x="0" y="115570"/>
                  </a:lnTo>
                  <a:lnTo>
                    <a:pt x="0" y="176530"/>
                  </a:lnTo>
                  <a:lnTo>
                    <a:pt x="0" y="205740"/>
                  </a:lnTo>
                  <a:lnTo>
                    <a:pt x="133997" y="205740"/>
                  </a:lnTo>
                  <a:lnTo>
                    <a:pt x="133997" y="176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037" y="475362"/>
              <a:ext cx="333798" cy="214207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1780512" y="475362"/>
            <a:ext cx="903605" cy="214629"/>
            <a:chOff x="1780512" y="475362"/>
            <a:chExt cx="903605" cy="214629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0512" y="475362"/>
              <a:ext cx="334908" cy="21420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8765" y="475362"/>
              <a:ext cx="177788" cy="21420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6416" y="480191"/>
              <a:ext cx="162581" cy="20937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3929" y="475362"/>
              <a:ext cx="160100" cy="214207"/>
            </a:xfrm>
            <a:prstGeom prst="rect">
              <a:avLst/>
            </a:prstGeom>
          </p:spPr>
        </p:pic>
      </p:grpSp>
      <p:sp>
        <p:nvSpPr>
          <p:cNvPr id="12" name="object 12" descr=""/>
          <p:cNvSpPr/>
          <p:nvPr/>
        </p:nvSpPr>
        <p:spPr>
          <a:xfrm>
            <a:off x="2777666" y="514914"/>
            <a:ext cx="38735" cy="134620"/>
          </a:xfrm>
          <a:custGeom>
            <a:avLst/>
            <a:gdLst/>
            <a:ahLst/>
            <a:cxnLst/>
            <a:rect l="l" t="t" r="r" b="b"/>
            <a:pathLst>
              <a:path w="38735" h="134620">
                <a:moveTo>
                  <a:pt x="24323" y="38311"/>
                </a:moveTo>
                <a:lnTo>
                  <a:pt x="14054" y="38311"/>
                </a:lnTo>
                <a:lnTo>
                  <a:pt x="9572" y="36462"/>
                </a:lnTo>
                <a:lnTo>
                  <a:pt x="1914" y="29065"/>
                </a:lnTo>
                <a:lnTo>
                  <a:pt x="0" y="24540"/>
                </a:lnTo>
                <a:lnTo>
                  <a:pt x="0" y="13793"/>
                </a:lnTo>
                <a:lnTo>
                  <a:pt x="1914" y="9246"/>
                </a:lnTo>
                <a:lnTo>
                  <a:pt x="9572" y="1849"/>
                </a:lnTo>
                <a:lnTo>
                  <a:pt x="14054" y="0"/>
                </a:lnTo>
                <a:lnTo>
                  <a:pt x="24323" y="0"/>
                </a:lnTo>
                <a:lnTo>
                  <a:pt x="28782" y="1849"/>
                </a:lnTo>
                <a:lnTo>
                  <a:pt x="32568" y="5547"/>
                </a:lnTo>
                <a:lnTo>
                  <a:pt x="36397" y="9246"/>
                </a:lnTo>
                <a:lnTo>
                  <a:pt x="38312" y="13793"/>
                </a:lnTo>
                <a:lnTo>
                  <a:pt x="38312" y="24540"/>
                </a:lnTo>
                <a:lnTo>
                  <a:pt x="36397" y="29065"/>
                </a:lnTo>
                <a:lnTo>
                  <a:pt x="32568" y="32764"/>
                </a:lnTo>
                <a:lnTo>
                  <a:pt x="28782" y="36462"/>
                </a:lnTo>
                <a:lnTo>
                  <a:pt x="24323" y="38311"/>
                </a:lnTo>
                <a:close/>
              </a:path>
              <a:path w="38735" h="134620">
                <a:moveTo>
                  <a:pt x="24323" y="134059"/>
                </a:moveTo>
                <a:lnTo>
                  <a:pt x="14054" y="134059"/>
                </a:lnTo>
                <a:lnTo>
                  <a:pt x="9572" y="132209"/>
                </a:lnTo>
                <a:lnTo>
                  <a:pt x="5743" y="128511"/>
                </a:lnTo>
                <a:lnTo>
                  <a:pt x="1914" y="124769"/>
                </a:lnTo>
                <a:lnTo>
                  <a:pt x="0" y="120222"/>
                </a:lnTo>
                <a:lnTo>
                  <a:pt x="0" y="109692"/>
                </a:lnTo>
                <a:lnTo>
                  <a:pt x="1892" y="105210"/>
                </a:lnTo>
                <a:lnTo>
                  <a:pt x="5678" y="101425"/>
                </a:lnTo>
                <a:lnTo>
                  <a:pt x="9507" y="97639"/>
                </a:lnTo>
                <a:lnTo>
                  <a:pt x="14010" y="95747"/>
                </a:lnTo>
                <a:lnTo>
                  <a:pt x="24366" y="95747"/>
                </a:lnTo>
                <a:lnTo>
                  <a:pt x="28848" y="97639"/>
                </a:lnTo>
                <a:lnTo>
                  <a:pt x="36419" y="105210"/>
                </a:lnTo>
                <a:lnTo>
                  <a:pt x="38312" y="109692"/>
                </a:lnTo>
                <a:lnTo>
                  <a:pt x="38312" y="120222"/>
                </a:lnTo>
                <a:lnTo>
                  <a:pt x="36397" y="124769"/>
                </a:lnTo>
                <a:lnTo>
                  <a:pt x="28782" y="132209"/>
                </a:lnTo>
                <a:lnTo>
                  <a:pt x="24323" y="134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35323" y="809491"/>
            <a:ext cx="7191375" cy="417830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775335">
              <a:lnSpc>
                <a:spcPts val="2460"/>
              </a:lnSpc>
              <a:spcBef>
                <a:spcPts val="235"/>
              </a:spcBef>
            </a:pPr>
            <a:r>
              <a:rPr dirty="0" sz="2100">
                <a:latin typeface="Trebuchet MS"/>
                <a:cs typeface="Trebuchet MS"/>
              </a:rPr>
              <a:t>This</a:t>
            </a:r>
            <a:r>
              <a:rPr dirty="0" sz="2100" spc="-10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project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130">
                <a:latin typeface="Trebuchet MS"/>
                <a:cs typeface="Trebuchet MS"/>
              </a:rPr>
              <a:t>focuses</a:t>
            </a:r>
            <a:r>
              <a:rPr dirty="0" sz="2100" spc="-100">
                <a:latin typeface="Trebuchet MS"/>
                <a:cs typeface="Trebuchet MS"/>
              </a:rPr>
              <a:t> </a:t>
            </a:r>
            <a:r>
              <a:rPr dirty="0" sz="2100" spc="135">
                <a:latin typeface="Trebuchet MS"/>
                <a:cs typeface="Trebuchet MS"/>
              </a:rPr>
              <a:t>on</a:t>
            </a:r>
            <a:r>
              <a:rPr dirty="0" sz="2100" spc="-90">
                <a:latin typeface="Trebuchet MS"/>
                <a:cs typeface="Trebuchet MS"/>
              </a:rPr>
              <a:t> </a:t>
            </a:r>
            <a:r>
              <a:rPr dirty="0" sz="2100" spc="50">
                <a:latin typeface="Trebuchet MS"/>
                <a:cs typeface="Trebuchet MS"/>
              </a:rPr>
              <a:t>leveraging</a:t>
            </a:r>
            <a:r>
              <a:rPr dirty="0" sz="2100" spc="-50">
                <a:latin typeface="Trebuchet MS"/>
                <a:cs typeface="Trebuchet MS"/>
              </a:rPr>
              <a:t> </a:t>
            </a:r>
            <a:r>
              <a:rPr dirty="0" sz="2100" spc="50">
                <a:latin typeface="Trebuchet MS"/>
                <a:cs typeface="Trebuchet MS"/>
              </a:rPr>
              <a:t>Excel</a:t>
            </a:r>
            <a:r>
              <a:rPr dirty="0" sz="2100" spc="-9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to</a:t>
            </a:r>
            <a:r>
              <a:rPr dirty="0" sz="2100" spc="-35">
                <a:latin typeface="Trebuchet MS"/>
                <a:cs typeface="Trebuchet MS"/>
              </a:rPr>
              <a:t> </a:t>
            </a:r>
            <a:r>
              <a:rPr dirty="0" sz="2100" spc="50">
                <a:latin typeface="Trebuchet MS"/>
                <a:cs typeface="Trebuchet MS"/>
              </a:rPr>
              <a:t>analyze </a:t>
            </a:r>
            <a:r>
              <a:rPr dirty="0" sz="2100" spc="75">
                <a:latin typeface="Trebuchet MS"/>
                <a:cs typeface="Trebuchet MS"/>
              </a:rPr>
              <a:t>employee</a:t>
            </a:r>
            <a:r>
              <a:rPr dirty="0" sz="2100" spc="-9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data.</a:t>
            </a:r>
            <a:r>
              <a:rPr dirty="0" sz="2100" spc="-105">
                <a:latin typeface="Trebuchet MS"/>
                <a:cs typeface="Trebuchet MS"/>
              </a:rPr>
              <a:t> </a:t>
            </a:r>
            <a:r>
              <a:rPr dirty="0" sz="2100" spc="110">
                <a:latin typeface="Trebuchet MS"/>
                <a:cs typeface="Trebuchet MS"/>
              </a:rPr>
              <a:t>Key</a:t>
            </a:r>
            <a:r>
              <a:rPr dirty="0" sz="2100" spc="-55">
                <a:latin typeface="Trebuchet MS"/>
                <a:cs typeface="Trebuchet MS"/>
              </a:rPr>
              <a:t> </a:t>
            </a:r>
            <a:r>
              <a:rPr dirty="0" sz="2100" spc="90">
                <a:latin typeface="Trebuchet MS"/>
                <a:cs typeface="Trebuchet MS"/>
              </a:rPr>
              <a:t>tasks</a:t>
            </a:r>
            <a:r>
              <a:rPr dirty="0" sz="2100" spc="-105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include;</a:t>
            </a:r>
            <a:endParaRPr sz="2100">
              <a:latin typeface="Trebuchet MS"/>
              <a:cs typeface="Trebuchet MS"/>
            </a:endParaRPr>
          </a:p>
          <a:p>
            <a:pPr marL="413384" marR="5080" indent="-401320">
              <a:lnSpc>
                <a:spcPts val="2460"/>
              </a:lnSpc>
              <a:spcBef>
                <a:spcPts val="1395"/>
              </a:spcBef>
              <a:buAutoNum type="arabicPeriod"/>
              <a:tabLst>
                <a:tab pos="413384" algn="l"/>
              </a:tabLst>
            </a:pPr>
            <a:r>
              <a:rPr dirty="0" sz="2100" spc="120">
                <a:latin typeface="Trebuchet MS"/>
                <a:cs typeface="Trebuchet MS"/>
              </a:rPr>
              <a:t>**Data</a:t>
            </a:r>
            <a:r>
              <a:rPr dirty="0" sz="2100" spc="35">
                <a:latin typeface="Trebuchet MS"/>
                <a:cs typeface="Trebuchet MS"/>
              </a:rPr>
              <a:t> </a:t>
            </a:r>
            <a:r>
              <a:rPr dirty="0" sz="2100" spc="50">
                <a:latin typeface="Trebuchet MS"/>
                <a:cs typeface="Trebuchet MS"/>
              </a:rPr>
              <a:t>Organization:**</a:t>
            </a:r>
            <a:r>
              <a:rPr dirty="0" sz="2100" spc="3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Importing,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cleaning,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and </a:t>
            </a:r>
            <a:r>
              <a:rPr dirty="0" sz="2100">
                <a:latin typeface="Trebuchet MS"/>
                <a:cs typeface="Trebuchet MS"/>
              </a:rPr>
              <a:t>structuring</a:t>
            </a:r>
            <a:r>
              <a:rPr dirty="0" sz="2100" spc="-10">
                <a:latin typeface="Trebuchet MS"/>
                <a:cs typeface="Trebuchet MS"/>
              </a:rPr>
              <a:t> </a:t>
            </a:r>
            <a:r>
              <a:rPr dirty="0" sz="2100" spc="75">
                <a:latin typeface="Trebuchet MS"/>
                <a:cs typeface="Trebuchet MS"/>
              </a:rPr>
              <a:t>employee</a:t>
            </a:r>
            <a:r>
              <a:rPr dirty="0" sz="2100" spc="-50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data</a:t>
            </a:r>
            <a:r>
              <a:rPr dirty="0" sz="2100" spc="-3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for</a:t>
            </a:r>
            <a:r>
              <a:rPr dirty="0" sz="2100" spc="10">
                <a:latin typeface="Trebuchet MS"/>
                <a:cs typeface="Trebuchet MS"/>
              </a:rPr>
              <a:t> </a:t>
            </a:r>
            <a:r>
              <a:rPr dirty="0" sz="2100" spc="-20">
                <a:latin typeface="Trebuchet MS"/>
                <a:cs typeface="Trebuchet MS"/>
              </a:rPr>
              <a:t>clarity</a:t>
            </a:r>
            <a:r>
              <a:rPr dirty="0" sz="2100" spc="-10">
                <a:latin typeface="Trebuchet MS"/>
                <a:cs typeface="Trebuchet MS"/>
              </a:rPr>
              <a:t> </a:t>
            </a:r>
            <a:r>
              <a:rPr dirty="0" sz="2100" spc="95">
                <a:latin typeface="Trebuchet MS"/>
                <a:cs typeface="Trebuchet MS"/>
              </a:rPr>
              <a:t>and</a:t>
            </a:r>
            <a:r>
              <a:rPr dirty="0" sz="2100" spc="-5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consistency.</a:t>
            </a:r>
            <a:endParaRPr sz="2100">
              <a:latin typeface="Trebuchet MS"/>
              <a:cs typeface="Trebuchet MS"/>
            </a:endParaRPr>
          </a:p>
          <a:p>
            <a:pPr marL="12700" marR="101600" indent="300990">
              <a:lnSpc>
                <a:spcPts val="2460"/>
              </a:lnSpc>
              <a:spcBef>
                <a:spcPts val="1395"/>
              </a:spcBef>
              <a:buAutoNum type="arabicPeriod"/>
              <a:tabLst>
                <a:tab pos="313690" algn="l"/>
              </a:tabLst>
            </a:pPr>
            <a:r>
              <a:rPr dirty="0" sz="2100" spc="80">
                <a:latin typeface="Trebuchet MS"/>
                <a:cs typeface="Trebuchet MS"/>
              </a:rPr>
              <a:t>**Analysis:**</a:t>
            </a:r>
            <a:r>
              <a:rPr dirty="0" sz="2100" spc="-100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Applying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50">
                <a:latin typeface="Trebuchet MS"/>
                <a:cs typeface="Trebuchet MS"/>
              </a:rPr>
              <a:t>Excel</a:t>
            </a:r>
            <a:r>
              <a:rPr dirty="0" sz="2100" spc="-120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functions</a:t>
            </a:r>
            <a:r>
              <a:rPr dirty="0" sz="2100" spc="-125">
                <a:latin typeface="Trebuchet MS"/>
                <a:cs typeface="Trebuchet MS"/>
              </a:rPr>
              <a:t> </a:t>
            </a:r>
            <a:r>
              <a:rPr dirty="0" sz="2100" spc="95">
                <a:latin typeface="Trebuchet MS"/>
                <a:cs typeface="Trebuchet MS"/>
              </a:rPr>
              <a:t>and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formulas</a:t>
            </a:r>
            <a:r>
              <a:rPr dirty="0" sz="2100" spc="-125">
                <a:latin typeface="Trebuchet MS"/>
                <a:cs typeface="Trebuchet MS"/>
              </a:rPr>
              <a:t> </a:t>
            </a:r>
            <a:r>
              <a:rPr dirty="0" sz="2100" spc="-25">
                <a:latin typeface="Trebuchet MS"/>
                <a:cs typeface="Trebuchet MS"/>
              </a:rPr>
              <a:t>to </a:t>
            </a:r>
            <a:r>
              <a:rPr dirty="0" sz="2100" spc="165">
                <a:latin typeface="Trebuchet MS"/>
                <a:cs typeface="Trebuchet MS"/>
              </a:rPr>
              <a:t>assess</a:t>
            </a:r>
            <a:r>
              <a:rPr dirty="0" sz="2100" spc="-114">
                <a:latin typeface="Trebuchet MS"/>
                <a:cs typeface="Trebuchet MS"/>
              </a:rPr>
              <a:t> </a:t>
            </a:r>
            <a:r>
              <a:rPr dirty="0" sz="2100" spc="85">
                <a:latin typeface="Trebuchet MS"/>
                <a:cs typeface="Trebuchet MS"/>
              </a:rPr>
              <a:t>performance</a:t>
            </a:r>
            <a:r>
              <a:rPr dirty="0" sz="2100" spc="-10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metrics,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-55">
                <a:latin typeface="Trebuchet MS"/>
                <a:cs typeface="Trebuchet MS"/>
              </a:rPr>
              <a:t>filling</a:t>
            </a:r>
            <a:r>
              <a:rPr dirty="0" sz="2100" spc="-65">
                <a:latin typeface="Trebuchet MS"/>
                <a:cs typeface="Trebuchet MS"/>
              </a:rPr>
              <a:t> </a:t>
            </a:r>
            <a:r>
              <a:rPr dirty="0" sz="2100" spc="75">
                <a:latin typeface="Trebuchet MS"/>
                <a:cs typeface="Trebuchet MS"/>
              </a:rPr>
              <a:t>missing</a:t>
            </a:r>
            <a:r>
              <a:rPr dirty="0" sz="2100" spc="-60">
                <a:latin typeface="Trebuchet MS"/>
                <a:cs typeface="Trebuchet MS"/>
              </a:rPr>
              <a:t> </a:t>
            </a:r>
            <a:r>
              <a:rPr dirty="0" sz="2100" spc="65">
                <a:latin typeface="Trebuchet MS"/>
                <a:cs typeface="Trebuchet MS"/>
              </a:rPr>
              <a:t>values</a:t>
            </a:r>
            <a:r>
              <a:rPr dirty="0" sz="2100" spc="-114">
                <a:latin typeface="Trebuchet MS"/>
                <a:cs typeface="Trebuchet MS"/>
              </a:rPr>
              <a:t> </a:t>
            </a:r>
            <a:r>
              <a:rPr dirty="0" sz="2100" spc="-180">
                <a:latin typeface="Trebuchet MS"/>
                <a:cs typeface="Trebuchet MS"/>
              </a:rPr>
              <a:t>,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and </a:t>
            </a:r>
            <a:r>
              <a:rPr dirty="0" sz="2100">
                <a:latin typeface="Trebuchet MS"/>
                <a:cs typeface="Trebuchet MS"/>
              </a:rPr>
              <a:t>other</a:t>
            </a:r>
            <a:r>
              <a:rPr dirty="0" sz="2100" spc="-10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key</a:t>
            </a:r>
            <a:r>
              <a:rPr dirty="0" sz="2100" spc="-25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indicators.</a:t>
            </a:r>
            <a:endParaRPr sz="2100">
              <a:latin typeface="Trebuchet MS"/>
              <a:cs typeface="Trebuchet MS"/>
            </a:endParaRPr>
          </a:p>
          <a:p>
            <a:pPr marL="12700" marR="424180" indent="300990">
              <a:lnSpc>
                <a:spcPts val="2460"/>
              </a:lnSpc>
              <a:spcBef>
                <a:spcPts val="1390"/>
              </a:spcBef>
              <a:buAutoNum type="arabicPeriod"/>
              <a:tabLst>
                <a:tab pos="313690" algn="l"/>
              </a:tabLst>
            </a:pPr>
            <a:r>
              <a:rPr dirty="0" sz="2100" spc="10">
                <a:latin typeface="Trebuchet MS"/>
                <a:cs typeface="Trebuchet MS"/>
              </a:rPr>
              <a:t>**Visualization:**</a:t>
            </a:r>
            <a:r>
              <a:rPr dirty="0" sz="2100" spc="25">
                <a:latin typeface="Trebuchet MS"/>
                <a:cs typeface="Trebuchet MS"/>
              </a:rPr>
              <a:t> </a:t>
            </a:r>
            <a:r>
              <a:rPr dirty="0" sz="2100" spc="45">
                <a:latin typeface="Trebuchet MS"/>
                <a:cs typeface="Trebuchet MS"/>
              </a:rPr>
              <a:t>Creating</a:t>
            </a:r>
            <a:r>
              <a:rPr dirty="0" sz="2100" spc="60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charts,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80">
                <a:latin typeface="Trebuchet MS"/>
                <a:cs typeface="Trebuchet MS"/>
              </a:rPr>
              <a:t>graphs,</a:t>
            </a:r>
            <a:r>
              <a:rPr dirty="0" sz="2100" spc="35">
                <a:latin typeface="Trebuchet MS"/>
                <a:cs typeface="Trebuchet MS"/>
              </a:rPr>
              <a:t> </a:t>
            </a:r>
            <a:r>
              <a:rPr dirty="0" sz="2100" spc="95">
                <a:latin typeface="Trebuchet MS"/>
                <a:cs typeface="Trebuchet MS"/>
              </a:rPr>
              <a:t>and</a:t>
            </a:r>
            <a:r>
              <a:rPr dirty="0" sz="2100" spc="65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pivot </a:t>
            </a:r>
            <a:r>
              <a:rPr dirty="0" sz="2100">
                <a:latin typeface="Trebuchet MS"/>
                <a:cs typeface="Trebuchet MS"/>
              </a:rPr>
              <a:t>tables</a:t>
            </a:r>
            <a:r>
              <a:rPr dirty="0" sz="2100" spc="-6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to</a:t>
            </a:r>
            <a:r>
              <a:rPr dirty="0" sz="2100" spc="1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visualize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50">
                <a:latin typeface="Trebuchet MS"/>
                <a:cs typeface="Trebuchet MS"/>
              </a:rPr>
              <a:t>trends</a:t>
            </a:r>
            <a:r>
              <a:rPr dirty="0" sz="2100" spc="-60">
                <a:latin typeface="Trebuchet MS"/>
                <a:cs typeface="Trebuchet MS"/>
              </a:rPr>
              <a:t> </a:t>
            </a:r>
            <a:r>
              <a:rPr dirty="0" sz="2100" spc="95">
                <a:latin typeface="Trebuchet MS"/>
                <a:cs typeface="Trebuchet MS"/>
              </a:rPr>
              <a:t>and</a:t>
            </a:r>
            <a:r>
              <a:rPr dirty="0" sz="2100" spc="5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patterns.</a:t>
            </a:r>
            <a:endParaRPr sz="2100">
              <a:latin typeface="Trebuchet MS"/>
              <a:cs typeface="Trebuchet MS"/>
            </a:endParaRPr>
          </a:p>
          <a:p>
            <a:pPr marL="12700" marR="617855" indent="311785">
              <a:lnSpc>
                <a:spcPts val="2460"/>
              </a:lnSpc>
              <a:spcBef>
                <a:spcPts val="1395"/>
              </a:spcBef>
              <a:buAutoNum type="arabicPeriod"/>
              <a:tabLst>
                <a:tab pos="324485" algn="l"/>
              </a:tabLst>
            </a:pPr>
            <a:r>
              <a:rPr dirty="0" sz="2100" spc="70">
                <a:latin typeface="Trebuchet MS"/>
                <a:cs typeface="Trebuchet MS"/>
              </a:rPr>
              <a:t>**Reporting:**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90">
                <a:latin typeface="Trebuchet MS"/>
                <a:cs typeface="Trebuchet MS"/>
              </a:rPr>
              <a:t>Summarizing</a:t>
            </a:r>
            <a:r>
              <a:rPr dirty="0" sz="2100" spc="-15">
                <a:latin typeface="Trebuchet MS"/>
                <a:cs typeface="Trebuchet MS"/>
              </a:rPr>
              <a:t> </a:t>
            </a:r>
            <a:r>
              <a:rPr dirty="0" sz="2100" spc="50">
                <a:latin typeface="Trebuchet MS"/>
                <a:cs typeface="Trebuchet MS"/>
              </a:rPr>
              <a:t>findings</a:t>
            </a:r>
            <a:r>
              <a:rPr dirty="0" sz="2100" spc="-6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to</a:t>
            </a:r>
            <a:r>
              <a:rPr dirty="0" sz="2100" spc="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inform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 spc="165">
                <a:latin typeface="Trebuchet MS"/>
                <a:cs typeface="Trebuchet MS"/>
              </a:rPr>
              <a:t>HR </a:t>
            </a:r>
            <a:r>
              <a:rPr dirty="0" sz="2100">
                <a:latin typeface="Trebuchet MS"/>
                <a:cs typeface="Trebuchet MS"/>
              </a:rPr>
              <a:t>strategies</a:t>
            </a:r>
            <a:r>
              <a:rPr dirty="0" sz="2100" spc="90">
                <a:latin typeface="Trebuchet MS"/>
                <a:cs typeface="Trebuchet MS"/>
              </a:rPr>
              <a:t> </a:t>
            </a:r>
            <a:r>
              <a:rPr dirty="0" sz="2100" spc="95">
                <a:latin typeface="Trebuchet MS"/>
                <a:cs typeface="Trebuchet MS"/>
              </a:rPr>
              <a:t>and</a:t>
            </a:r>
            <a:r>
              <a:rPr dirty="0" sz="2100" spc="175">
                <a:latin typeface="Trebuchet MS"/>
                <a:cs typeface="Trebuchet MS"/>
              </a:rPr>
              <a:t> </a:t>
            </a:r>
            <a:r>
              <a:rPr dirty="0" sz="2100" spc="90">
                <a:latin typeface="Trebuchet MS"/>
                <a:cs typeface="Trebuchet MS"/>
              </a:rPr>
              <a:t>decision-</a:t>
            </a:r>
            <a:r>
              <a:rPr dirty="0" sz="2100" spc="45">
                <a:latin typeface="Trebuchet MS"/>
                <a:cs typeface="Trebuchet MS"/>
              </a:rPr>
              <a:t>making.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549707" y="1606391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25652" y="872692"/>
            <a:ext cx="438150" cy="273685"/>
          </a:xfrm>
          <a:custGeom>
            <a:avLst/>
            <a:gdLst/>
            <a:ahLst/>
            <a:cxnLst/>
            <a:rect l="l" t="t" r="r" b="b"/>
            <a:pathLst>
              <a:path w="438150" h="273684">
                <a:moveTo>
                  <a:pt x="375424" y="571"/>
                </a:moveTo>
                <a:lnTo>
                  <a:pt x="330695" y="571"/>
                </a:lnTo>
                <a:lnTo>
                  <a:pt x="271856" y="224485"/>
                </a:lnTo>
                <a:lnTo>
                  <a:pt x="222034" y="46697"/>
                </a:lnTo>
                <a:lnTo>
                  <a:pt x="209118" y="571"/>
                </a:lnTo>
                <a:lnTo>
                  <a:pt x="165252" y="571"/>
                </a:lnTo>
                <a:lnTo>
                  <a:pt x="103314" y="224485"/>
                </a:lnTo>
                <a:lnTo>
                  <a:pt x="45250" y="571"/>
                </a:lnTo>
                <a:lnTo>
                  <a:pt x="0" y="571"/>
                </a:lnTo>
                <a:lnTo>
                  <a:pt x="81889" y="273304"/>
                </a:lnTo>
                <a:lnTo>
                  <a:pt x="125399" y="273304"/>
                </a:lnTo>
                <a:lnTo>
                  <a:pt x="138468" y="225793"/>
                </a:lnTo>
                <a:lnTo>
                  <a:pt x="187363" y="47955"/>
                </a:lnTo>
                <a:lnTo>
                  <a:pt x="250101" y="273304"/>
                </a:lnTo>
                <a:lnTo>
                  <a:pt x="294309" y="273304"/>
                </a:lnTo>
                <a:lnTo>
                  <a:pt x="308444" y="225793"/>
                </a:lnTo>
                <a:lnTo>
                  <a:pt x="375424" y="571"/>
                </a:lnTo>
                <a:close/>
              </a:path>
              <a:path w="438150" h="273684">
                <a:moveTo>
                  <a:pt x="437896" y="0"/>
                </a:moveTo>
                <a:lnTo>
                  <a:pt x="396824" y="0"/>
                </a:lnTo>
                <a:lnTo>
                  <a:pt x="396824" y="113030"/>
                </a:lnTo>
                <a:lnTo>
                  <a:pt x="437896" y="113030"/>
                </a:lnTo>
                <a:lnTo>
                  <a:pt x="437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22477" y="866825"/>
            <a:ext cx="517525" cy="285750"/>
          </a:xfrm>
          <a:custGeom>
            <a:avLst/>
            <a:gdLst/>
            <a:ahLst/>
            <a:cxnLst/>
            <a:rect l="l" t="t" r="r" b="b"/>
            <a:pathLst>
              <a:path w="517525" h="285750">
                <a:moveTo>
                  <a:pt x="223647" y="5867"/>
                </a:moveTo>
                <a:lnTo>
                  <a:pt x="182143" y="5867"/>
                </a:lnTo>
                <a:lnTo>
                  <a:pt x="182143" y="118897"/>
                </a:lnTo>
                <a:lnTo>
                  <a:pt x="0" y="118897"/>
                </a:lnTo>
                <a:lnTo>
                  <a:pt x="0" y="156997"/>
                </a:lnTo>
                <a:lnTo>
                  <a:pt x="0" y="278917"/>
                </a:lnTo>
                <a:lnTo>
                  <a:pt x="41071" y="278917"/>
                </a:lnTo>
                <a:lnTo>
                  <a:pt x="41071" y="156997"/>
                </a:lnTo>
                <a:lnTo>
                  <a:pt x="182143" y="156997"/>
                </a:lnTo>
                <a:lnTo>
                  <a:pt x="182143" y="278917"/>
                </a:lnTo>
                <a:lnTo>
                  <a:pt x="223647" y="278917"/>
                </a:lnTo>
                <a:lnTo>
                  <a:pt x="223647" y="156997"/>
                </a:lnTo>
                <a:lnTo>
                  <a:pt x="223647" y="118897"/>
                </a:lnTo>
                <a:lnTo>
                  <a:pt x="223647" y="5867"/>
                </a:lnTo>
                <a:close/>
              </a:path>
              <a:path w="517525" h="285750">
                <a:moveTo>
                  <a:pt x="517093" y="143154"/>
                </a:moveTo>
                <a:lnTo>
                  <a:pt x="512864" y="102692"/>
                </a:lnTo>
                <a:lnTo>
                  <a:pt x="499973" y="65201"/>
                </a:lnTo>
                <a:lnTo>
                  <a:pt x="481622" y="38290"/>
                </a:lnTo>
                <a:lnTo>
                  <a:pt x="478243" y="34391"/>
                </a:lnTo>
                <a:lnTo>
                  <a:pt x="475589" y="31978"/>
                </a:lnTo>
                <a:lnTo>
                  <a:pt x="475589" y="143154"/>
                </a:lnTo>
                <a:lnTo>
                  <a:pt x="475259" y="153568"/>
                </a:lnTo>
                <a:lnTo>
                  <a:pt x="467296" y="192963"/>
                </a:lnTo>
                <a:lnTo>
                  <a:pt x="442836" y="229616"/>
                </a:lnTo>
                <a:lnTo>
                  <a:pt x="401726" y="247230"/>
                </a:lnTo>
                <a:lnTo>
                  <a:pt x="391350" y="247751"/>
                </a:lnTo>
                <a:lnTo>
                  <a:pt x="381279" y="247243"/>
                </a:lnTo>
                <a:lnTo>
                  <a:pt x="340779" y="229654"/>
                </a:lnTo>
                <a:lnTo>
                  <a:pt x="315988" y="192633"/>
                </a:lnTo>
                <a:lnTo>
                  <a:pt x="307809" y="153720"/>
                </a:lnTo>
                <a:lnTo>
                  <a:pt x="307454" y="143154"/>
                </a:lnTo>
                <a:lnTo>
                  <a:pt x="307784" y="132753"/>
                </a:lnTo>
                <a:lnTo>
                  <a:pt x="315747" y="93421"/>
                </a:lnTo>
                <a:lnTo>
                  <a:pt x="340436" y="56476"/>
                </a:lnTo>
                <a:lnTo>
                  <a:pt x="381266" y="38811"/>
                </a:lnTo>
                <a:lnTo>
                  <a:pt x="391350" y="38290"/>
                </a:lnTo>
                <a:lnTo>
                  <a:pt x="401269" y="38811"/>
                </a:lnTo>
                <a:lnTo>
                  <a:pt x="441833" y="56438"/>
                </a:lnTo>
                <a:lnTo>
                  <a:pt x="467029" y="93764"/>
                </a:lnTo>
                <a:lnTo>
                  <a:pt x="475221" y="132600"/>
                </a:lnTo>
                <a:lnTo>
                  <a:pt x="475589" y="143154"/>
                </a:lnTo>
                <a:lnTo>
                  <a:pt x="475589" y="31978"/>
                </a:lnTo>
                <a:lnTo>
                  <a:pt x="434924" y="6756"/>
                </a:lnTo>
                <a:lnTo>
                  <a:pt x="391350" y="0"/>
                </a:lnTo>
                <a:lnTo>
                  <a:pt x="375932" y="736"/>
                </a:lnTo>
                <a:lnTo>
                  <a:pt x="335737" y="11747"/>
                </a:lnTo>
                <a:lnTo>
                  <a:pt x="296583" y="43421"/>
                </a:lnTo>
                <a:lnTo>
                  <a:pt x="277876" y="76644"/>
                </a:lnTo>
                <a:lnTo>
                  <a:pt x="267919" y="115570"/>
                </a:lnTo>
                <a:lnTo>
                  <a:pt x="266026" y="143154"/>
                </a:lnTo>
                <a:lnTo>
                  <a:pt x="266509" y="156641"/>
                </a:lnTo>
                <a:lnTo>
                  <a:pt x="273608" y="195973"/>
                </a:lnTo>
                <a:lnTo>
                  <a:pt x="289369" y="231178"/>
                </a:lnTo>
                <a:lnTo>
                  <a:pt x="324408" y="266890"/>
                </a:lnTo>
                <a:lnTo>
                  <a:pt x="361518" y="282562"/>
                </a:lnTo>
                <a:lnTo>
                  <a:pt x="391350" y="285610"/>
                </a:lnTo>
                <a:lnTo>
                  <a:pt x="407098" y="284873"/>
                </a:lnTo>
                <a:lnTo>
                  <a:pt x="447649" y="273862"/>
                </a:lnTo>
                <a:lnTo>
                  <a:pt x="481965" y="247751"/>
                </a:lnTo>
                <a:lnTo>
                  <a:pt x="486816" y="242189"/>
                </a:lnTo>
                <a:lnTo>
                  <a:pt x="509701" y="196672"/>
                </a:lnTo>
                <a:lnTo>
                  <a:pt x="516636" y="156946"/>
                </a:lnTo>
                <a:lnTo>
                  <a:pt x="517093" y="143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49044" y="872692"/>
            <a:ext cx="699770" cy="273685"/>
          </a:xfrm>
          <a:custGeom>
            <a:avLst/>
            <a:gdLst/>
            <a:ahLst/>
            <a:cxnLst/>
            <a:rect l="l" t="t" r="r" b="b"/>
            <a:pathLst>
              <a:path w="699769" h="273684">
                <a:moveTo>
                  <a:pt x="258114" y="273304"/>
                </a:moveTo>
                <a:lnTo>
                  <a:pt x="229666" y="201333"/>
                </a:lnTo>
                <a:lnTo>
                  <a:pt x="214388" y="162699"/>
                </a:lnTo>
                <a:lnTo>
                  <a:pt x="171170" y="53403"/>
                </a:lnTo>
                <a:lnTo>
                  <a:pt x="171170" y="162699"/>
                </a:lnTo>
                <a:lnTo>
                  <a:pt x="87464" y="162699"/>
                </a:lnTo>
                <a:lnTo>
                  <a:pt x="129794" y="44094"/>
                </a:lnTo>
                <a:lnTo>
                  <a:pt x="171170" y="162699"/>
                </a:lnTo>
                <a:lnTo>
                  <a:pt x="171170" y="53403"/>
                </a:lnTo>
                <a:lnTo>
                  <a:pt x="167246" y="43472"/>
                </a:lnTo>
                <a:lnTo>
                  <a:pt x="150291" y="571"/>
                </a:lnTo>
                <a:lnTo>
                  <a:pt x="109651" y="571"/>
                </a:lnTo>
                <a:lnTo>
                  <a:pt x="0" y="273304"/>
                </a:lnTo>
                <a:lnTo>
                  <a:pt x="43688" y="273304"/>
                </a:lnTo>
                <a:lnTo>
                  <a:pt x="72237" y="201333"/>
                </a:lnTo>
                <a:lnTo>
                  <a:pt x="186321" y="201333"/>
                </a:lnTo>
                <a:lnTo>
                  <a:pt x="214426" y="273304"/>
                </a:lnTo>
                <a:lnTo>
                  <a:pt x="258114" y="273304"/>
                </a:lnTo>
                <a:close/>
              </a:path>
              <a:path w="699769" h="273684">
                <a:moveTo>
                  <a:pt x="478891" y="273304"/>
                </a:moveTo>
                <a:lnTo>
                  <a:pt x="423875" y="161048"/>
                </a:lnTo>
                <a:lnTo>
                  <a:pt x="420928" y="155041"/>
                </a:lnTo>
                <a:lnTo>
                  <a:pt x="432028" y="150558"/>
                </a:lnTo>
                <a:lnTo>
                  <a:pt x="460349" y="122491"/>
                </a:lnTo>
                <a:lnTo>
                  <a:pt x="471843" y="79248"/>
                </a:lnTo>
                <a:lnTo>
                  <a:pt x="471525" y="71716"/>
                </a:lnTo>
                <a:lnTo>
                  <a:pt x="455485" y="30111"/>
                </a:lnTo>
                <a:lnTo>
                  <a:pt x="430072" y="10693"/>
                </a:lnTo>
                <a:lnTo>
                  <a:pt x="430072" y="79590"/>
                </a:lnTo>
                <a:lnTo>
                  <a:pt x="429298" y="88569"/>
                </a:lnTo>
                <a:lnTo>
                  <a:pt x="401459" y="119494"/>
                </a:lnTo>
                <a:lnTo>
                  <a:pt x="376809" y="122491"/>
                </a:lnTo>
                <a:lnTo>
                  <a:pt x="316763" y="122491"/>
                </a:lnTo>
                <a:lnTo>
                  <a:pt x="316763" y="38773"/>
                </a:lnTo>
                <a:lnTo>
                  <a:pt x="375767" y="38773"/>
                </a:lnTo>
                <a:lnTo>
                  <a:pt x="417715" y="49999"/>
                </a:lnTo>
                <a:lnTo>
                  <a:pt x="430072" y="79590"/>
                </a:lnTo>
                <a:lnTo>
                  <a:pt x="430072" y="10693"/>
                </a:lnTo>
                <a:lnTo>
                  <a:pt x="391325" y="977"/>
                </a:lnTo>
                <a:lnTo>
                  <a:pt x="379679" y="571"/>
                </a:lnTo>
                <a:lnTo>
                  <a:pt x="275691" y="571"/>
                </a:lnTo>
                <a:lnTo>
                  <a:pt x="275691" y="273304"/>
                </a:lnTo>
                <a:lnTo>
                  <a:pt x="316763" y="273304"/>
                </a:lnTo>
                <a:lnTo>
                  <a:pt x="316763" y="161048"/>
                </a:lnTo>
                <a:lnTo>
                  <a:pt x="379603" y="161048"/>
                </a:lnTo>
                <a:lnTo>
                  <a:pt x="434073" y="273304"/>
                </a:lnTo>
                <a:lnTo>
                  <a:pt x="478891" y="273304"/>
                </a:lnTo>
                <a:close/>
              </a:path>
              <a:path w="699769" h="273684">
                <a:moveTo>
                  <a:pt x="699401" y="234950"/>
                </a:moveTo>
                <a:lnTo>
                  <a:pt x="561822" y="234950"/>
                </a:lnTo>
                <a:lnTo>
                  <a:pt x="561822" y="153670"/>
                </a:lnTo>
                <a:lnTo>
                  <a:pt x="682701" y="153670"/>
                </a:lnTo>
                <a:lnTo>
                  <a:pt x="682701" y="115570"/>
                </a:lnTo>
                <a:lnTo>
                  <a:pt x="561822" y="115570"/>
                </a:lnTo>
                <a:lnTo>
                  <a:pt x="561822" y="39370"/>
                </a:lnTo>
                <a:lnTo>
                  <a:pt x="696620" y="39370"/>
                </a:lnTo>
                <a:lnTo>
                  <a:pt x="696620" y="0"/>
                </a:lnTo>
                <a:lnTo>
                  <a:pt x="520750" y="0"/>
                </a:lnTo>
                <a:lnTo>
                  <a:pt x="520750" y="39370"/>
                </a:lnTo>
                <a:lnTo>
                  <a:pt x="520750" y="115570"/>
                </a:lnTo>
                <a:lnTo>
                  <a:pt x="520750" y="153670"/>
                </a:lnTo>
                <a:lnTo>
                  <a:pt x="520750" y="234950"/>
                </a:lnTo>
                <a:lnTo>
                  <a:pt x="520750" y="273050"/>
                </a:lnTo>
                <a:lnTo>
                  <a:pt x="699401" y="273050"/>
                </a:lnTo>
                <a:lnTo>
                  <a:pt x="699401" y="234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464714" y="872692"/>
            <a:ext cx="269875" cy="273050"/>
          </a:xfrm>
          <a:custGeom>
            <a:avLst/>
            <a:gdLst/>
            <a:ahLst/>
            <a:cxnLst/>
            <a:rect l="l" t="t" r="r" b="b"/>
            <a:pathLst>
              <a:path w="269875" h="273050">
                <a:moveTo>
                  <a:pt x="208241" y="0"/>
                </a:moveTo>
                <a:lnTo>
                  <a:pt x="0" y="0"/>
                </a:lnTo>
                <a:lnTo>
                  <a:pt x="0" y="39370"/>
                </a:lnTo>
                <a:lnTo>
                  <a:pt x="83362" y="39370"/>
                </a:lnTo>
                <a:lnTo>
                  <a:pt x="83362" y="273050"/>
                </a:lnTo>
                <a:lnTo>
                  <a:pt x="124790" y="273050"/>
                </a:lnTo>
                <a:lnTo>
                  <a:pt x="124790" y="39370"/>
                </a:lnTo>
                <a:lnTo>
                  <a:pt x="208241" y="39370"/>
                </a:lnTo>
                <a:lnTo>
                  <a:pt x="208241" y="0"/>
                </a:lnTo>
                <a:close/>
              </a:path>
              <a:path w="269875" h="273050">
                <a:moveTo>
                  <a:pt x="269684" y="0"/>
                </a:moveTo>
                <a:lnTo>
                  <a:pt x="228612" y="0"/>
                </a:lnTo>
                <a:lnTo>
                  <a:pt x="228612" y="113030"/>
                </a:lnTo>
                <a:lnTo>
                  <a:pt x="269684" y="113030"/>
                </a:lnTo>
                <a:lnTo>
                  <a:pt x="269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693327" y="872692"/>
            <a:ext cx="224154" cy="273050"/>
          </a:xfrm>
          <a:custGeom>
            <a:avLst/>
            <a:gdLst/>
            <a:ahLst/>
            <a:cxnLst/>
            <a:rect l="l" t="t" r="r" b="b"/>
            <a:pathLst>
              <a:path w="224155" h="273050">
                <a:moveTo>
                  <a:pt x="223647" y="0"/>
                </a:moveTo>
                <a:lnTo>
                  <a:pt x="182130" y="0"/>
                </a:lnTo>
                <a:lnTo>
                  <a:pt x="182130" y="113030"/>
                </a:lnTo>
                <a:lnTo>
                  <a:pt x="0" y="113030"/>
                </a:lnTo>
                <a:lnTo>
                  <a:pt x="0" y="151130"/>
                </a:lnTo>
                <a:lnTo>
                  <a:pt x="0" y="273050"/>
                </a:lnTo>
                <a:lnTo>
                  <a:pt x="41071" y="273050"/>
                </a:lnTo>
                <a:lnTo>
                  <a:pt x="41071" y="151130"/>
                </a:lnTo>
                <a:lnTo>
                  <a:pt x="182130" y="151130"/>
                </a:lnTo>
                <a:lnTo>
                  <a:pt x="182130" y="273050"/>
                </a:lnTo>
                <a:lnTo>
                  <a:pt x="223647" y="273050"/>
                </a:lnTo>
                <a:lnTo>
                  <a:pt x="223647" y="151130"/>
                </a:lnTo>
                <a:lnTo>
                  <a:pt x="223647" y="113030"/>
                </a:lnTo>
                <a:lnTo>
                  <a:pt x="2236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971800" y="872692"/>
            <a:ext cx="179070" cy="273050"/>
          </a:xfrm>
          <a:custGeom>
            <a:avLst/>
            <a:gdLst/>
            <a:ahLst/>
            <a:cxnLst/>
            <a:rect l="l" t="t" r="r" b="b"/>
            <a:pathLst>
              <a:path w="179069" h="273050">
                <a:moveTo>
                  <a:pt x="178650" y="234950"/>
                </a:moveTo>
                <a:lnTo>
                  <a:pt x="41071" y="234950"/>
                </a:lnTo>
                <a:lnTo>
                  <a:pt x="41071" y="153670"/>
                </a:lnTo>
                <a:lnTo>
                  <a:pt x="161950" y="153670"/>
                </a:lnTo>
                <a:lnTo>
                  <a:pt x="161950" y="115570"/>
                </a:lnTo>
                <a:lnTo>
                  <a:pt x="41071" y="115570"/>
                </a:lnTo>
                <a:lnTo>
                  <a:pt x="41071" y="39370"/>
                </a:lnTo>
                <a:lnTo>
                  <a:pt x="175869" y="39370"/>
                </a:lnTo>
                <a:lnTo>
                  <a:pt x="175869" y="0"/>
                </a:lnTo>
                <a:lnTo>
                  <a:pt x="0" y="0"/>
                </a:lnTo>
                <a:lnTo>
                  <a:pt x="0" y="39370"/>
                </a:lnTo>
                <a:lnTo>
                  <a:pt x="0" y="115570"/>
                </a:lnTo>
                <a:lnTo>
                  <a:pt x="0" y="153670"/>
                </a:lnTo>
                <a:lnTo>
                  <a:pt x="0" y="234950"/>
                </a:lnTo>
                <a:lnTo>
                  <a:pt x="0" y="273050"/>
                </a:lnTo>
                <a:lnTo>
                  <a:pt x="178650" y="273050"/>
                </a:lnTo>
                <a:lnTo>
                  <a:pt x="178650" y="234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94824" y="872692"/>
            <a:ext cx="447040" cy="273685"/>
          </a:xfrm>
          <a:custGeom>
            <a:avLst/>
            <a:gdLst/>
            <a:ahLst/>
            <a:cxnLst/>
            <a:rect l="l" t="t" r="r" b="b"/>
            <a:pathLst>
              <a:path w="447039" h="273684">
                <a:moveTo>
                  <a:pt x="178663" y="234950"/>
                </a:moveTo>
                <a:lnTo>
                  <a:pt x="41071" y="234950"/>
                </a:lnTo>
                <a:lnTo>
                  <a:pt x="41071" y="153670"/>
                </a:lnTo>
                <a:lnTo>
                  <a:pt x="161950" y="153670"/>
                </a:lnTo>
                <a:lnTo>
                  <a:pt x="161950" y="115570"/>
                </a:lnTo>
                <a:lnTo>
                  <a:pt x="41071" y="115570"/>
                </a:lnTo>
                <a:lnTo>
                  <a:pt x="41071" y="39370"/>
                </a:lnTo>
                <a:lnTo>
                  <a:pt x="175882" y="39370"/>
                </a:lnTo>
                <a:lnTo>
                  <a:pt x="175882" y="0"/>
                </a:lnTo>
                <a:lnTo>
                  <a:pt x="0" y="0"/>
                </a:lnTo>
                <a:lnTo>
                  <a:pt x="0" y="39370"/>
                </a:lnTo>
                <a:lnTo>
                  <a:pt x="0" y="115570"/>
                </a:lnTo>
                <a:lnTo>
                  <a:pt x="0" y="153670"/>
                </a:lnTo>
                <a:lnTo>
                  <a:pt x="0" y="234950"/>
                </a:lnTo>
                <a:lnTo>
                  <a:pt x="0" y="273050"/>
                </a:lnTo>
                <a:lnTo>
                  <a:pt x="178663" y="273050"/>
                </a:lnTo>
                <a:lnTo>
                  <a:pt x="178663" y="234950"/>
                </a:lnTo>
                <a:close/>
              </a:path>
              <a:path w="447039" h="273684">
                <a:moveTo>
                  <a:pt x="446430" y="571"/>
                </a:moveTo>
                <a:lnTo>
                  <a:pt x="404926" y="571"/>
                </a:lnTo>
                <a:lnTo>
                  <a:pt x="409778" y="217678"/>
                </a:lnTo>
                <a:lnTo>
                  <a:pt x="300240" y="55486"/>
                </a:lnTo>
                <a:lnTo>
                  <a:pt x="263156" y="571"/>
                </a:lnTo>
                <a:lnTo>
                  <a:pt x="222783" y="571"/>
                </a:lnTo>
                <a:lnTo>
                  <a:pt x="222783" y="273304"/>
                </a:lnTo>
                <a:lnTo>
                  <a:pt x="264287" y="273304"/>
                </a:lnTo>
                <a:lnTo>
                  <a:pt x="259448" y="64465"/>
                </a:lnTo>
                <a:lnTo>
                  <a:pt x="405701" y="273304"/>
                </a:lnTo>
                <a:lnTo>
                  <a:pt x="446430" y="273304"/>
                </a:lnTo>
                <a:lnTo>
                  <a:pt x="446430" y="218567"/>
                </a:lnTo>
                <a:lnTo>
                  <a:pt x="446430" y="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796086" y="873260"/>
            <a:ext cx="224154" cy="273050"/>
          </a:xfrm>
          <a:custGeom>
            <a:avLst/>
            <a:gdLst/>
            <a:ahLst/>
            <a:cxnLst/>
            <a:rect l="l" t="t" r="r" b="b"/>
            <a:pathLst>
              <a:path w="224154" h="273050">
                <a:moveTo>
                  <a:pt x="96160" y="272730"/>
                </a:moveTo>
                <a:lnTo>
                  <a:pt x="0" y="272730"/>
                </a:lnTo>
                <a:lnTo>
                  <a:pt x="0" y="0"/>
                </a:lnTo>
                <a:lnTo>
                  <a:pt x="100772" y="0"/>
                </a:lnTo>
                <a:lnTo>
                  <a:pt x="116980" y="750"/>
                </a:lnTo>
                <a:lnTo>
                  <a:pt x="158033" y="12009"/>
                </a:lnTo>
                <a:lnTo>
                  <a:pt x="191630" y="38203"/>
                </a:lnTo>
                <a:lnTo>
                  <a:pt x="41509" y="38203"/>
                </a:lnTo>
                <a:lnTo>
                  <a:pt x="41509" y="234875"/>
                </a:lnTo>
                <a:lnTo>
                  <a:pt x="191690" y="234875"/>
                </a:lnTo>
                <a:lnTo>
                  <a:pt x="184733" y="242152"/>
                </a:lnTo>
                <a:lnTo>
                  <a:pt x="140493" y="266856"/>
                </a:lnTo>
                <a:lnTo>
                  <a:pt x="111993" y="272077"/>
                </a:lnTo>
                <a:lnTo>
                  <a:pt x="96160" y="272730"/>
                </a:lnTo>
                <a:close/>
              </a:path>
              <a:path w="224154" h="273050">
                <a:moveTo>
                  <a:pt x="191690" y="234875"/>
                </a:moveTo>
                <a:lnTo>
                  <a:pt x="96160" y="234875"/>
                </a:lnTo>
                <a:lnTo>
                  <a:pt x="105292" y="234500"/>
                </a:lnTo>
                <a:lnTo>
                  <a:pt x="114065" y="233374"/>
                </a:lnTo>
                <a:lnTo>
                  <a:pt x="151664" y="216388"/>
                </a:lnTo>
                <a:lnTo>
                  <a:pt x="175525" y="180050"/>
                </a:lnTo>
                <a:lnTo>
                  <a:pt x="182139" y="136365"/>
                </a:lnTo>
                <a:lnTo>
                  <a:pt x="181851" y="127461"/>
                </a:lnTo>
                <a:lnTo>
                  <a:pt x="171566" y="84303"/>
                </a:lnTo>
                <a:lnTo>
                  <a:pt x="143838" y="51582"/>
                </a:lnTo>
                <a:lnTo>
                  <a:pt x="106918" y="38747"/>
                </a:lnTo>
                <a:lnTo>
                  <a:pt x="95377" y="38203"/>
                </a:lnTo>
                <a:lnTo>
                  <a:pt x="191630" y="38203"/>
                </a:lnTo>
                <a:lnTo>
                  <a:pt x="213397" y="75759"/>
                </a:lnTo>
                <a:lnTo>
                  <a:pt x="223241" y="124448"/>
                </a:lnTo>
                <a:lnTo>
                  <a:pt x="223649" y="136713"/>
                </a:lnTo>
                <a:lnTo>
                  <a:pt x="223187" y="150789"/>
                </a:lnTo>
                <a:lnTo>
                  <a:pt x="216252" y="190145"/>
                </a:lnTo>
                <a:lnTo>
                  <a:pt x="193104" y="233395"/>
                </a:lnTo>
                <a:lnTo>
                  <a:pt x="191690" y="234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53503" y="1290103"/>
            <a:ext cx="1360170" cy="285750"/>
          </a:xfrm>
          <a:custGeom>
            <a:avLst/>
            <a:gdLst/>
            <a:ahLst/>
            <a:cxnLst/>
            <a:rect l="l" t="t" r="r" b="b"/>
            <a:pathLst>
              <a:path w="1360170" h="285750">
                <a:moveTo>
                  <a:pt x="216776" y="6438"/>
                </a:moveTo>
                <a:lnTo>
                  <a:pt x="175006" y="6438"/>
                </a:lnTo>
                <a:lnTo>
                  <a:pt x="175006" y="171005"/>
                </a:lnTo>
                <a:lnTo>
                  <a:pt x="173964" y="188391"/>
                </a:lnTo>
                <a:lnTo>
                  <a:pt x="158381" y="227825"/>
                </a:lnTo>
                <a:lnTo>
                  <a:pt x="124142" y="246507"/>
                </a:lnTo>
                <a:lnTo>
                  <a:pt x="108597" y="247764"/>
                </a:lnTo>
                <a:lnTo>
                  <a:pt x="100152" y="247421"/>
                </a:lnTo>
                <a:lnTo>
                  <a:pt x="61976" y="231736"/>
                </a:lnTo>
                <a:lnTo>
                  <a:pt x="43675" y="195757"/>
                </a:lnTo>
                <a:lnTo>
                  <a:pt x="41427" y="171005"/>
                </a:lnTo>
                <a:lnTo>
                  <a:pt x="41427" y="6438"/>
                </a:lnTo>
                <a:lnTo>
                  <a:pt x="0" y="6438"/>
                </a:lnTo>
                <a:lnTo>
                  <a:pt x="0" y="172402"/>
                </a:lnTo>
                <a:lnTo>
                  <a:pt x="482" y="186105"/>
                </a:lnTo>
                <a:lnTo>
                  <a:pt x="11887" y="232219"/>
                </a:lnTo>
                <a:lnTo>
                  <a:pt x="36969" y="264223"/>
                </a:lnTo>
                <a:lnTo>
                  <a:pt x="74269" y="281698"/>
                </a:lnTo>
                <a:lnTo>
                  <a:pt x="108597" y="285610"/>
                </a:lnTo>
                <a:lnTo>
                  <a:pt x="120205" y="285178"/>
                </a:lnTo>
                <a:lnTo>
                  <a:pt x="161937" y="274751"/>
                </a:lnTo>
                <a:lnTo>
                  <a:pt x="193471" y="250024"/>
                </a:lnTo>
                <a:lnTo>
                  <a:pt x="212369" y="210985"/>
                </a:lnTo>
                <a:lnTo>
                  <a:pt x="216776" y="172402"/>
                </a:lnTo>
                <a:lnTo>
                  <a:pt x="216776" y="6438"/>
                </a:lnTo>
                <a:close/>
              </a:path>
              <a:path w="1360170" h="285750">
                <a:moveTo>
                  <a:pt x="463486" y="206248"/>
                </a:moveTo>
                <a:lnTo>
                  <a:pt x="450621" y="165265"/>
                </a:lnTo>
                <a:lnTo>
                  <a:pt x="419341" y="140690"/>
                </a:lnTo>
                <a:lnTo>
                  <a:pt x="380390" y="124942"/>
                </a:lnTo>
                <a:lnTo>
                  <a:pt x="355688" y="116840"/>
                </a:lnTo>
                <a:lnTo>
                  <a:pt x="344474" y="112280"/>
                </a:lnTo>
                <a:lnTo>
                  <a:pt x="313563" y="82753"/>
                </a:lnTo>
                <a:lnTo>
                  <a:pt x="312674" y="74409"/>
                </a:lnTo>
                <a:lnTo>
                  <a:pt x="312674" y="69532"/>
                </a:lnTo>
                <a:lnTo>
                  <a:pt x="347916" y="39281"/>
                </a:lnTo>
                <a:lnTo>
                  <a:pt x="354698" y="38290"/>
                </a:lnTo>
                <a:lnTo>
                  <a:pt x="362013" y="38290"/>
                </a:lnTo>
                <a:lnTo>
                  <a:pt x="401802" y="53505"/>
                </a:lnTo>
                <a:lnTo>
                  <a:pt x="417969" y="79286"/>
                </a:lnTo>
                <a:lnTo>
                  <a:pt x="462089" y="79286"/>
                </a:lnTo>
                <a:lnTo>
                  <a:pt x="444792" y="38150"/>
                </a:lnTo>
                <a:lnTo>
                  <a:pt x="415467" y="12407"/>
                </a:lnTo>
                <a:lnTo>
                  <a:pt x="372313" y="355"/>
                </a:lnTo>
                <a:lnTo>
                  <a:pt x="362013" y="0"/>
                </a:lnTo>
                <a:lnTo>
                  <a:pt x="352183" y="342"/>
                </a:lnTo>
                <a:lnTo>
                  <a:pt x="308648" y="12014"/>
                </a:lnTo>
                <a:lnTo>
                  <a:pt x="278638" y="38036"/>
                </a:lnTo>
                <a:lnTo>
                  <a:pt x="267335" y="76149"/>
                </a:lnTo>
                <a:lnTo>
                  <a:pt x="267690" y="83807"/>
                </a:lnTo>
                <a:lnTo>
                  <a:pt x="284454" y="121170"/>
                </a:lnTo>
                <a:lnTo>
                  <a:pt x="316496" y="143852"/>
                </a:lnTo>
                <a:lnTo>
                  <a:pt x="384378" y="169405"/>
                </a:lnTo>
                <a:lnTo>
                  <a:pt x="391375" y="172631"/>
                </a:lnTo>
                <a:lnTo>
                  <a:pt x="403733" y="180174"/>
                </a:lnTo>
                <a:lnTo>
                  <a:pt x="408686" y="184721"/>
                </a:lnTo>
                <a:lnTo>
                  <a:pt x="416166" y="195338"/>
                </a:lnTo>
                <a:lnTo>
                  <a:pt x="418058" y="201930"/>
                </a:lnTo>
                <a:lnTo>
                  <a:pt x="418058" y="214045"/>
                </a:lnTo>
                <a:lnTo>
                  <a:pt x="389077" y="244195"/>
                </a:lnTo>
                <a:lnTo>
                  <a:pt x="363410" y="247764"/>
                </a:lnTo>
                <a:lnTo>
                  <a:pt x="352539" y="247091"/>
                </a:lnTo>
                <a:lnTo>
                  <a:pt x="315468" y="230543"/>
                </a:lnTo>
                <a:lnTo>
                  <a:pt x="295440" y="197116"/>
                </a:lnTo>
                <a:lnTo>
                  <a:pt x="250012" y="197116"/>
                </a:lnTo>
                <a:lnTo>
                  <a:pt x="267766" y="238683"/>
                </a:lnTo>
                <a:lnTo>
                  <a:pt x="309041" y="274447"/>
                </a:lnTo>
                <a:lnTo>
                  <a:pt x="362712" y="285610"/>
                </a:lnTo>
                <a:lnTo>
                  <a:pt x="373888" y="285254"/>
                </a:lnTo>
                <a:lnTo>
                  <a:pt x="413232" y="276872"/>
                </a:lnTo>
                <a:lnTo>
                  <a:pt x="447713" y="252412"/>
                </a:lnTo>
                <a:lnTo>
                  <a:pt x="463042" y="215049"/>
                </a:lnTo>
                <a:lnTo>
                  <a:pt x="463486" y="206248"/>
                </a:lnTo>
                <a:close/>
              </a:path>
              <a:path w="1360170" h="285750">
                <a:moveTo>
                  <a:pt x="681304" y="241719"/>
                </a:moveTo>
                <a:lnTo>
                  <a:pt x="543712" y="241719"/>
                </a:lnTo>
                <a:lnTo>
                  <a:pt x="543712" y="160439"/>
                </a:lnTo>
                <a:lnTo>
                  <a:pt x="664591" y="160439"/>
                </a:lnTo>
                <a:lnTo>
                  <a:pt x="664591" y="122339"/>
                </a:lnTo>
                <a:lnTo>
                  <a:pt x="543712" y="122339"/>
                </a:lnTo>
                <a:lnTo>
                  <a:pt x="543712" y="44869"/>
                </a:lnTo>
                <a:lnTo>
                  <a:pt x="678522" y="44869"/>
                </a:lnTo>
                <a:lnTo>
                  <a:pt x="678522" y="6769"/>
                </a:lnTo>
                <a:lnTo>
                  <a:pt x="502640" y="6769"/>
                </a:lnTo>
                <a:lnTo>
                  <a:pt x="502640" y="44869"/>
                </a:lnTo>
                <a:lnTo>
                  <a:pt x="502640" y="122339"/>
                </a:lnTo>
                <a:lnTo>
                  <a:pt x="502640" y="160439"/>
                </a:lnTo>
                <a:lnTo>
                  <a:pt x="502640" y="241719"/>
                </a:lnTo>
                <a:lnTo>
                  <a:pt x="502640" y="278549"/>
                </a:lnTo>
                <a:lnTo>
                  <a:pt x="681304" y="278549"/>
                </a:lnTo>
                <a:lnTo>
                  <a:pt x="681304" y="241719"/>
                </a:lnTo>
                <a:close/>
              </a:path>
              <a:path w="1360170" h="285750">
                <a:moveTo>
                  <a:pt x="928624" y="279171"/>
                </a:moveTo>
                <a:lnTo>
                  <a:pt x="873607" y="166916"/>
                </a:lnTo>
                <a:lnTo>
                  <a:pt x="870661" y="160909"/>
                </a:lnTo>
                <a:lnTo>
                  <a:pt x="881761" y="156425"/>
                </a:lnTo>
                <a:lnTo>
                  <a:pt x="910082" y="128358"/>
                </a:lnTo>
                <a:lnTo>
                  <a:pt x="921575" y="85115"/>
                </a:lnTo>
                <a:lnTo>
                  <a:pt x="921258" y="77584"/>
                </a:lnTo>
                <a:lnTo>
                  <a:pt x="905217" y="35979"/>
                </a:lnTo>
                <a:lnTo>
                  <a:pt x="879805" y="16573"/>
                </a:lnTo>
                <a:lnTo>
                  <a:pt x="879805" y="85458"/>
                </a:lnTo>
                <a:lnTo>
                  <a:pt x="879030" y="94437"/>
                </a:lnTo>
                <a:lnTo>
                  <a:pt x="851192" y="125361"/>
                </a:lnTo>
                <a:lnTo>
                  <a:pt x="826541" y="128358"/>
                </a:lnTo>
                <a:lnTo>
                  <a:pt x="766495" y="128358"/>
                </a:lnTo>
                <a:lnTo>
                  <a:pt x="766495" y="44640"/>
                </a:lnTo>
                <a:lnTo>
                  <a:pt x="825500" y="44640"/>
                </a:lnTo>
                <a:lnTo>
                  <a:pt x="867448" y="55867"/>
                </a:lnTo>
                <a:lnTo>
                  <a:pt x="879805" y="85458"/>
                </a:lnTo>
                <a:lnTo>
                  <a:pt x="879805" y="16573"/>
                </a:lnTo>
                <a:lnTo>
                  <a:pt x="841057" y="6845"/>
                </a:lnTo>
                <a:lnTo>
                  <a:pt x="829411" y="6438"/>
                </a:lnTo>
                <a:lnTo>
                  <a:pt x="725424" y="6438"/>
                </a:lnTo>
                <a:lnTo>
                  <a:pt x="725424" y="279171"/>
                </a:lnTo>
                <a:lnTo>
                  <a:pt x="766495" y="279171"/>
                </a:lnTo>
                <a:lnTo>
                  <a:pt x="766495" y="166916"/>
                </a:lnTo>
                <a:lnTo>
                  <a:pt x="829322" y="166916"/>
                </a:lnTo>
                <a:lnTo>
                  <a:pt x="883805" y="279171"/>
                </a:lnTo>
                <a:lnTo>
                  <a:pt x="928624" y="279171"/>
                </a:lnTo>
                <a:close/>
              </a:path>
              <a:path w="1360170" h="285750">
                <a:moveTo>
                  <a:pt x="1165237" y="206248"/>
                </a:moveTo>
                <a:lnTo>
                  <a:pt x="1152385" y="165265"/>
                </a:lnTo>
                <a:lnTo>
                  <a:pt x="1121092" y="140690"/>
                </a:lnTo>
                <a:lnTo>
                  <a:pt x="1082141" y="124942"/>
                </a:lnTo>
                <a:lnTo>
                  <a:pt x="1057452" y="116840"/>
                </a:lnTo>
                <a:lnTo>
                  <a:pt x="1046238" y="112280"/>
                </a:lnTo>
                <a:lnTo>
                  <a:pt x="1015314" y="82753"/>
                </a:lnTo>
                <a:lnTo>
                  <a:pt x="1014425" y="74409"/>
                </a:lnTo>
                <a:lnTo>
                  <a:pt x="1014425" y="69532"/>
                </a:lnTo>
                <a:lnTo>
                  <a:pt x="1049667" y="39281"/>
                </a:lnTo>
                <a:lnTo>
                  <a:pt x="1056462" y="38290"/>
                </a:lnTo>
                <a:lnTo>
                  <a:pt x="1063764" y="38290"/>
                </a:lnTo>
                <a:lnTo>
                  <a:pt x="1103553" y="53505"/>
                </a:lnTo>
                <a:lnTo>
                  <a:pt x="1119720" y="79286"/>
                </a:lnTo>
                <a:lnTo>
                  <a:pt x="1163840" y="79286"/>
                </a:lnTo>
                <a:lnTo>
                  <a:pt x="1146543" y="38150"/>
                </a:lnTo>
                <a:lnTo>
                  <a:pt x="1117219" y="12407"/>
                </a:lnTo>
                <a:lnTo>
                  <a:pt x="1074064" y="355"/>
                </a:lnTo>
                <a:lnTo>
                  <a:pt x="1063764" y="0"/>
                </a:lnTo>
                <a:lnTo>
                  <a:pt x="1053934" y="342"/>
                </a:lnTo>
                <a:lnTo>
                  <a:pt x="1010399" y="12014"/>
                </a:lnTo>
                <a:lnTo>
                  <a:pt x="980389" y="38036"/>
                </a:lnTo>
                <a:lnTo>
                  <a:pt x="969086" y="76149"/>
                </a:lnTo>
                <a:lnTo>
                  <a:pt x="969441" y="83807"/>
                </a:lnTo>
                <a:lnTo>
                  <a:pt x="986218" y="121170"/>
                </a:lnTo>
                <a:lnTo>
                  <a:pt x="1018260" y="143852"/>
                </a:lnTo>
                <a:lnTo>
                  <a:pt x="1086129" y="169405"/>
                </a:lnTo>
                <a:lnTo>
                  <a:pt x="1093127" y="172631"/>
                </a:lnTo>
                <a:lnTo>
                  <a:pt x="1105484" y="180174"/>
                </a:lnTo>
                <a:lnTo>
                  <a:pt x="1110437" y="184721"/>
                </a:lnTo>
                <a:lnTo>
                  <a:pt x="1117930" y="195338"/>
                </a:lnTo>
                <a:lnTo>
                  <a:pt x="1119809" y="201930"/>
                </a:lnTo>
                <a:lnTo>
                  <a:pt x="1119809" y="214045"/>
                </a:lnTo>
                <a:lnTo>
                  <a:pt x="1090828" y="244195"/>
                </a:lnTo>
                <a:lnTo>
                  <a:pt x="1065161" y="247764"/>
                </a:lnTo>
                <a:lnTo>
                  <a:pt x="1054290" y="247091"/>
                </a:lnTo>
                <a:lnTo>
                  <a:pt x="1017219" y="230543"/>
                </a:lnTo>
                <a:lnTo>
                  <a:pt x="997191" y="197116"/>
                </a:lnTo>
                <a:lnTo>
                  <a:pt x="951776" y="197116"/>
                </a:lnTo>
                <a:lnTo>
                  <a:pt x="969518" y="238683"/>
                </a:lnTo>
                <a:lnTo>
                  <a:pt x="1010793" y="274447"/>
                </a:lnTo>
                <a:lnTo>
                  <a:pt x="1064463" y="285610"/>
                </a:lnTo>
                <a:lnTo>
                  <a:pt x="1075639" y="285254"/>
                </a:lnTo>
                <a:lnTo>
                  <a:pt x="1114983" y="276872"/>
                </a:lnTo>
                <a:lnTo>
                  <a:pt x="1149464" y="252412"/>
                </a:lnTo>
                <a:lnTo>
                  <a:pt x="1164793" y="215049"/>
                </a:lnTo>
                <a:lnTo>
                  <a:pt x="1165237" y="206248"/>
                </a:lnTo>
                <a:close/>
              </a:path>
              <a:path w="1360170" h="285750">
                <a:moveTo>
                  <a:pt x="1298994" y="247700"/>
                </a:moveTo>
                <a:lnTo>
                  <a:pt x="1296466" y="241490"/>
                </a:lnTo>
                <a:lnTo>
                  <a:pt x="1286370" y="231394"/>
                </a:lnTo>
                <a:lnTo>
                  <a:pt x="1280134" y="228879"/>
                </a:lnTo>
                <a:lnTo>
                  <a:pt x="1265339" y="228879"/>
                </a:lnTo>
                <a:lnTo>
                  <a:pt x="1259103" y="231394"/>
                </a:lnTo>
                <a:lnTo>
                  <a:pt x="1253998" y="236448"/>
                </a:lnTo>
                <a:lnTo>
                  <a:pt x="1248956" y="241490"/>
                </a:lnTo>
                <a:lnTo>
                  <a:pt x="1246428" y="247700"/>
                </a:lnTo>
                <a:lnTo>
                  <a:pt x="1246428" y="262267"/>
                </a:lnTo>
                <a:lnTo>
                  <a:pt x="1248956" y="268389"/>
                </a:lnTo>
                <a:lnTo>
                  <a:pt x="1253998" y="273431"/>
                </a:lnTo>
                <a:lnTo>
                  <a:pt x="1259103" y="278472"/>
                </a:lnTo>
                <a:lnTo>
                  <a:pt x="1265339" y="281000"/>
                </a:lnTo>
                <a:lnTo>
                  <a:pt x="1280134" y="281000"/>
                </a:lnTo>
                <a:lnTo>
                  <a:pt x="1286370" y="278472"/>
                </a:lnTo>
                <a:lnTo>
                  <a:pt x="1296466" y="268389"/>
                </a:lnTo>
                <a:lnTo>
                  <a:pt x="1298994" y="262267"/>
                </a:lnTo>
                <a:lnTo>
                  <a:pt x="1298994" y="247700"/>
                </a:lnTo>
                <a:close/>
              </a:path>
              <a:path w="1360170" h="285750">
                <a:moveTo>
                  <a:pt x="1359903" y="83337"/>
                </a:moveTo>
                <a:lnTo>
                  <a:pt x="1354378" y="44107"/>
                </a:lnTo>
                <a:lnTo>
                  <a:pt x="1325473" y="11264"/>
                </a:lnTo>
                <a:lnTo>
                  <a:pt x="1273060" y="0"/>
                </a:lnTo>
                <a:lnTo>
                  <a:pt x="1264742" y="330"/>
                </a:lnTo>
                <a:lnTo>
                  <a:pt x="1227328" y="11620"/>
                </a:lnTo>
                <a:lnTo>
                  <a:pt x="1200162" y="39484"/>
                </a:lnTo>
                <a:lnTo>
                  <a:pt x="1187691" y="76492"/>
                </a:lnTo>
                <a:lnTo>
                  <a:pt x="1185951" y="89204"/>
                </a:lnTo>
                <a:lnTo>
                  <a:pt x="1225194" y="89204"/>
                </a:lnTo>
                <a:lnTo>
                  <a:pt x="1227861" y="75488"/>
                </a:lnTo>
                <a:lnTo>
                  <a:pt x="1231620" y="64185"/>
                </a:lnTo>
                <a:lnTo>
                  <a:pt x="1264488" y="38950"/>
                </a:lnTo>
                <a:lnTo>
                  <a:pt x="1273060" y="38290"/>
                </a:lnTo>
                <a:lnTo>
                  <a:pt x="1283004" y="38912"/>
                </a:lnTo>
                <a:lnTo>
                  <a:pt x="1315720" y="60198"/>
                </a:lnTo>
                <a:lnTo>
                  <a:pt x="1318831" y="81026"/>
                </a:lnTo>
                <a:lnTo>
                  <a:pt x="1318310" y="85140"/>
                </a:lnTo>
                <a:lnTo>
                  <a:pt x="1292809" y="119367"/>
                </a:lnTo>
                <a:lnTo>
                  <a:pt x="1270647" y="137210"/>
                </a:lnTo>
                <a:lnTo>
                  <a:pt x="1266939" y="141071"/>
                </a:lnTo>
                <a:lnTo>
                  <a:pt x="1251826" y="175094"/>
                </a:lnTo>
                <a:lnTo>
                  <a:pt x="1251826" y="204330"/>
                </a:lnTo>
                <a:lnTo>
                  <a:pt x="1293253" y="204330"/>
                </a:lnTo>
                <a:lnTo>
                  <a:pt x="1293253" y="178104"/>
                </a:lnTo>
                <a:lnTo>
                  <a:pt x="1294003" y="173443"/>
                </a:lnTo>
                <a:lnTo>
                  <a:pt x="1314970" y="149021"/>
                </a:lnTo>
                <a:lnTo>
                  <a:pt x="1318806" y="146113"/>
                </a:lnTo>
                <a:lnTo>
                  <a:pt x="1348676" y="116928"/>
                </a:lnTo>
                <a:lnTo>
                  <a:pt x="1359268" y="89611"/>
                </a:lnTo>
                <a:lnTo>
                  <a:pt x="1359903" y="8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702407" y="2013847"/>
            <a:ext cx="6650990" cy="35007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607695">
              <a:lnSpc>
                <a:spcPct val="100000"/>
              </a:lnSpc>
              <a:spcBef>
                <a:spcPts val="105"/>
              </a:spcBef>
            </a:pPr>
            <a:r>
              <a:rPr dirty="0" sz="1750">
                <a:latin typeface="Trebuchet MS"/>
                <a:cs typeface="Trebuchet MS"/>
              </a:rPr>
              <a:t>The</a:t>
            </a:r>
            <a:r>
              <a:rPr dirty="0" sz="1750" spc="-50">
                <a:latin typeface="Trebuchet MS"/>
                <a:cs typeface="Trebuchet MS"/>
              </a:rPr>
              <a:t> </a:t>
            </a:r>
            <a:r>
              <a:rPr dirty="0" sz="1750" spc="95">
                <a:latin typeface="Trebuchet MS"/>
                <a:cs typeface="Trebuchet MS"/>
              </a:rPr>
              <a:t>end</a:t>
            </a:r>
            <a:r>
              <a:rPr dirty="0" sz="1750" spc="-95">
                <a:latin typeface="Trebuchet MS"/>
                <a:cs typeface="Trebuchet MS"/>
              </a:rPr>
              <a:t> </a:t>
            </a:r>
            <a:r>
              <a:rPr dirty="0" sz="1750" spc="90">
                <a:latin typeface="Trebuchet MS"/>
                <a:cs typeface="Trebuchet MS"/>
              </a:rPr>
              <a:t>users</a:t>
            </a:r>
            <a:r>
              <a:rPr dirty="0" sz="1750" spc="-9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in</a:t>
            </a:r>
            <a:r>
              <a:rPr dirty="0" sz="1750" spc="-50">
                <a:latin typeface="Trebuchet MS"/>
                <a:cs typeface="Trebuchet MS"/>
              </a:rPr>
              <a:t> </a:t>
            </a:r>
            <a:r>
              <a:rPr dirty="0" sz="1750" spc="60">
                <a:latin typeface="Trebuchet MS"/>
                <a:cs typeface="Trebuchet MS"/>
              </a:rPr>
              <a:t>employee</a:t>
            </a:r>
            <a:r>
              <a:rPr dirty="0" sz="1750" spc="-45">
                <a:latin typeface="Trebuchet MS"/>
                <a:cs typeface="Trebuchet MS"/>
              </a:rPr>
              <a:t> </a:t>
            </a:r>
            <a:r>
              <a:rPr dirty="0" sz="1750" spc="55">
                <a:latin typeface="Trebuchet MS"/>
                <a:cs typeface="Trebuchet MS"/>
              </a:rPr>
              <a:t>performance</a:t>
            </a:r>
            <a:r>
              <a:rPr dirty="0" sz="1750" spc="-50">
                <a:latin typeface="Trebuchet MS"/>
                <a:cs typeface="Trebuchet MS"/>
              </a:rPr>
              <a:t> </a:t>
            </a:r>
            <a:r>
              <a:rPr dirty="0" sz="1750" spc="65">
                <a:latin typeface="Trebuchet MS"/>
                <a:cs typeface="Trebuchet MS"/>
              </a:rPr>
              <a:t>analysis</a:t>
            </a:r>
            <a:r>
              <a:rPr dirty="0" sz="1750" spc="-90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typically include:</a:t>
            </a:r>
            <a:endParaRPr sz="1750">
              <a:latin typeface="Trebuchet MS"/>
              <a:cs typeface="Trebuchet MS"/>
            </a:endParaRPr>
          </a:p>
          <a:p>
            <a:pPr marL="12700" marR="5080" indent="377825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390525" algn="l"/>
              </a:tabLst>
            </a:pPr>
            <a:r>
              <a:rPr dirty="0" sz="1750" spc="125">
                <a:latin typeface="Trebuchet MS"/>
                <a:cs typeface="Trebuchet MS"/>
              </a:rPr>
              <a:t>**Human</a:t>
            </a:r>
            <a:r>
              <a:rPr dirty="0" sz="1750" spc="-65">
                <a:latin typeface="Trebuchet MS"/>
                <a:cs typeface="Trebuchet MS"/>
              </a:rPr>
              <a:t> </a:t>
            </a:r>
            <a:r>
              <a:rPr dirty="0" sz="1750" spc="105">
                <a:latin typeface="Trebuchet MS"/>
                <a:cs typeface="Trebuchet MS"/>
              </a:rPr>
              <a:t>Resources</a:t>
            </a:r>
            <a:r>
              <a:rPr dirty="0" sz="1750" spc="-105">
                <a:latin typeface="Trebuchet MS"/>
                <a:cs typeface="Trebuchet MS"/>
              </a:rPr>
              <a:t> </a:t>
            </a:r>
            <a:r>
              <a:rPr dirty="0" sz="1750" spc="80">
                <a:latin typeface="Trebuchet MS"/>
                <a:cs typeface="Trebuchet MS"/>
              </a:rPr>
              <a:t>(HR)</a:t>
            </a:r>
            <a:r>
              <a:rPr dirty="0" sz="1750" spc="-100">
                <a:latin typeface="Trebuchet MS"/>
                <a:cs typeface="Trebuchet MS"/>
              </a:rPr>
              <a:t> </a:t>
            </a:r>
            <a:r>
              <a:rPr dirty="0" sz="1750" spc="110">
                <a:latin typeface="Trebuchet MS"/>
                <a:cs typeface="Trebuchet MS"/>
              </a:rPr>
              <a:t>Managers:**</a:t>
            </a:r>
            <a:r>
              <a:rPr dirty="0" sz="1750" spc="-100">
                <a:latin typeface="Trebuchet MS"/>
                <a:cs typeface="Trebuchet MS"/>
              </a:rPr>
              <a:t> </a:t>
            </a:r>
            <a:r>
              <a:rPr dirty="0" sz="1750" spc="50">
                <a:latin typeface="Trebuchet MS"/>
                <a:cs typeface="Trebuchet MS"/>
              </a:rPr>
              <a:t>They</a:t>
            </a:r>
            <a:r>
              <a:rPr dirty="0" sz="1750" spc="-50">
                <a:latin typeface="Trebuchet MS"/>
                <a:cs typeface="Trebuchet MS"/>
              </a:rPr>
              <a:t> </a:t>
            </a:r>
            <a:r>
              <a:rPr dirty="0" sz="1750" spc="110">
                <a:latin typeface="Trebuchet MS"/>
                <a:cs typeface="Trebuchet MS"/>
              </a:rPr>
              <a:t>use</a:t>
            </a:r>
            <a:r>
              <a:rPr dirty="0" sz="1750" spc="-65">
                <a:latin typeface="Trebuchet MS"/>
                <a:cs typeface="Trebuchet MS"/>
              </a:rPr>
              <a:t> </a:t>
            </a:r>
            <a:r>
              <a:rPr dirty="0" sz="1750" spc="-25">
                <a:latin typeface="Trebuchet MS"/>
                <a:cs typeface="Trebuchet MS"/>
              </a:rPr>
              <a:t>the</a:t>
            </a:r>
            <a:r>
              <a:rPr dirty="0" sz="1750" spc="500">
                <a:latin typeface="Trebuchet MS"/>
                <a:cs typeface="Trebuchet MS"/>
              </a:rPr>
              <a:t> </a:t>
            </a:r>
            <a:r>
              <a:rPr dirty="0" sz="1750" spc="45">
                <a:latin typeface="Trebuchet MS"/>
                <a:cs typeface="Trebuchet MS"/>
              </a:rPr>
              <a:t>insights</a:t>
            </a:r>
            <a:r>
              <a:rPr dirty="0" sz="1750" spc="-10">
                <a:latin typeface="Trebuchet MS"/>
                <a:cs typeface="Trebuchet MS"/>
              </a:rPr>
              <a:t> </a:t>
            </a:r>
            <a:r>
              <a:rPr dirty="0" sz="1750" spc="-30">
                <a:latin typeface="Trebuchet MS"/>
                <a:cs typeface="Trebuchet MS"/>
              </a:rPr>
              <a:t>to</a:t>
            </a:r>
            <a:r>
              <a:rPr dirty="0" sz="1750">
                <a:latin typeface="Trebuchet MS"/>
                <a:cs typeface="Trebuchet MS"/>
              </a:rPr>
              <a:t> </a:t>
            </a:r>
            <a:r>
              <a:rPr dirty="0" sz="1750" spc="95">
                <a:latin typeface="Trebuchet MS"/>
                <a:cs typeface="Trebuchet MS"/>
              </a:rPr>
              <a:t>make</a:t>
            </a:r>
            <a:r>
              <a:rPr dirty="0" sz="1750" spc="4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informed</a:t>
            </a:r>
            <a:r>
              <a:rPr dirty="0" sz="1750" spc="-5">
                <a:latin typeface="Trebuchet MS"/>
                <a:cs typeface="Trebuchet MS"/>
              </a:rPr>
              <a:t> </a:t>
            </a:r>
            <a:r>
              <a:rPr dirty="0" sz="1750" spc="70">
                <a:latin typeface="Trebuchet MS"/>
                <a:cs typeface="Trebuchet MS"/>
              </a:rPr>
              <a:t>decisions</a:t>
            </a:r>
            <a:r>
              <a:rPr dirty="0" sz="1750" spc="-10">
                <a:latin typeface="Trebuchet MS"/>
                <a:cs typeface="Trebuchet MS"/>
              </a:rPr>
              <a:t> </a:t>
            </a:r>
            <a:r>
              <a:rPr dirty="0" sz="1750" spc="50">
                <a:latin typeface="Trebuchet MS"/>
                <a:cs typeface="Trebuchet MS"/>
              </a:rPr>
              <a:t>about</a:t>
            </a:r>
            <a:r>
              <a:rPr dirty="0" sz="1750" spc="-2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promotions,</a:t>
            </a:r>
            <a:r>
              <a:rPr dirty="0" sz="1750" spc="50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training, </a:t>
            </a:r>
            <a:r>
              <a:rPr dirty="0" sz="1750" spc="105">
                <a:latin typeface="Trebuchet MS"/>
                <a:cs typeface="Trebuchet MS"/>
              </a:rPr>
              <a:t>and</a:t>
            </a:r>
            <a:r>
              <a:rPr dirty="0" sz="1750" spc="-114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development.</a:t>
            </a:r>
            <a:endParaRPr sz="1750">
              <a:latin typeface="Trebuchet MS"/>
              <a:cs typeface="Trebuchet MS"/>
            </a:endParaRPr>
          </a:p>
          <a:p>
            <a:pPr marL="12700" marR="104775" indent="42164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434340" algn="l"/>
              </a:tabLst>
            </a:pPr>
            <a:r>
              <a:rPr dirty="0" sz="1750" spc="100">
                <a:latin typeface="Trebuchet MS"/>
                <a:cs typeface="Trebuchet MS"/>
              </a:rPr>
              <a:t>**Team</a:t>
            </a:r>
            <a:r>
              <a:rPr dirty="0" sz="1750" spc="-125">
                <a:latin typeface="Trebuchet MS"/>
                <a:cs typeface="Trebuchet MS"/>
              </a:rPr>
              <a:t> </a:t>
            </a:r>
            <a:r>
              <a:rPr dirty="0" sz="1750" spc="80">
                <a:latin typeface="Trebuchet MS"/>
                <a:cs typeface="Trebuchet MS"/>
              </a:rPr>
              <a:t>Leaders</a:t>
            </a:r>
            <a:r>
              <a:rPr dirty="0" sz="1750" spc="-110">
                <a:latin typeface="Trebuchet MS"/>
                <a:cs typeface="Trebuchet MS"/>
              </a:rPr>
              <a:t> </a:t>
            </a:r>
            <a:r>
              <a:rPr dirty="0" sz="1750" spc="105">
                <a:latin typeface="Trebuchet MS"/>
                <a:cs typeface="Trebuchet MS"/>
              </a:rPr>
              <a:t>and</a:t>
            </a:r>
            <a:r>
              <a:rPr dirty="0" sz="1750" spc="-110">
                <a:latin typeface="Trebuchet MS"/>
                <a:cs typeface="Trebuchet MS"/>
              </a:rPr>
              <a:t> </a:t>
            </a:r>
            <a:r>
              <a:rPr dirty="0" sz="1750" spc="70">
                <a:latin typeface="Trebuchet MS"/>
                <a:cs typeface="Trebuchet MS"/>
              </a:rPr>
              <a:t>Supervisors:**</a:t>
            </a:r>
            <a:r>
              <a:rPr dirty="0" sz="1750" spc="-105">
                <a:latin typeface="Trebuchet MS"/>
                <a:cs typeface="Trebuchet MS"/>
              </a:rPr>
              <a:t> </a:t>
            </a:r>
            <a:r>
              <a:rPr dirty="0" sz="1750" spc="50">
                <a:latin typeface="Trebuchet MS"/>
                <a:cs typeface="Trebuchet MS"/>
              </a:rPr>
              <a:t>They</a:t>
            </a:r>
            <a:r>
              <a:rPr dirty="0" sz="1750" spc="-50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apply </a:t>
            </a:r>
            <a:r>
              <a:rPr dirty="0" sz="1750" spc="55">
                <a:latin typeface="Trebuchet MS"/>
                <a:cs typeface="Trebuchet MS"/>
              </a:rPr>
              <a:t>performance</a:t>
            </a:r>
            <a:r>
              <a:rPr dirty="0" sz="1750" spc="2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data</a:t>
            </a:r>
            <a:r>
              <a:rPr dirty="0" sz="1750" spc="40">
                <a:latin typeface="Trebuchet MS"/>
                <a:cs typeface="Trebuchet MS"/>
              </a:rPr>
              <a:t> </a:t>
            </a:r>
            <a:r>
              <a:rPr dirty="0" sz="1750" spc="-30">
                <a:latin typeface="Trebuchet MS"/>
                <a:cs typeface="Trebuchet MS"/>
              </a:rPr>
              <a:t>to</a:t>
            </a:r>
            <a:r>
              <a:rPr dirty="0" sz="1750" spc="-1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provide</a:t>
            </a:r>
            <a:r>
              <a:rPr dirty="0" sz="1750" spc="30">
                <a:latin typeface="Trebuchet MS"/>
                <a:cs typeface="Trebuchet MS"/>
              </a:rPr>
              <a:t> </a:t>
            </a:r>
            <a:r>
              <a:rPr dirty="0" sz="1750" spc="45">
                <a:latin typeface="Trebuchet MS"/>
                <a:cs typeface="Trebuchet MS"/>
              </a:rPr>
              <a:t>feedback,</a:t>
            </a:r>
            <a:r>
              <a:rPr dirty="0" sz="1750" spc="3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set</a:t>
            </a:r>
            <a:r>
              <a:rPr dirty="0" sz="1750" spc="-3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goals,</a:t>
            </a:r>
            <a:r>
              <a:rPr dirty="0" sz="1750" spc="35">
                <a:latin typeface="Trebuchet MS"/>
                <a:cs typeface="Trebuchet MS"/>
              </a:rPr>
              <a:t> </a:t>
            </a:r>
            <a:r>
              <a:rPr dirty="0" sz="1750" spc="105">
                <a:latin typeface="Trebuchet MS"/>
                <a:cs typeface="Trebuchet MS"/>
              </a:rPr>
              <a:t>and</a:t>
            </a:r>
            <a:r>
              <a:rPr dirty="0" sz="1750" spc="-25">
                <a:latin typeface="Trebuchet MS"/>
                <a:cs typeface="Trebuchet MS"/>
              </a:rPr>
              <a:t> </a:t>
            </a:r>
            <a:r>
              <a:rPr dirty="0" sz="1750" spc="105">
                <a:latin typeface="Trebuchet MS"/>
                <a:cs typeface="Trebuchet MS"/>
              </a:rPr>
              <a:t>manage </a:t>
            </a:r>
            <a:r>
              <a:rPr dirty="0" sz="1750">
                <a:latin typeface="Trebuchet MS"/>
                <a:cs typeface="Trebuchet MS"/>
              </a:rPr>
              <a:t>team</a:t>
            </a:r>
            <a:r>
              <a:rPr dirty="0" sz="1750" spc="55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performance.</a:t>
            </a:r>
            <a:endParaRPr sz="1750">
              <a:latin typeface="Trebuchet MS"/>
              <a:cs typeface="Trebuchet MS"/>
            </a:endParaRPr>
          </a:p>
          <a:p>
            <a:pPr marL="12700" marR="127000" indent="42227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434975" algn="l"/>
              </a:tabLst>
            </a:pPr>
            <a:r>
              <a:rPr dirty="0" sz="1750" spc="75">
                <a:latin typeface="Trebuchet MS"/>
                <a:cs typeface="Trebuchet MS"/>
              </a:rPr>
              <a:t>**Employees:**</a:t>
            </a:r>
            <a:r>
              <a:rPr dirty="0" sz="1750" spc="-45">
                <a:latin typeface="Trebuchet MS"/>
                <a:cs typeface="Trebuchet MS"/>
              </a:rPr>
              <a:t> </a:t>
            </a:r>
            <a:r>
              <a:rPr dirty="0" sz="1750" spc="50">
                <a:latin typeface="Trebuchet MS"/>
                <a:cs typeface="Trebuchet MS"/>
              </a:rPr>
              <a:t>They</a:t>
            </a:r>
            <a:r>
              <a:rPr dirty="0" sz="1750" spc="1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benefit</a:t>
            </a:r>
            <a:r>
              <a:rPr dirty="0" sz="1750" spc="-6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from</a:t>
            </a:r>
            <a:r>
              <a:rPr dirty="0" sz="1750" spc="-65">
                <a:latin typeface="Trebuchet MS"/>
                <a:cs typeface="Trebuchet MS"/>
              </a:rPr>
              <a:t> </a:t>
            </a:r>
            <a:r>
              <a:rPr dirty="0" sz="1750" spc="65">
                <a:latin typeface="Trebuchet MS"/>
                <a:cs typeface="Trebuchet MS"/>
              </a:rPr>
              <a:t>feedback</a:t>
            </a:r>
            <a:r>
              <a:rPr dirty="0" sz="1750" spc="-5">
                <a:latin typeface="Trebuchet MS"/>
                <a:cs typeface="Trebuchet MS"/>
              </a:rPr>
              <a:t> </a:t>
            </a:r>
            <a:r>
              <a:rPr dirty="0" sz="1750" spc="80">
                <a:latin typeface="Trebuchet MS"/>
                <a:cs typeface="Trebuchet MS"/>
              </a:rPr>
              <a:t>and </a:t>
            </a:r>
            <a:r>
              <a:rPr dirty="0" sz="1750" spc="55">
                <a:latin typeface="Trebuchet MS"/>
                <a:cs typeface="Trebuchet MS"/>
              </a:rPr>
              <a:t>performance</a:t>
            </a:r>
            <a:r>
              <a:rPr dirty="0" sz="1750" spc="-25">
                <a:latin typeface="Trebuchet MS"/>
                <a:cs typeface="Trebuchet MS"/>
              </a:rPr>
              <a:t> </a:t>
            </a:r>
            <a:r>
              <a:rPr dirty="0" sz="1750" spc="45">
                <a:latin typeface="Trebuchet MS"/>
                <a:cs typeface="Trebuchet MS"/>
              </a:rPr>
              <a:t>evaluations</a:t>
            </a:r>
            <a:r>
              <a:rPr dirty="0" sz="1750" spc="-65">
                <a:latin typeface="Trebuchet MS"/>
                <a:cs typeface="Trebuchet MS"/>
              </a:rPr>
              <a:t> </a:t>
            </a:r>
            <a:r>
              <a:rPr dirty="0" sz="1750" spc="-30">
                <a:latin typeface="Trebuchet MS"/>
                <a:cs typeface="Trebuchet MS"/>
              </a:rPr>
              <a:t>that</a:t>
            </a:r>
            <a:r>
              <a:rPr dirty="0" sz="1750" spc="-7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help</a:t>
            </a:r>
            <a:r>
              <a:rPr dirty="0" sz="1750" spc="-6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them</a:t>
            </a:r>
            <a:r>
              <a:rPr dirty="0" sz="1750" spc="-85">
                <a:latin typeface="Trebuchet MS"/>
                <a:cs typeface="Trebuchet MS"/>
              </a:rPr>
              <a:t> </a:t>
            </a:r>
            <a:r>
              <a:rPr dirty="0" sz="1750" spc="45">
                <a:latin typeface="Trebuchet MS"/>
                <a:cs typeface="Trebuchet MS"/>
              </a:rPr>
              <a:t>improve</a:t>
            </a:r>
            <a:r>
              <a:rPr dirty="0" sz="1750" spc="-20">
                <a:latin typeface="Trebuchet MS"/>
                <a:cs typeface="Trebuchet MS"/>
              </a:rPr>
              <a:t> </a:t>
            </a:r>
            <a:r>
              <a:rPr dirty="0" sz="1750" spc="105">
                <a:latin typeface="Trebuchet MS"/>
                <a:cs typeface="Trebuchet MS"/>
              </a:rPr>
              <a:t>and</a:t>
            </a:r>
            <a:r>
              <a:rPr dirty="0" sz="1750" spc="-65">
                <a:latin typeface="Trebuchet MS"/>
                <a:cs typeface="Trebuchet MS"/>
              </a:rPr>
              <a:t> </a:t>
            </a:r>
            <a:r>
              <a:rPr dirty="0" sz="1750" spc="85">
                <a:latin typeface="Trebuchet MS"/>
                <a:cs typeface="Trebuchet MS"/>
              </a:rPr>
              <a:t>advance </a:t>
            </a:r>
            <a:r>
              <a:rPr dirty="0" sz="1750">
                <a:latin typeface="Trebuchet MS"/>
                <a:cs typeface="Trebuchet MS"/>
              </a:rPr>
              <a:t>in</a:t>
            </a:r>
            <a:r>
              <a:rPr dirty="0" sz="1750" spc="-60">
                <a:latin typeface="Trebuchet MS"/>
                <a:cs typeface="Trebuchet MS"/>
              </a:rPr>
              <a:t> </a:t>
            </a:r>
            <a:r>
              <a:rPr dirty="0" sz="1750" spc="-25">
                <a:latin typeface="Trebuchet MS"/>
                <a:cs typeface="Trebuchet MS"/>
              </a:rPr>
              <a:t>their</a:t>
            </a:r>
            <a:r>
              <a:rPr dirty="0" sz="1750" spc="-90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careers.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7849596" y="3762319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017543" y="185190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970732" y="3961607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20763" y="845565"/>
            <a:ext cx="568325" cy="321310"/>
          </a:xfrm>
          <a:custGeom>
            <a:avLst/>
            <a:gdLst/>
            <a:ahLst/>
            <a:cxnLst/>
            <a:rect l="l" t="t" r="r" b="b"/>
            <a:pathLst>
              <a:path w="568325" h="321309">
                <a:moveTo>
                  <a:pt x="282435" y="161036"/>
                </a:moveTo>
                <a:lnTo>
                  <a:pt x="277672" y="115519"/>
                </a:lnTo>
                <a:lnTo>
                  <a:pt x="263182" y="73342"/>
                </a:lnTo>
                <a:lnTo>
                  <a:pt x="238721" y="38684"/>
                </a:lnTo>
                <a:lnTo>
                  <a:pt x="235737" y="35966"/>
                </a:lnTo>
                <a:lnTo>
                  <a:pt x="235737" y="161036"/>
                </a:lnTo>
                <a:lnTo>
                  <a:pt x="235369" y="172758"/>
                </a:lnTo>
                <a:lnTo>
                  <a:pt x="226428" y="217081"/>
                </a:lnTo>
                <a:lnTo>
                  <a:pt x="205867" y="251574"/>
                </a:lnTo>
                <a:lnTo>
                  <a:pt x="173558" y="273431"/>
                </a:lnTo>
                <a:lnTo>
                  <a:pt x="140970" y="278714"/>
                </a:lnTo>
                <a:lnTo>
                  <a:pt x="129641" y="278142"/>
                </a:lnTo>
                <a:lnTo>
                  <a:pt x="91782" y="264299"/>
                </a:lnTo>
                <a:lnTo>
                  <a:pt x="65214" y="235546"/>
                </a:lnTo>
                <a:lnTo>
                  <a:pt x="50063" y="195364"/>
                </a:lnTo>
                <a:lnTo>
                  <a:pt x="46596" y="161036"/>
                </a:lnTo>
                <a:lnTo>
                  <a:pt x="46964" y="149339"/>
                </a:lnTo>
                <a:lnTo>
                  <a:pt x="55918" y="105092"/>
                </a:lnTo>
                <a:lnTo>
                  <a:pt x="76708" y="70281"/>
                </a:lnTo>
                <a:lnTo>
                  <a:pt x="109131" y="48361"/>
                </a:lnTo>
                <a:lnTo>
                  <a:pt x="140970" y="43065"/>
                </a:lnTo>
                <a:lnTo>
                  <a:pt x="152146" y="43662"/>
                </a:lnTo>
                <a:lnTo>
                  <a:pt x="190042" y="57543"/>
                </a:lnTo>
                <a:lnTo>
                  <a:pt x="216966" y="86575"/>
                </a:lnTo>
                <a:lnTo>
                  <a:pt x="232270" y="126771"/>
                </a:lnTo>
                <a:lnTo>
                  <a:pt x="235737" y="161036"/>
                </a:lnTo>
                <a:lnTo>
                  <a:pt x="235737" y="35966"/>
                </a:lnTo>
                <a:lnTo>
                  <a:pt x="203923" y="13500"/>
                </a:lnTo>
                <a:lnTo>
                  <a:pt x="158534" y="838"/>
                </a:lnTo>
                <a:lnTo>
                  <a:pt x="140970" y="0"/>
                </a:lnTo>
                <a:lnTo>
                  <a:pt x="123621" y="825"/>
                </a:lnTo>
                <a:lnTo>
                  <a:pt x="78409" y="13208"/>
                </a:lnTo>
                <a:lnTo>
                  <a:pt x="43649" y="38214"/>
                </a:lnTo>
                <a:lnTo>
                  <a:pt x="19227" y="72936"/>
                </a:lnTo>
                <a:lnTo>
                  <a:pt x="4787" y="114998"/>
                </a:lnTo>
                <a:lnTo>
                  <a:pt x="0" y="161036"/>
                </a:lnTo>
                <a:lnTo>
                  <a:pt x="533" y="176212"/>
                </a:lnTo>
                <a:lnTo>
                  <a:pt x="8509" y="220472"/>
                </a:lnTo>
                <a:lnTo>
                  <a:pt x="26250" y="260057"/>
                </a:lnTo>
                <a:lnTo>
                  <a:pt x="54089" y="291807"/>
                </a:lnTo>
                <a:lnTo>
                  <a:pt x="92341" y="313601"/>
                </a:lnTo>
                <a:lnTo>
                  <a:pt x="140970" y="321310"/>
                </a:lnTo>
                <a:lnTo>
                  <a:pt x="158699" y="320484"/>
                </a:lnTo>
                <a:lnTo>
                  <a:pt x="204317" y="308089"/>
                </a:lnTo>
                <a:lnTo>
                  <a:pt x="239115" y="283083"/>
                </a:lnTo>
                <a:lnTo>
                  <a:pt x="263525" y="248437"/>
                </a:lnTo>
                <a:lnTo>
                  <a:pt x="277761" y="206667"/>
                </a:lnTo>
                <a:lnTo>
                  <a:pt x="281914" y="176555"/>
                </a:lnTo>
                <a:lnTo>
                  <a:pt x="282435" y="161036"/>
                </a:lnTo>
                <a:close/>
              </a:path>
              <a:path w="568325" h="321309">
                <a:moveTo>
                  <a:pt x="568198" y="7239"/>
                </a:moveTo>
                <a:lnTo>
                  <a:pt x="521195" y="7239"/>
                </a:lnTo>
                <a:lnTo>
                  <a:pt x="521195" y="192366"/>
                </a:lnTo>
                <a:lnTo>
                  <a:pt x="520026" y="211937"/>
                </a:lnTo>
                <a:lnTo>
                  <a:pt x="502500" y="256298"/>
                </a:lnTo>
                <a:lnTo>
                  <a:pt x="463994" y="277317"/>
                </a:lnTo>
                <a:lnTo>
                  <a:pt x="446506" y="278714"/>
                </a:lnTo>
                <a:lnTo>
                  <a:pt x="436994" y="278345"/>
                </a:lnTo>
                <a:lnTo>
                  <a:pt x="399580" y="265277"/>
                </a:lnTo>
                <a:lnTo>
                  <a:pt x="375424" y="228498"/>
                </a:lnTo>
                <a:lnTo>
                  <a:pt x="370916" y="192366"/>
                </a:lnTo>
                <a:lnTo>
                  <a:pt x="370916" y="7239"/>
                </a:lnTo>
                <a:lnTo>
                  <a:pt x="324319" y="7239"/>
                </a:lnTo>
                <a:lnTo>
                  <a:pt x="324319" y="193941"/>
                </a:lnTo>
                <a:lnTo>
                  <a:pt x="324853" y="209359"/>
                </a:lnTo>
                <a:lnTo>
                  <a:pt x="332930" y="249745"/>
                </a:lnTo>
                <a:lnTo>
                  <a:pt x="357505" y="289775"/>
                </a:lnTo>
                <a:lnTo>
                  <a:pt x="396176" y="313474"/>
                </a:lnTo>
                <a:lnTo>
                  <a:pt x="446506" y="321310"/>
                </a:lnTo>
                <a:lnTo>
                  <a:pt x="459562" y="320814"/>
                </a:lnTo>
                <a:lnTo>
                  <a:pt x="506514" y="309092"/>
                </a:lnTo>
                <a:lnTo>
                  <a:pt x="541972" y="281266"/>
                </a:lnTo>
                <a:lnTo>
                  <a:pt x="563232" y="237350"/>
                </a:lnTo>
                <a:lnTo>
                  <a:pt x="568198" y="193941"/>
                </a:lnTo>
                <a:lnTo>
                  <a:pt x="568198" y="7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147408" y="852799"/>
            <a:ext cx="228600" cy="307340"/>
          </a:xfrm>
          <a:custGeom>
            <a:avLst/>
            <a:gdLst/>
            <a:ahLst/>
            <a:cxnLst/>
            <a:rect l="l" t="t" r="r" b="b"/>
            <a:pathLst>
              <a:path w="228600" h="307340">
                <a:moveTo>
                  <a:pt x="46209" y="306821"/>
                </a:moveTo>
                <a:lnTo>
                  <a:pt x="0" y="306821"/>
                </a:lnTo>
                <a:lnTo>
                  <a:pt x="0" y="0"/>
                </a:lnTo>
                <a:lnTo>
                  <a:pt x="116991" y="0"/>
                </a:lnTo>
                <a:lnTo>
                  <a:pt x="163788" y="7244"/>
                </a:lnTo>
                <a:lnTo>
                  <a:pt x="202263" y="33231"/>
                </a:lnTo>
                <a:lnTo>
                  <a:pt x="208992" y="42978"/>
                </a:lnTo>
                <a:lnTo>
                  <a:pt x="46209" y="42978"/>
                </a:lnTo>
                <a:lnTo>
                  <a:pt x="46209" y="137159"/>
                </a:lnTo>
                <a:lnTo>
                  <a:pt x="207734" y="137159"/>
                </a:lnTo>
                <a:lnTo>
                  <a:pt x="205200" y="141760"/>
                </a:lnTo>
                <a:lnTo>
                  <a:pt x="196787" y="152719"/>
                </a:lnTo>
                <a:lnTo>
                  <a:pt x="187015" y="161707"/>
                </a:lnTo>
                <a:lnTo>
                  <a:pt x="175885" y="168726"/>
                </a:lnTo>
                <a:lnTo>
                  <a:pt x="163396" y="173774"/>
                </a:lnTo>
                <a:lnTo>
                  <a:pt x="166707" y="180529"/>
                </a:lnTo>
                <a:lnTo>
                  <a:pt x="46209" y="180529"/>
                </a:lnTo>
                <a:lnTo>
                  <a:pt x="46209" y="306821"/>
                </a:lnTo>
                <a:close/>
              </a:path>
              <a:path w="228600" h="307340">
                <a:moveTo>
                  <a:pt x="207734" y="137159"/>
                </a:moveTo>
                <a:lnTo>
                  <a:pt x="113760" y="137159"/>
                </a:lnTo>
                <a:lnTo>
                  <a:pt x="128794" y="136314"/>
                </a:lnTo>
                <a:lnTo>
                  <a:pt x="141491" y="133781"/>
                </a:lnTo>
                <a:lnTo>
                  <a:pt x="170225" y="108156"/>
                </a:lnTo>
                <a:lnTo>
                  <a:pt x="173676" y="88894"/>
                </a:lnTo>
                <a:lnTo>
                  <a:pt x="172807" y="79067"/>
                </a:lnTo>
                <a:lnTo>
                  <a:pt x="141075" y="46135"/>
                </a:lnTo>
                <a:lnTo>
                  <a:pt x="112586" y="42978"/>
                </a:lnTo>
                <a:lnTo>
                  <a:pt x="208992" y="42978"/>
                </a:lnTo>
                <a:lnTo>
                  <a:pt x="220307" y="80040"/>
                </a:lnTo>
                <a:lnTo>
                  <a:pt x="220668" y="88502"/>
                </a:lnTo>
                <a:lnTo>
                  <a:pt x="219702" y="102844"/>
                </a:lnTo>
                <a:lnTo>
                  <a:pt x="216801" y="116502"/>
                </a:lnTo>
                <a:lnTo>
                  <a:pt x="211967" y="129474"/>
                </a:lnTo>
                <a:lnTo>
                  <a:pt x="207734" y="137159"/>
                </a:lnTo>
                <a:close/>
              </a:path>
              <a:path w="228600" h="307340">
                <a:moveTo>
                  <a:pt x="228598" y="306821"/>
                </a:moveTo>
                <a:lnTo>
                  <a:pt x="178179" y="306821"/>
                </a:lnTo>
                <a:lnTo>
                  <a:pt x="116893" y="180529"/>
                </a:lnTo>
                <a:lnTo>
                  <a:pt x="166707" y="180529"/>
                </a:lnTo>
                <a:lnTo>
                  <a:pt x="228598" y="306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505077" y="845565"/>
            <a:ext cx="2021839" cy="321310"/>
          </a:xfrm>
          <a:custGeom>
            <a:avLst/>
            <a:gdLst/>
            <a:ahLst/>
            <a:cxnLst/>
            <a:rect l="l" t="t" r="r" b="b"/>
            <a:pathLst>
              <a:path w="2021839" h="321309">
                <a:moveTo>
                  <a:pt x="240157" y="232016"/>
                </a:moveTo>
                <a:lnTo>
                  <a:pt x="230174" y="192519"/>
                </a:lnTo>
                <a:lnTo>
                  <a:pt x="199199" y="163144"/>
                </a:lnTo>
                <a:lnTo>
                  <a:pt x="159042" y="144894"/>
                </a:lnTo>
                <a:lnTo>
                  <a:pt x="118884" y="131432"/>
                </a:lnTo>
                <a:lnTo>
                  <a:pt x="106273" y="126314"/>
                </a:lnTo>
                <a:lnTo>
                  <a:pt x="74498" y="101473"/>
                </a:lnTo>
                <a:lnTo>
                  <a:pt x="70485" y="83705"/>
                </a:lnTo>
                <a:lnTo>
                  <a:pt x="70485" y="78219"/>
                </a:lnTo>
                <a:lnTo>
                  <a:pt x="96100" y="48552"/>
                </a:lnTo>
                <a:lnTo>
                  <a:pt x="117779" y="43065"/>
                </a:lnTo>
                <a:lnTo>
                  <a:pt x="125996" y="43065"/>
                </a:lnTo>
                <a:lnTo>
                  <a:pt x="163004" y="53936"/>
                </a:lnTo>
                <a:lnTo>
                  <a:pt x="188950" y="89179"/>
                </a:lnTo>
                <a:lnTo>
                  <a:pt x="238582" y="89179"/>
                </a:lnTo>
                <a:lnTo>
                  <a:pt x="223799" y="50114"/>
                </a:lnTo>
                <a:lnTo>
                  <a:pt x="193979" y="18656"/>
                </a:lnTo>
                <a:lnTo>
                  <a:pt x="158877" y="3568"/>
                </a:lnTo>
                <a:lnTo>
                  <a:pt x="125996" y="0"/>
                </a:lnTo>
                <a:lnTo>
                  <a:pt x="114935" y="381"/>
                </a:lnTo>
                <a:lnTo>
                  <a:pt x="74714" y="9512"/>
                </a:lnTo>
                <a:lnTo>
                  <a:pt x="37477" y="35725"/>
                </a:lnTo>
                <a:lnTo>
                  <a:pt x="20002" y="76149"/>
                </a:lnTo>
                <a:lnTo>
                  <a:pt x="19481" y="85661"/>
                </a:lnTo>
                <a:lnTo>
                  <a:pt x="19875" y="94272"/>
                </a:lnTo>
                <a:lnTo>
                  <a:pt x="33705" y="130251"/>
                </a:lnTo>
                <a:lnTo>
                  <a:pt x="66192" y="157327"/>
                </a:lnTo>
                <a:lnTo>
                  <a:pt x="105181" y="174561"/>
                </a:lnTo>
                <a:lnTo>
                  <a:pt x="148780" y="189941"/>
                </a:lnTo>
                <a:lnTo>
                  <a:pt x="154851" y="192544"/>
                </a:lnTo>
                <a:lnTo>
                  <a:pt x="186931" y="219748"/>
                </a:lnTo>
                <a:lnTo>
                  <a:pt x="189052" y="227152"/>
                </a:lnTo>
                <a:lnTo>
                  <a:pt x="189052" y="240804"/>
                </a:lnTo>
                <a:lnTo>
                  <a:pt x="164338" y="271957"/>
                </a:lnTo>
                <a:lnTo>
                  <a:pt x="127571" y="278714"/>
                </a:lnTo>
                <a:lnTo>
                  <a:pt x="115341" y="277964"/>
                </a:lnTo>
                <a:lnTo>
                  <a:pt x="73634" y="259359"/>
                </a:lnTo>
                <a:lnTo>
                  <a:pt x="51104" y="221742"/>
                </a:lnTo>
                <a:lnTo>
                  <a:pt x="0" y="221742"/>
                </a:lnTo>
                <a:lnTo>
                  <a:pt x="19977" y="268516"/>
                </a:lnTo>
                <a:lnTo>
                  <a:pt x="48945" y="298983"/>
                </a:lnTo>
                <a:lnTo>
                  <a:pt x="85204" y="315722"/>
                </a:lnTo>
                <a:lnTo>
                  <a:pt x="126784" y="321310"/>
                </a:lnTo>
                <a:lnTo>
                  <a:pt x="139357" y="320903"/>
                </a:lnTo>
                <a:lnTo>
                  <a:pt x="183616" y="311467"/>
                </a:lnTo>
                <a:lnTo>
                  <a:pt x="216281" y="290728"/>
                </a:lnTo>
                <a:lnTo>
                  <a:pt x="238150" y="251333"/>
                </a:lnTo>
                <a:lnTo>
                  <a:pt x="239649" y="241909"/>
                </a:lnTo>
                <a:lnTo>
                  <a:pt x="240157" y="232016"/>
                </a:lnTo>
                <a:close/>
              </a:path>
              <a:path w="2021839" h="321309">
                <a:moveTo>
                  <a:pt x="556831" y="161036"/>
                </a:moveTo>
                <a:lnTo>
                  <a:pt x="552069" y="115519"/>
                </a:lnTo>
                <a:lnTo>
                  <a:pt x="537565" y="73342"/>
                </a:lnTo>
                <a:lnTo>
                  <a:pt x="513118" y="38684"/>
                </a:lnTo>
                <a:lnTo>
                  <a:pt x="510133" y="35966"/>
                </a:lnTo>
                <a:lnTo>
                  <a:pt x="510133" y="161036"/>
                </a:lnTo>
                <a:lnTo>
                  <a:pt x="509765" y="172758"/>
                </a:lnTo>
                <a:lnTo>
                  <a:pt x="500811" y="217081"/>
                </a:lnTo>
                <a:lnTo>
                  <a:pt x="480250" y="251574"/>
                </a:lnTo>
                <a:lnTo>
                  <a:pt x="447941" y="273431"/>
                </a:lnTo>
                <a:lnTo>
                  <a:pt x="415366" y="278714"/>
                </a:lnTo>
                <a:lnTo>
                  <a:pt x="404037" y="278142"/>
                </a:lnTo>
                <a:lnTo>
                  <a:pt x="366166" y="264299"/>
                </a:lnTo>
                <a:lnTo>
                  <a:pt x="339598" y="235546"/>
                </a:lnTo>
                <a:lnTo>
                  <a:pt x="324459" y="195364"/>
                </a:lnTo>
                <a:lnTo>
                  <a:pt x="320979" y="161036"/>
                </a:lnTo>
                <a:lnTo>
                  <a:pt x="321348" y="149339"/>
                </a:lnTo>
                <a:lnTo>
                  <a:pt x="330314" y="105092"/>
                </a:lnTo>
                <a:lnTo>
                  <a:pt x="351104" y="70281"/>
                </a:lnTo>
                <a:lnTo>
                  <a:pt x="383514" y="48361"/>
                </a:lnTo>
                <a:lnTo>
                  <a:pt x="415366" y="43065"/>
                </a:lnTo>
                <a:lnTo>
                  <a:pt x="426529" y="43662"/>
                </a:lnTo>
                <a:lnTo>
                  <a:pt x="464439" y="57543"/>
                </a:lnTo>
                <a:lnTo>
                  <a:pt x="491350" y="86575"/>
                </a:lnTo>
                <a:lnTo>
                  <a:pt x="506666" y="126771"/>
                </a:lnTo>
                <a:lnTo>
                  <a:pt x="510133" y="161036"/>
                </a:lnTo>
                <a:lnTo>
                  <a:pt x="510133" y="35966"/>
                </a:lnTo>
                <a:lnTo>
                  <a:pt x="478307" y="13500"/>
                </a:lnTo>
                <a:lnTo>
                  <a:pt x="432917" y="838"/>
                </a:lnTo>
                <a:lnTo>
                  <a:pt x="415366" y="0"/>
                </a:lnTo>
                <a:lnTo>
                  <a:pt x="398018" y="825"/>
                </a:lnTo>
                <a:lnTo>
                  <a:pt x="352806" y="13208"/>
                </a:lnTo>
                <a:lnTo>
                  <a:pt x="318033" y="38214"/>
                </a:lnTo>
                <a:lnTo>
                  <a:pt x="293624" y="72936"/>
                </a:lnTo>
                <a:lnTo>
                  <a:pt x="279171" y="114998"/>
                </a:lnTo>
                <a:lnTo>
                  <a:pt x="274383" y="161036"/>
                </a:lnTo>
                <a:lnTo>
                  <a:pt x="274916" y="176212"/>
                </a:lnTo>
                <a:lnTo>
                  <a:pt x="282905" y="220472"/>
                </a:lnTo>
                <a:lnTo>
                  <a:pt x="300634" y="260057"/>
                </a:lnTo>
                <a:lnTo>
                  <a:pt x="328472" y="291807"/>
                </a:lnTo>
                <a:lnTo>
                  <a:pt x="366737" y="313601"/>
                </a:lnTo>
                <a:lnTo>
                  <a:pt x="415366" y="321310"/>
                </a:lnTo>
                <a:lnTo>
                  <a:pt x="433082" y="320484"/>
                </a:lnTo>
                <a:lnTo>
                  <a:pt x="478701" y="308089"/>
                </a:lnTo>
                <a:lnTo>
                  <a:pt x="513511" y="283083"/>
                </a:lnTo>
                <a:lnTo>
                  <a:pt x="517309" y="278714"/>
                </a:lnTo>
                <a:lnTo>
                  <a:pt x="522757" y="272453"/>
                </a:lnTo>
                <a:lnTo>
                  <a:pt x="543775" y="235242"/>
                </a:lnTo>
                <a:lnTo>
                  <a:pt x="554748" y="191757"/>
                </a:lnTo>
                <a:lnTo>
                  <a:pt x="556310" y="176555"/>
                </a:lnTo>
                <a:lnTo>
                  <a:pt x="556831" y="161036"/>
                </a:lnTo>
                <a:close/>
              </a:path>
              <a:path w="2021839" h="321309">
                <a:moveTo>
                  <a:pt x="792060" y="271462"/>
                </a:moveTo>
                <a:lnTo>
                  <a:pt x="646480" y="271462"/>
                </a:lnTo>
                <a:lnTo>
                  <a:pt x="646480" y="7302"/>
                </a:lnTo>
                <a:lnTo>
                  <a:pt x="600278" y="7302"/>
                </a:lnTo>
                <a:lnTo>
                  <a:pt x="600278" y="271462"/>
                </a:lnTo>
                <a:lnTo>
                  <a:pt x="600278" y="314642"/>
                </a:lnTo>
                <a:lnTo>
                  <a:pt x="792060" y="314642"/>
                </a:lnTo>
                <a:lnTo>
                  <a:pt x="792060" y="271462"/>
                </a:lnTo>
                <a:close/>
              </a:path>
              <a:path w="2021839" h="321309">
                <a:moveTo>
                  <a:pt x="1065364" y="7239"/>
                </a:moveTo>
                <a:lnTo>
                  <a:pt x="1018362" y="7239"/>
                </a:lnTo>
                <a:lnTo>
                  <a:pt x="1018362" y="192366"/>
                </a:lnTo>
                <a:lnTo>
                  <a:pt x="1017193" y="211937"/>
                </a:lnTo>
                <a:lnTo>
                  <a:pt x="999667" y="256298"/>
                </a:lnTo>
                <a:lnTo>
                  <a:pt x="961161" y="277317"/>
                </a:lnTo>
                <a:lnTo>
                  <a:pt x="943673" y="278714"/>
                </a:lnTo>
                <a:lnTo>
                  <a:pt x="934161" y="278345"/>
                </a:lnTo>
                <a:lnTo>
                  <a:pt x="896747" y="265277"/>
                </a:lnTo>
                <a:lnTo>
                  <a:pt x="872591" y="228498"/>
                </a:lnTo>
                <a:lnTo>
                  <a:pt x="868083" y="192366"/>
                </a:lnTo>
                <a:lnTo>
                  <a:pt x="868083" y="7239"/>
                </a:lnTo>
                <a:lnTo>
                  <a:pt x="821486" y="7239"/>
                </a:lnTo>
                <a:lnTo>
                  <a:pt x="821486" y="193941"/>
                </a:lnTo>
                <a:lnTo>
                  <a:pt x="822032" y="209359"/>
                </a:lnTo>
                <a:lnTo>
                  <a:pt x="830097" y="249745"/>
                </a:lnTo>
                <a:lnTo>
                  <a:pt x="854671" y="289775"/>
                </a:lnTo>
                <a:lnTo>
                  <a:pt x="893343" y="313474"/>
                </a:lnTo>
                <a:lnTo>
                  <a:pt x="943673" y="321310"/>
                </a:lnTo>
                <a:lnTo>
                  <a:pt x="956729" y="320814"/>
                </a:lnTo>
                <a:lnTo>
                  <a:pt x="1003681" y="309092"/>
                </a:lnTo>
                <a:lnTo>
                  <a:pt x="1039152" y="281266"/>
                </a:lnTo>
                <a:lnTo>
                  <a:pt x="1060399" y="237350"/>
                </a:lnTo>
                <a:lnTo>
                  <a:pt x="1065364" y="193941"/>
                </a:lnTo>
                <a:lnTo>
                  <a:pt x="1065364" y="7239"/>
                </a:lnTo>
                <a:close/>
              </a:path>
              <a:path w="2021839" h="321309">
                <a:moveTo>
                  <a:pt x="1326464" y="7302"/>
                </a:moveTo>
                <a:lnTo>
                  <a:pt x="1092187" y="7302"/>
                </a:lnTo>
                <a:lnTo>
                  <a:pt x="1092187" y="50482"/>
                </a:lnTo>
                <a:lnTo>
                  <a:pt x="1185976" y="50482"/>
                </a:lnTo>
                <a:lnTo>
                  <a:pt x="1185976" y="314642"/>
                </a:lnTo>
                <a:lnTo>
                  <a:pt x="1232573" y="314642"/>
                </a:lnTo>
                <a:lnTo>
                  <a:pt x="1232573" y="50482"/>
                </a:lnTo>
                <a:lnTo>
                  <a:pt x="1326464" y="50482"/>
                </a:lnTo>
                <a:lnTo>
                  <a:pt x="1326464" y="7302"/>
                </a:lnTo>
                <a:close/>
              </a:path>
              <a:path w="2021839" h="321309">
                <a:moveTo>
                  <a:pt x="1404429" y="7239"/>
                </a:moveTo>
                <a:lnTo>
                  <a:pt x="1357718" y="7239"/>
                </a:lnTo>
                <a:lnTo>
                  <a:pt x="1357718" y="314058"/>
                </a:lnTo>
                <a:lnTo>
                  <a:pt x="1404429" y="314058"/>
                </a:lnTo>
                <a:lnTo>
                  <a:pt x="1404429" y="7239"/>
                </a:lnTo>
                <a:close/>
              </a:path>
              <a:path w="2021839" h="321309">
                <a:moveTo>
                  <a:pt x="1726425" y="161036"/>
                </a:moveTo>
                <a:lnTo>
                  <a:pt x="1721650" y="115519"/>
                </a:lnTo>
                <a:lnTo>
                  <a:pt x="1707159" y="73342"/>
                </a:lnTo>
                <a:lnTo>
                  <a:pt x="1686509" y="43065"/>
                </a:lnTo>
                <a:lnTo>
                  <a:pt x="1682711" y="38684"/>
                </a:lnTo>
                <a:lnTo>
                  <a:pt x="1679727" y="35966"/>
                </a:lnTo>
                <a:lnTo>
                  <a:pt x="1679727" y="161036"/>
                </a:lnTo>
                <a:lnTo>
                  <a:pt x="1679359" y="172758"/>
                </a:lnTo>
                <a:lnTo>
                  <a:pt x="1670405" y="217081"/>
                </a:lnTo>
                <a:lnTo>
                  <a:pt x="1649844" y="251574"/>
                </a:lnTo>
                <a:lnTo>
                  <a:pt x="1617535" y="273431"/>
                </a:lnTo>
                <a:lnTo>
                  <a:pt x="1584947" y="278714"/>
                </a:lnTo>
                <a:lnTo>
                  <a:pt x="1573631" y="278142"/>
                </a:lnTo>
                <a:lnTo>
                  <a:pt x="1535760" y="264299"/>
                </a:lnTo>
                <a:lnTo>
                  <a:pt x="1509191" y="235546"/>
                </a:lnTo>
                <a:lnTo>
                  <a:pt x="1494040" y="195364"/>
                </a:lnTo>
                <a:lnTo>
                  <a:pt x="1490573" y="161036"/>
                </a:lnTo>
                <a:lnTo>
                  <a:pt x="1490941" y="149339"/>
                </a:lnTo>
                <a:lnTo>
                  <a:pt x="1499895" y="105092"/>
                </a:lnTo>
                <a:lnTo>
                  <a:pt x="1520698" y="70281"/>
                </a:lnTo>
                <a:lnTo>
                  <a:pt x="1553108" y="48361"/>
                </a:lnTo>
                <a:lnTo>
                  <a:pt x="1584947" y="43065"/>
                </a:lnTo>
                <a:lnTo>
                  <a:pt x="1596123" y="43662"/>
                </a:lnTo>
                <a:lnTo>
                  <a:pt x="1634020" y="57543"/>
                </a:lnTo>
                <a:lnTo>
                  <a:pt x="1660944" y="86575"/>
                </a:lnTo>
                <a:lnTo>
                  <a:pt x="1676247" y="126771"/>
                </a:lnTo>
                <a:lnTo>
                  <a:pt x="1679727" y="161036"/>
                </a:lnTo>
                <a:lnTo>
                  <a:pt x="1679727" y="35966"/>
                </a:lnTo>
                <a:lnTo>
                  <a:pt x="1647901" y="13500"/>
                </a:lnTo>
                <a:lnTo>
                  <a:pt x="1602511" y="838"/>
                </a:lnTo>
                <a:lnTo>
                  <a:pt x="1584947" y="0"/>
                </a:lnTo>
                <a:lnTo>
                  <a:pt x="1567611" y="825"/>
                </a:lnTo>
                <a:lnTo>
                  <a:pt x="1522399" y="13208"/>
                </a:lnTo>
                <a:lnTo>
                  <a:pt x="1487627" y="38214"/>
                </a:lnTo>
                <a:lnTo>
                  <a:pt x="1463217" y="72936"/>
                </a:lnTo>
                <a:lnTo>
                  <a:pt x="1448765" y="114998"/>
                </a:lnTo>
                <a:lnTo>
                  <a:pt x="1443977" y="161036"/>
                </a:lnTo>
                <a:lnTo>
                  <a:pt x="1444510" y="176212"/>
                </a:lnTo>
                <a:lnTo>
                  <a:pt x="1452499" y="220472"/>
                </a:lnTo>
                <a:lnTo>
                  <a:pt x="1470228" y="260057"/>
                </a:lnTo>
                <a:lnTo>
                  <a:pt x="1498066" y="291807"/>
                </a:lnTo>
                <a:lnTo>
                  <a:pt x="1536331" y="313601"/>
                </a:lnTo>
                <a:lnTo>
                  <a:pt x="1584947" y="321310"/>
                </a:lnTo>
                <a:lnTo>
                  <a:pt x="1602676" y="320484"/>
                </a:lnTo>
                <a:lnTo>
                  <a:pt x="1648294" y="308089"/>
                </a:lnTo>
                <a:lnTo>
                  <a:pt x="1683092" y="283083"/>
                </a:lnTo>
                <a:lnTo>
                  <a:pt x="1707502" y="248437"/>
                </a:lnTo>
                <a:lnTo>
                  <a:pt x="1721739" y="206667"/>
                </a:lnTo>
                <a:lnTo>
                  <a:pt x="1725904" y="176555"/>
                </a:lnTo>
                <a:lnTo>
                  <a:pt x="1726425" y="161036"/>
                </a:lnTo>
                <a:close/>
              </a:path>
              <a:path w="2021839" h="321309">
                <a:moveTo>
                  <a:pt x="2021471" y="7239"/>
                </a:moveTo>
                <a:lnTo>
                  <a:pt x="1974773" y="7239"/>
                </a:lnTo>
                <a:lnTo>
                  <a:pt x="1980234" y="251472"/>
                </a:lnTo>
                <a:lnTo>
                  <a:pt x="1857006" y="69011"/>
                </a:lnTo>
                <a:lnTo>
                  <a:pt x="1815287" y="7239"/>
                </a:lnTo>
                <a:lnTo>
                  <a:pt x="1769872" y="7239"/>
                </a:lnTo>
                <a:lnTo>
                  <a:pt x="1769872" y="314058"/>
                </a:lnTo>
                <a:lnTo>
                  <a:pt x="1816569" y="314058"/>
                </a:lnTo>
                <a:lnTo>
                  <a:pt x="1811121" y="79121"/>
                </a:lnTo>
                <a:lnTo>
                  <a:pt x="1975650" y="314058"/>
                </a:lnTo>
                <a:lnTo>
                  <a:pt x="2021471" y="314058"/>
                </a:lnTo>
                <a:lnTo>
                  <a:pt x="2021471" y="252476"/>
                </a:lnTo>
                <a:lnTo>
                  <a:pt x="2021471" y="7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663759" y="852804"/>
            <a:ext cx="565150" cy="307340"/>
          </a:xfrm>
          <a:custGeom>
            <a:avLst/>
            <a:gdLst/>
            <a:ahLst/>
            <a:cxnLst/>
            <a:rect l="l" t="t" r="r" b="b"/>
            <a:pathLst>
              <a:path w="565150" h="307340">
                <a:moveTo>
                  <a:pt x="290372" y="306819"/>
                </a:moveTo>
                <a:lnTo>
                  <a:pt x="258368" y="225856"/>
                </a:lnTo>
                <a:lnTo>
                  <a:pt x="241185" y="182384"/>
                </a:lnTo>
                <a:lnTo>
                  <a:pt x="192570" y="59410"/>
                </a:lnTo>
                <a:lnTo>
                  <a:pt x="192570" y="182384"/>
                </a:lnTo>
                <a:lnTo>
                  <a:pt x="98399" y="182384"/>
                </a:lnTo>
                <a:lnTo>
                  <a:pt x="146024" y="48958"/>
                </a:lnTo>
                <a:lnTo>
                  <a:pt x="192570" y="182384"/>
                </a:lnTo>
                <a:lnTo>
                  <a:pt x="192570" y="59410"/>
                </a:lnTo>
                <a:lnTo>
                  <a:pt x="188163" y="48260"/>
                </a:lnTo>
                <a:lnTo>
                  <a:pt x="169075" y="0"/>
                </a:lnTo>
                <a:lnTo>
                  <a:pt x="123355" y="0"/>
                </a:lnTo>
                <a:lnTo>
                  <a:pt x="0" y="306819"/>
                </a:lnTo>
                <a:lnTo>
                  <a:pt x="49149" y="306819"/>
                </a:lnTo>
                <a:lnTo>
                  <a:pt x="81254" y="225856"/>
                </a:lnTo>
                <a:lnTo>
                  <a:pt x="209613" y="225856"/>
                </a:lnTo>
                <a:lnTo>
                  <a:pt x="241236" y="306819"/>
                </a:lnTo>
                <a:lnTo>
                  <a:pt x="290372" y="306819"/>
                </a:lnTo>
                <a:close/>
              </a:path>
              <a:path w="565150" h="307340">
                <a:moveTo>
                  <a:pt x="564540" y="0"/>
                </a:moveTo>
                <a:lnTo>
                  <a:pt x="517842" y="0"/>
                </a:lnTo>
                <a:lnTo>
                  <a:pt x="523303" y="244233"/>
                </a:lnTo>
                <a:lnTo>
                  <a:pt x="400088" y="61772"/>
                </a:lnTo>
                <a:lnTo>
                  <a:pt x="358368" y="0"/>
                </a:lnTo>
                <a:lnTo>
                  <a:pt x="312940" y="0"/>
                </a:lnTo>
                <a:lnTo>
                  <a:pt x="312940" y="306819"/>
                </a:lnTo>
                <a:lnTo>
                  <a:pt x="359638" y="306819"/>
                </a:lnTo>
                <a:lnTo>
                  <a:pt x="354190" y="71882"/>
                </a:lnTo>
                <a:lnTo>
                  <a:pt x="518731" y="306819"/>
                </a:lnTo>
                <a:lnTo>
                  <a:pt x="564540" y="306819"/>
                </a:lnTo>
                <a:lnTo>
                  <a:pt x="564540" y="245237"/>
                </a:lnTo>
                <a:lnTo>
                  <a:pt x="564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288594" y="852799"/>
            <a:ext cx="252095" cy="307340"/>
          </a:xfrm>
          <a:custGeom>
            <a:avLst/>
            <a:gdLst/>
            <a:ahLst/>
            <a:cxnLst/>
            <a:rect l="l" t="t" r="r" b="b"/>
            <a:pathLst>
              <a:path w="252095" h="307340">
                <a:moveTo>
                  <a:pt x="108180" y="306821"/>
                </a:moveTo>
                <a:lnTo>
                  <a:pt x="0" y="306821"/>
                </a:lnTo>
                <a:lnTo>
                  <a:pt x="0" y="0"/>
                </a:lnTo>
                <a:lnTo>
                  <a:pt x="113369" y="0"/>
                </a:lnTo>
                <a:lnTo>
                  <a:pt x="163812" y="7599"/>
                </a:lnTo>
                <a:lnTo>
                  <a:pt x="201774" y="29101"/>
                </a:lnTo>
                <a:lnTo>
                  <a:pt x="215584" y="42978"/>
                </a:lnTo>
                <a:lnTo>
                  <a:pt x="46698" y="42978"/>
                </a:lnTo>
                <a:lnTo>
                  <a:pt x="46698" y="264234"/>
                </a:lnTo>
                <a:lnTo>
                  <a:pt x="215651" y="264234"/>
                </a:lnTo>
                <a:lnTo>
                  <a:pt x="207825" y="272421"/>
                </a:lnTo>
                <a:lnTo>
                  <a:pt x="172305" y="295073"/>
                </a:lnTo>
                <a:lnTo>
                  <a:pt x="125992" y="306087"/>
                </a:lnTo>
                <a:lnTo>
                  <a:pt x="108180" y="306821"/>
                </a:lnTo>
                <a:close/>
              </a:path>
              <a:path w="252095" h="307340">
                <a:moveTo>
                  <a:pt x="215651" y="264234"/>
                </a:moveTo>
                <a:lnTo>
                  <a:pt x="108180" y="264234"/>
                </a:lnTo>
                <a:lnTo>
                  <a:pt x="118454" y="263812"/>
                </a:lnTo>
                <a:lnTo>
                  <a:pt x="128323" y="262546"/>
                </a:lnTo>
                <a:lnTo>
                  <a:pt x="170623" y="243436"/>
                </a:lnTo>
                <a:lnTo>
                  <a:pt x="193415" y="212494"/>
                </a:lnTo>
                <a:lnTo>
                  <a:pt x="204441" y="167092"/>
                </a:lnTo>
                <a:lnTo>
                  <a:pt x="204906" y="153410"/>
                </a:lnTo>
                <a:lnTo>
                  <a:pt x="204582" y="143394"/>
                </a:lnTo>
                <a:lnTo>
                  <a:pt x="196768" y="103940"/>
                </a:lnTo>
                <a:lnTo>
                  <a:pt x="176894" y="70757"/>
                </a:lnTo>
                <a:lnTo>
                  <a:pt x="143094" y="48485"/>
                </a:lnTo>
                <a:lnTo>
                  <a:pt x="107299" y="42978"/>
                </a:lnTo>
                <a:lnTo>
                  <a:pt x="215584" y="42978"/>
                </a:lnTo>
                <a:lnTo>
                  <a:pt x="240071" y="85228"/>
                </a:lnTo>
                <a:lnTo>
                  <a:pt x="249769" y="126218"/>
                </a:lnTo>
                <a:lnTo>
                  <a:pt x="251605" y="153802"/>
                </a:lnTo>
                <a:lnTo>
                  <a:pt x="251085" y="169637"/>
                </a:lnTo>
                <a:lnTo>
                  <a:pt x="243283" y="213913"/>
                </a:lnTo>
                <a:lnTo>
                  <a:pt x="225514" y="251709"/>
                </a:lnTo>
                <a:lnTo>
                  <a:pt x="217242" y="262570"/>
                </a:lnTo>
                <a:lnTo>
                  <a:pt x="215651" y="264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689589" y="845565"/>
            <a:ext cx="553720" cy="321310"/>
          </a:xfrm>
          <a:custGeom>
            <a:avLst/>
            <a:gdLst/>
            <a:ahLst/>
            <a:cxnLst/>
            <a:rect l="l" t="t" r="r" b="b"/>
            <a:pathLst>
              <a:path w="553720" h="321309">
                <a:moveTo>
                  <a:pt x="46697" y="7239"/>
                </a:moveTo>
                <a:lnTo>
                  <a:pt x="0" y="7239"/>
                </a:lnTo>
                <a:lnTo>
                  <a:pt x="0" y="314058"/>
                </a:lnTo>
                <a:lnTo>
                  <a:pt x="46697" y="314058"/>
                </a:lnTo>
                <a:lnTo>
                  <a:pt x="46697" y="7239"/>
                </a:lnTo>
                <a:close/>
              </a:path>
              <a:path w="553720" h="321309">
                <a:moveTo>
                  <a:pt x="302907" y="7302"/>
                </a:moveTo>
                <a:lnTo>
                  <a:pt x="68630" y="7302"/>
                </a:lnTo>
                <a:lnTo>
                  <a:pt x="68630" y="50482"/>
                </a:lnTo>
                <a:lnTo>
                  <a:pt x="162420" y="50482"/>
                </a:lnTo>
                <a:lnTo>
                  <a:pt x="162420" y="314642"/>
                </a:lnTo>
                <a:lnTo>
                  <a:pt x="209016" y="314642"/>
                </a:lnTo>
                <a:lnTo>
                  <a:pt x="209016" y="50482"/>
                </a:lnTo>
                <a:lnTo>
                  <a:pt x="302907" y="50482"/>
                </a:lnTo>
                <a:lnTo>
                  <a:pt x="302907" y="7302"/>
                </a:lnTo>
                <a:close/>
              </a:path>
              <a:path w="553720" h="321309">
                <a:moveTo>
                  <a:pt x="553275" y="232016"/>
                </a:moveTo>
                <a:lnTo>
                  <a:pt x="543293" y="192519"/>
                </a:lnTo>
                <a:lnTo>
                  <a:pt x="512330" y="163144"/>
                </a:lnTo>
                <a:lnTo>
                  <a:pt x="472160" y="144894"/>
                </a:lnTo>
                <a:lnTo>
                  <a:pt x="432015" y="131432"/>
                </a:lnTo>
                <a:lnTo>
                  <a:pt x="419392" y="126314"/>
                </a:lnTo>
                <a:lnTo>
                  <a:pt x="387629" y="101473"/>
                </a:lnTo>
                <a:lnTo>
                  <a:pt x="383616" y="83705"/>
                </a:lnTo>
                <a:lnTo>
                  <a:pt x="383616" y="78219"/>
                </a:lnTo>
                <a:lnTo>
                  <a:pt x="409232" y="48552"/>
                </a:lnTo>
                <a:lnTo>
                  <a:pt x="430898" y="43065"/>
                </a:lnTo>
                <a:lnTo>
                  <a:pt x="439115" y="43065"/>
                </a:lnTo>
                <a:lnTo>
                  <a:pt x="476123" y="53936"/>
                </a:lnTo>
                <a:lnTo>
                  <a:pt x="502069" y="89179"/>
                </a:lnTo>
                <a:lnTo>
                  <a:pt x="551700" y="89179"/>
                </a:lnTo>
                <a:lnTo>
                  <a:pt x="536917" y="50114"/>
                </a:lnTo>
                <a:lnTo>
                  <a:pt x="507098" y="18656"/>
                </a:lnTo>
                <a:lnTo>
                  <a:pt x="471995" y="3568"/>
                </a:lnTo>
                <a:lnTo>
                  <a:pt x="439115" y="0"/>
                </a:lnTo>
                <a:lnTo>
                  <a:pt x="428053" y="381"/>
                </a:lnTo>
                <a:lnTo>
                  <a:pt x="387832" y="9512"/>
                </a:lnTo>
                <a:lnTo>
                  <a:pt x="350596" y="35725"/>
                </a:lnTo>
                <a:lnTo>
                  <a:pt x="333121" y="76149"/>
                </a:lnTo>
                <a:lnTo>
                  <a:pt x="332600" y="85661"/>
                </a:lnTo>
                <a:lnTo>
                  <a:pt x="333006" y="94272"/>
                </a:lnTo>
                <a:lnTo>
                  <a:pt x="346824" y="130251"/>
                </a:lnTo>
                <a:lnTo>
                  <a:pt x="379310" y="157327"/>
                </a:lnTo>
                <a:lnTo>
                  <a:pt x="418299" y="174561"/>
                </a:lnTo>
                <a:lnTo>
                  <a:pt x="461899" y="189941"/>
                </a:lnTo>
                <a:lnTo>
                  <a:pt x="467982" y="192544"/>
                </a:lnTo>
                <a:lnTo>
                  <a:pt x="500049" y="219748"/>
                </a:lnTo>
                <a:lnTo>
                  <a:pt x="502170" y="227152"/>
                </a:lnTo>
                <a:lnTo>
                  <a:pt x="502170" y="240804"/>
                </a:lnTo>
                <a:lnTo>
                  <a:pt x="477469" y="271957"/>
                </a:lnTo>
                <a:lnTo>
                  <a:pt x="440690" y="278714"/>
                </a:lnTo>
                <a:lnTo>
                  <a:pt x="428459" y="277964"/>
                </a:lnTo>
                <a:lnTo>
                  <a:pt x="386753" y="259359"/>
                </a:lnTo>
                <a:lnTo>
                  <a:pt x="364223" y="221742"/>
                </a:lnTo>
                <a:lnTo>
                  <a:pt x="313118" y="221742"/>
                </a:lnTo>
                <a:lnTo>
                  <a:pt x="333095" y="268516"/>
                </a:lnTo>
                <a:lnTo>
                  <a:pt x="362077" y="298983"/>
                </a:lnTo>
                <a:lnTo>
                  <a:pt x="398322" y="315722"/>
                </a:lnTo>
                <a:lnTo>
                  <a:pt x="439902" y="321310"/>
                </a:lnTo>
                <a:lnTo>
                  <a:pt x="452475" y="320903"/>
                </a:lnTo>
                <a:lnTo>
                  <a:pt x="496735" y="311467"/>
                </a:lnTo>
                <a:lnTo>
                  <a:pt x="529399" y="290728"/>
                </a:lnTo>
                <a:lnTo>
                  <a:pt x="551268" y="251333"/>
                </a:lnTo>
                <a:lnTo>
                  <a:pt x="552767" y="241909"/>
                </a:lnTo>
                <a:lnTo>
                  <a:pt x="553275" y="232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5368315" y="852804"/>
            <a:ext cx="1034415" cy="314325"/>
          </a:xfrm>
          <a:custGeom>
            <a:avLst/>
            <a:gdLst/>
            <a:ahLst/>
            <a:cxnLst/>
            <a:rect l="l" t="t" r="r" b="b"/>
            <a:pathLst>
              <a:path w="1034414" h="314325">
                <a:moveTo>
                  <a:pt x="271868" y="0"/>
                </a:moveTo>
                <a:lnTo>
                  <a:pt x="221653" y="0"/>
                </a:lnTo>
                <a:lnTo>
                  <a:pt x="136283" y="255041"/>
                </a:lnTo>
                <a:lnTo>
                  <a:pt x="50228" y="0"/>
                </a:lnTo>
                <a:lnTo>
                  <a:pt x="0" y="0"/>
                </a:lnTo>
                <a:lnTo>
                  <a:pt x="112979" y="306819"/>
                </a:lnTo>
                <a:lnTo>
                  <a:pt x="160070" y="306819"/>
                </a:lnTo>
                <a:lnTo>
                  <a:pt x="178511" y="256209"/>
                </a:lnTo>
                <a:lnTo>
                  <a:pt x="271868" y="0"/>
                </a:lnTo>
                <a:close/>
              </a:path>
              <a:path w="1034414" h="314325">
                <a:moveTo>
                  <a:pt x="546277" y="306819"/>
                </a:moveTo>
                <a:lnTo>
                  <a:pt x="514273" y="225856"/>
                </a:lnTo>
                <a:lnTo>
                  <a:pt x="497090" y="182384"/>
                </a:lnTo>
                <a:lnTo>
                  <a:pt x="448475" y="59448"/>
                </a:lnTo>
                <a:lnTo>
                  <a:pt x="448475" y="182384"/>
                </a:lnTo>
                <a:lnTo>
                  <a:pt x="354291" y="182384"/>
                </a:lnTo>
                <a:lnTo>
                  <a:pt x="401916" y="48958"/>
                </a:lnTo>
                <a:lnTo>
                  <a:pt x="448475" y="182384"/>
                </a:lnTo>
                <a:lnTo>
                  <a:pt x="448475" y="59448"/>
                </a:lnTo>
                <a:lnTo>
                  <a:pt x="444055" y="48260"/>
                </a:lnTo>
                <a:lnTo>
                  <a:pt x="424980" y="0"/>
                </a:lnTo>
                <a:lnTo>
                  <a:pt x="379260" y="0"/>
                </a:lnTo>
                <a:lnTo>
                  <a:pt x="255905" y="306819"/>
                </a:lnTo>
                <a:lnTo>
                  <a:pt x="305054" y="306819"/>
                </a:lnTo>
                <a:lnTo>
                  <a:pt x="337159" y="225856"/>
                </a:lnTo>
                <a:lnTo>
                  <a:pt x="465505" y="225856"/>
                </a:lnTo>
                <a:lnTo>
                  <a:pt x="497128" y="306819"/>
                </a:lnTo>
                <a:lnTo>
                  <a:pt x="546277" y="306819"/>
                </a:lnTo>
                <a:close/>
              </a:path>
              <a:path w="1034414" h="314325">
                <a:moveTo>
                  <a:pt x="760628" y="264223"/>
                </a:moveTo>
                <a:lnTo>
                  <a:pt x="615048" y="264223"/>
                </a:lnTo>
                <a:lnTo>
                  <a:pt x="615048" y="63"/>
                </a:lnTo>
                <a:lnTo>
                  <a:pt x="568833" y="63"/>
                </a:lnTo>
                <a:lnTo>
                  <a:pt x="568833" y="264223"/>
                </a:lnTo>
                <a:lnTo>
                  <a:pt x="568833" y="307403"/>
                </a:lnTo>
                <a:lnTo>
                  <a:pt x="760628" y="307403"/>
                </a:lnTo>
                <a:lnTo>
                  <a:pt x="760628" y="264223"/>
                </a:lnTo>
                <a:close/>
              </a:path>
              <a:path w="1034414" h="314325">
                <a:moveTo>
                  <a:pt x="1033919" y="0"/>
                </a:moveTo>
                <a:lnTo>
                  <a:pt x="986929" y="0"/>
                </a:lnTo>
                <a:lnTo>
                  <a:pt x="986929" y="185127"/>
                </a:lnTo>
                <a:lnTo>
                  <a:pt x="985761" y="204698"/>
                </a:lnTo>
                <a:lnTo>
                  <a:pt x="968235" y="249059"/>
                </a:lnTo>
                <a:lnTo>
                  <a:pt x="929716" y="270078"/>
                </a:lnTo>
                <a:lnTo>
                  <a:pt x="912228" y="271475"/>
                </a:lnTo>
                <a:lnTo>
                  <a:pt x="902728" y="271106"/>
                </a:lnTo>
                <a:lnTo>
                  <a:pt x="865314" y="258038"/>
                </a:lnTo>
                <a:lnTo>
                  <a:pt x="841159" y="221259"/>
                </a:lnTo>
                <a:lnTo>
                  <a:pt x="836650" y="185127"/>
                </a:lnTo>
                <a:lnTo>
                  <a:pt x="836650" y="0"/>
                </a:lnTo>
                <a:lnTo>
                  <a:pt x="790054" y="0"/>
                </a:lnTo>
                <a:lnTo>
                  <a:pt x="790054" y="186702"/>
                </a:lnTo>
                <a:lnTo>
                  <a:pt x="790587" y="202120"/>
                </a:lnTo>
                <a:lnTo>
                  <a:pt x="798664" y="242506"/>
                </a:lnTo>
                <a:lnTo>
                  <a:pt x="823239" y="282536"/>
                </a:lnTo>
                <a:lnTo>
                  <a:pt x="861910" y="306235"/>
                </a:lnTo>
                <a:lnTo>
                  <a:pt x="912228" y="314071"/>
                </a:lnTo>
                <a:lnTo>
                  <a:pt x="925283" y="313575"/>
                </a:lnTo>
                <a:lnTo>
                  <a:pt x="972235" y="301853"/>
                </a:lnTo>
                <a:lnTo>
                  <a:pt x="1007706" y="274027"/>
                </a:lnTo>
                <a:lnTo>
                  <a:pt x="1028966" y="230111"/>
                </a:lnTo>
                <a:lnTo>
                  <a:pt x="1033919" y="186702"/>
                </a:lnTo>
                <a:lnTo>
                  <a:pt x="1033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460680" y="852868"/>
            <a:ext cx="201295" cy="307340"/>
          </a:xfrm>
          <a:custGeom>
            <a:avLst/>
            <a:gdLst/>
            <a:ahLst/>
            <a:cxnLst/>
            <a:rect l="l" t="t" r="r" b="b"/>
            <a:pathLst>
              <a:path w="201295" h="307340">
                <a:moveTo>
                  <a:pt x="200990" y="264160"/>
                </a:moveTo>
                <a:lnTo>
                  <a:pt x="46215" y="264160"/>
                </a:lnTo>
                <a:lnTo>
                  <a:pt x="46215" y="172720"/>
                </a:lnTo>
                <a:lnTo>
                  <a:pt x="182194" y="172720"/>
                </a:lnTo>
                <a:lnTo>
                  <a:pt x="182194" y="129540"/>
                </a:lnTo>
                <a:lnTo>
                  <a:pt x="46215" y="129540"/>
                </a:lnTo>
                <a:lnTo>
                  <a:pt x="46215" y="43180"/>
                </a:lnTo>
                <a:lnTo>
                  <a:pt x="197866" y="43180"/>
                </a:lnTo>
                <a:lnTo>
                  <a:pt x="197866" y="0"/>
                </a:lnTo>
                <a:lnTo>
                  <a:pt x="0" y="0"/>
                </a:lnTo>
                <a:lnTo>
                  <a:pt x="0" y="43180"/>
                </a:lnTo>
                <a:lnTo>
                  <a:pt x="0" y="129540"/>
                </a:lnTo>
                <a:lnTo>
                  <a:pt x="0" y="172720"/>
                </a:lnTo>
                <a:lnTo>
                  <a:pt x="0" y="264160"/>
                </a:lnTo>
                <a:lnTo>
                  <a:pt x="0" y="307340"/>
                </a:lnTo>
                <a:lnTo>
                  <a:pt x="200990" y="307340"/>
                </a:lnTo>
                <a:lnTo>
                  <a:pt x="200990" y="264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34765" y="1320635"/>
            <a:ext cx="222885" cy="307340"/>
          </a:xfrm>
          <a:custGeom>
            <a:avLst/>
            <a:gdLst/>
            <a:ahLst/>
            <a:cxnLst/>
            <a:rect l="l" t="t" r="r" b="b"/>
            <a:pathLst>
              <a:path w="222884" h="307339">
                <a:moveTo>
                  <a:pt x="46209" y="306821"/>
                </a:moveTo>
                <a:lnTo>
                  <a:pt x="0" y="306821"/>
                </a:lnTo>
                <a:lnTo>
                  <a:pt x="0" y="0"/>
                </a:lnTo>
                <a:lnTo>
                  <a:pt x="113760" y="0"/>
                </a:lnTo>
                <a:lnTo>
                  <a:pt x="127589" y="422"/>
                </a:lnTo>
                <a:lnTo>
                  <a:pt x="172727" y="10493"/>
                </a:lnTo>
                <a:lnTo>
                  <a:pt x="208137" y="39747"/>
                </a:lnTo>
                <a:lnTo>
                  <a:pt x="209977" y="42978"/>
                </a:lnTo>
                <a:lnTo>
                  <a:pt x="46209" y="42978"/>
                </a:lnTo>
                <a:lnTo>
                  <a:pt x="46209" y="145578"/>
                </a:lnTo>
                <a:lnTo>
                  <a:pt x="209378" y="145578"/>
                </a:lnTo>
                <a:lnTo>
                  <a:pt x="207623" y="148613"/>
                </a:lnTo>
                <a:lnTo>
                  <a:pt x="171479" y="178063"/>
                </a:lnTo>
                <a:lnTo>
                  <a:pt x="127032" y="188135"/>
                </a:lnTo>
                <a:lnTo>
                  <a:pt x="113760" y="188557"/>
                </a:lnTo>
                <a:lnTo>
                  <a:pt x="46209" y="188557"/>
                </a:lnTo>
                <a:lnTo>
                  <a:pt x="46209" y="306821"/>
                </a:lnTo>
                <a:close/>
              </a:path>
              <a:path w="222884" h="307339">
                <a:moveTo>
                  <a:pt x="209378" y="145578"/>
                </a:moveTo>
                <a:lnTo>
                  <a:pt x="108572" y="145578"/>
                </a:lnTo>
                <a:lnTo>
                  <a:pt x="124585" y="144575"/>
                </a:lnTo>
                <a:lnTo>
                  <a:pt x="138358" y="141956"/>
                </a:lnTo>
                <a:lnTo>
                  <a:pt x="171522" y="115425"/>
                </a:lnTo>
                <a:lnTo>
                  <a:pt x="175634" y="92908"/>
                </a:lnTo>
                <a:lnTo>
                  <a:pt x="174612" y="81563"/>
                </a:lnTo>
                <a:lnTo>
                  <a:pt x="150057" y="50247"/>
                </a:lnTo>
                <a:lnTo>
                  <a:pt x="109747" y="42978"/>
                </a:lnTo>
                <a:lnTo>
                  <a:pt x="209977" y="42978"/>
                </a:lnTo>
                <a:lnTo>
                  <a:pt x="221941" y="83099"/>
                </a:lnTo>
                <a:lnTo>
                  <a:pt x="222333" y="92908"/>
                </a:lnTo>
                <a:lnTo>
                  <a:pt x="221929" y="103438"/>
                </a:lnTo>
                <a:lnTo>
                  <a:pt x="220717" y="113491"/>
                </a:lnTo>
                <a:lnTo>
                  <a:pt x="218698" y="123067"/>
                </a:lnTo>
                <a:lnTo>
                  <a:pt x="215871" y="132166"/>
                </a:lnTo>
                <a:lnTo>
                  <a:pt x="212194" y="140708"/>
                </a:lnTo>
                <a:lnTo>
                  <a:pt x="209378" y="145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802093" y="1313395"/>
            <a:ext cx="1377950" cy="321310"/>
          </a:xfrm>
          <a:custGeom>
            <a:avLst/>
            <a:gdLst/>
            <a:ahLst/>
            <a:cxnLst/>
            <a:rect l="l" t="t" r="r" b="b"/>
            <a:pathLst>
              <a:path w="1377950" h="321310">
                <a:moveTo>
                  <a:pt x="228600" y="314071"/>
                </a:moveTo>
                <a:lnTo>
                  <a:pt x="166712" y="187769"/>
                </a:lnTo>
                <a:lnTo>
                  <a:pt x="163398" y="181025"/>
                </a:lnTo>
                <a:lnTo>
                  <a:pt x="175882" y="175971"/>
                </a:lnTo>
                <a:lnTo>
                  <a:pt x="205206" y="149009"/>
                </a:lnTo>
                <a:lnTo>
                  <a:pt x="219697" y="110096"/>
                </a:lnTo>
                <a:lnTo>
                  <a:pt x="220675" y="95745"/>
                </a:lnTo>
                <a:lnTo>
                  <a:pt x="220306" y="87287"/>
                </a:lnTo>
                <a:lnTo>
                  <a:pt x="208991" y="50228"/>
                </a:lnTo>
                <a:lnTo>
                  <a:pt x="207352" y="47358"/>
                </a:lnTo>
                <a:lnTo>
                  <a:pt x="173672" y="18630"/>
                </a:lnTo>
                <a:lnTo>
                  <a:pt x="173672" y="96139"/>
                </a:lnTo>
                <a:lnTo>
                  <a:pt x="172808" y="106248"/>
                </a:lnTo>
                <a:lnTo>
                  <a:pt x="141490" y="141033"/>
                </a:lnTo>
                <a:lnTo>
                  <a:pt x="113766" y="144411"/>
                </a:lnTo>
                <a:lnTo>
                  <a:pt x="46215" y="144411"/>
                </a:lnTo>
                <a:lnTo>
                  <a:pt x="46215" y="50228"/>
                </a:lnTo>
                <a:lnTo>
                  <a:pt x="112585" y="50228"/>
                </a:lnTo>
                <a:lnTo>
                  <a:pt x="151650" y="57327"/>
                </a:lnTo>
                <a:lnTo>
                  <a:pt x="173672" y="96139"/>
                </a:lnTo>
                <a:lnTo>
                  <a:pt x="173672" y="18630"/>
                </a:lnTo>
                <a:lnTo>
                  <a:pt x="130086" y="7696"/>
                </a:lnTo>
                <a:lnTo>
                  <a:pt x="116992" y="7251"/>
                </a:lnTo>
                <a:lnTo>
                  <a:pt x="0" y="7251"/>
                </a:lnTo>
                <a:lnTo>
                  <a:pt x="0" y="314071"/>
                </a:lnTo>
                <a:lnTo>
                  <a:pt x="46215" y="314071"/>
                </a:lnTo>
                <a:lnTo>
                  <a:pt x="46215" y="187769"/>
                </a:lnTo>
                <a:lnTo>
                  <a:pt x="116890" y="187769"/>
                </a:lnTo>
                <a:lnTo>
                  <a:pt x="178181" y="314071"/>
                </a:lnTo>
                <a:lnTo>
                  <a:pt x="228600" y="314071"/>
                </a:lnTo>
                <a:close/>
              </a:path>
              <a:path w="1377950" h="321310">
                <a:moveTo>
                  <a:pt x="535774" y="161048"/>
                </a:moveTo>
                <a:lnTo>
                  <a:pt x="531012" y="115519"/>
                </a:lnTo>
                <a:lnTo>
                  <a:pt x="516521" y="73355"/>
                </a:lnTo>
                <a:lnTo>
                  <a:pt x="495871" y="43078"/>
                </a:lnTo>
                <a:lnTo>
                  <a:pt x="492061" y="38696"/>
                </a:lnTo>
                <a:lnTo>
                  <a:pt x="489077" y="35979"/>
                </a:lnTo>
                <a:lnTo>
                  <a:pt x="489077" y="161048"/>
                </a:lnTo>
                <a:lnTo>
                  <a:pt x="488708" y="172758"/>
                </a:lnTo>
                <a:lnTo>
                  <a:pt x="479767" y="217081"/>
                </a:lnTo>
                <a:lnTo>
                  <a:pt x="459206" y="251587"/>
                </a:lnTo>
                <a:lnTo>
                  <a:pt x="426897" y="273443"/>
                </a:lnTo>
                <a:lnTo>
                  <a:pt x="394309" y="278726"/>
                </a:lnTo>
                <a:lnTo>
                  <a:pt x="382981" y="278142"/>
                </a:lnTo>
                <a:lnTo>
                  <a:pt x="345122" y="264312"/>
                </a:lnTo>
                <a:lnTo>
                  <a:pt x="318554" y="235559"/>
                </a:lnTo>
                <a:lnTo>
                  <a:pt x="303403" y="195376"/>
                </a:lnTo>
                <a:lnTo>
                  <a:pt x="299935" y="161048"/>
                </a:lnTo>
                <a:lnTo>
                  <a:pt x="300304" y="149339"/>
                </a:lnTo>
                <a:lnTo>
                  <a:pt x="309257" y="105092"/>
                </a:lnTo>
                <a:lnTo>
                  <a:pt x="330047" y="70281"/>
                </a:lnTo>
                <a:lnTo>
                  <a:pt x="362470" y="48361"/>
                </a:lnTo>
                <a:lnTo>
                  <a:pt x="394309" y="43078"/>
                </a:lnTo>
                <a:lnTo>
                  <a:pt x="405485" y="43662"/>
                </a:lnTo>
                <a:lnTo>
                  <a:pt x="443382" y="57556"/>
                </a:lnTo>
                <a:lnTo>
                  <a:pt x="470306" y="86588"/>
                </a:lnTo>
                <a:lnTo>
                  <a:pt x="485609" y="126771"/>
                </a:lnTo>
                <a:lnTo>
                  <a:pt x="489077" y="161048"/>
                </a:lnTo>
                <a:lnTo>
                  <a:pt x="489077" y="35979"/>
                </a:lnTo>
                <a:lnTo>
                  <a:pt x="457263" y="13512"/>
                </a:lnTo>
                <a:lnTo>
                  <a:pt x="411873" y="850"/>
                </a:lnTo>
                <a:lnTo>
                  <a:pt x="394309" y="0"/>
                </a:lnTo>
                <a:lnTo>
                  <a:pt x="376961" y="825"/>
                </a:lnTo>
                <a:lnTo>
                  <a:pt x="331749" y="13220"/>
                </a:lnTo>
                <a:lnTo>
                  <a:pt x="296989" y="38214"/>
                </a:lnTo>
                <a:lnTo>
                  <a:pt x="272567" y="72936"/>
                </a:lnTo>
                <a:lnTo>
                  <a:pt x="258127" y="115011"/>
                </a:lnTo>
                <a:lnTo>
                  <a:pt x="253339" y="161048"/>
                </a:lnTo>
                <a:lnTo>
                  <a:pt x="253873" y="176212"/>
                </a:lnTo>
                <a:lnTo>
                  <a:pt x="261848" y="220472"/>
                </a:lnTo>
                <a:lnTo>
                  <a:pt x="279590" y="260070"/>
                </a:lnTo>
                <a:lnTo>
                  <a:pt x="307428" y="291820"/>
                </a:lnTo>
                <a:lnTo>
                  <a:pt x="345681" y="313601"/>
                </a:lnTo>
                <a:lnTo>
                  <a:pt x="394309" y="321310"/>
                </a:lnTo>
                <a:lnTo>
                  <a:pt x="412038" y="320484"/>
                </a:lnTo>
                <a:lnTo>
                  <a:pt x="457657" y="308102"/>
                </a:lnTo>
                <a:lnTo>
                  <a:pt x="492455" y="283095"/>
                </a:lnTo>
                <a:lnTo>
                  <a:pt x="516864" y="248450"/>
                </a:lnTo>
                <a:lnTo>
                  <a:pt x="531101" y="206667"/>
                </a:lnTo>
                <a:lnTo>
                  <a:pt x="535254" y="176555"/>
                </a:lnTo>
                <a:lnTo>
                  <a:pt x="535774" y="161048"/>
                </a:lnTo>
                <a:close/>
              </a:path>
              <a:path w="1377950" h="321310">
                <a:moveTo>
                  <a:pt x="801560" y="100152"/>
                </a:moveTo>
                <a:lnTo>
                  <a:pt x="791768" y="54724"/>
                </a:lnTo>
                <a:lnTo>
                  <a:pt x="789203" y="50228"/>
                </a:lnTo>
                <a:lnTo>
                  <a:pt x="787361" y="46990"/>
                </a:lnTo>
                <a:lnTo>
                  <a:pt x="754862" y="19202"/>
                </a:lnTo>
                <a:lnTo>
                  <a:pt x="754862" y="100152"/>
                </a:lnTo>
                <a:lnTo>
                  <a:pt x="753833" y="112166"/>
                </a:lnTo>
                <a:lnTo>
                  <a:pt x="729119" y="144970"/>
                </a:lnTo>
                <a:lnTo>
                  <a:pt x="687793" y="152819"/>
                </a:lnTo>
                <a:lnTo>
                  <a:pt x="625436" y="152819"/>
                </a:lnTo>
                <a:lnTo>
                  <a:pt x="625436" y="50228"/>
                </a:lnTo>
                <a:lnTo>
                  <a:pt x="688975" y="50228"/>
                </a:lnTo>
                <a:lnTo>
                  <a:pt x="729284" y="57492"/>
                </a:lnTo>
                <a:lnTo>
                  <a:pt x="753833" y="88811"/>
                </a:lnTo>
                <a:lnTo>
                  <a:pt x="754862" y="100152"/>
                </a:lnTo>
                <a:lnTo>
                  <a:pt x="754862" y="19202"/>
                </a:lnTo>
                <a:lnTo>
                  <a:pt x="706818" y="7670"/>
                </a:lnTo>
                <a:lnTo>
                  <a:pt x="692988" y="7251"/>
                </a:lnTo>
                <a:lnTo>
                  <a:pt x="579221" y="7251"/>
                </a:lnTo>
                <a:lnTo>
                  <a:pt x="579221" y="314071"/>
                </a:lnTo>
                <a:lnTo>
                  <a:pt x="625436" y="314071"/>
                </a:lnTo>
                <a:lnTo>
                  <a:pt x="625436" y="195808"/>
                </a:lnTo>
                <a:lnTo>
                  <a:pt x="692988" y="195808"/>
                </a:lnTo>
                <a:lnTo>
                  <a:pt x="740867" y="189052"/>
                </a:lnTo>
                <a:lnTo>
                  <a:pt x="775030" y="169760"/>
                </a:lnTo>
                <a:lnTo>
                  <a:pt x="788606" y="152819"/>
                </a:lnTo>
                <a:lnTo>
                  <a:pt x="791425" y="147955"/>
                </a:lnTo>
                <a:lnTo>
                  <a:pt x="795096" y="139407"/>
                </a:lnTo>
                <a:lnTo>
                  <a:pt x="797928" y="130314"/>
                </a:lnTo>
                <a:lnTo>
                  <a:pt x="799947" y="120738"/>
                </a:lnTo>
                <a:lnTo>
                  <a:pt x="801154" y="110680"/>
                </a:lnTo>
                <a:lnTo>
                  <a:pt x="801560" y="100152"/>
                </a:lnTo>
                <a:close/>
              </a:path>
              <a:path w="1377950" h="321310">
                <a:moveTo>
                  <a:pt x="1115009" y="161048"/>
                </a:moveTo>
                <a:lnTo>
                  <a:pt x="1110246" y="115519"/>
                </a:lnTo>
                <a:lnTo>
                  <a:pt x="1095743" y="73355"/>
                </a:lnTo>
                <a:lnTo>
                  <a:pt x="1071295" y="38696"/>
                </a:lnTo>
                <a:lnTo>
                  <a:pt x="1068311" y="35979"/>
                </a:lnTo>
                <a:lnTo>
                  <a:pt x="1068311" y="161048"/>
                </a:lnTo>
                <a:lnTo>
                  <a:pt x="1067943" y="172758"/>
                </a:lnTo>
                <a:lnTo>
                  <a:pt x="1058989" y="217081"/>
                </a:lnTo>
                <a:lnTo>
                  <a:pt x="1038428" y="251587"/>
                </a:lnTo>
                <a:lnTo>
                  <a:pt x="1006119" y="273443"/>
                </a:lnTo>
                <a:lnTo>
                  <a:pt x="973543" y="278726"/>
                </a:lnTo>
                <a:lnTo>
                  <a:pt x="962215" y="278142"/>
                </a:lnTo>
                <a:lnTo>
                  <a:pt x="924344" y="264312"/>
                </a:lnTo>
                <a:lnTo>
                  <a:pt x="897775" y="235559"/>
                </a:lnTo>
                <a:lnTo>
                  <a:pt x="882637" y="195376"/>
                </a:lnTo>
                <a:lnTo>
                  <a:pt x="879157" y="161048"/>
                </a:lnTo>
                <a:lnTo>
                  <a:pt x="879525" y="149339"/>
                </a:lnTo>
                <a:lnTo>
                  <a:pt x="888492" y="105092"/>
                </a:lnTo>
                <a:lnTo>
                  <a:pt x="909281" y="70281"/>
                </a:lnTo>
                <a:lnTo>
                  <a:pt x="941692" y="48361"/>
                </a:lnTo>
                <a:lnTo>
                  <a:pt x="973543" y="43078"/>
                </a:lnTo>
                <a:lnTo>
                  <a:pt x="984707" y="43662"/>
                </a:lnTo>
                <a:lnTo>
                  <a:pt x="1022604" y="57556"/>
                </a:lnTo>
                <a:lnTo>
                  <a:pt x="1049528" y="86588"/>
                </a:lnTo>
                <a:lnTo>
                  <a:pt x="1064831" y="126771"/>
                </a:lnTo>
                <a:lnTo>
                  <a:pt x="1068311" y="161048"/>
                </a:lnTo>
                <a:lnTo>
                  <a:pt x="1068311" y="35979"/>
                </a:lnTo>
                <a:lnTo>
                  <a:pt x="1036485" y="13512"/>
                </a:lnTo>
                <a:lnTo>
                  <a:pt x="991095" y="850"/>
                </a:lnTo>
                <a:lnTo>
                  <a:pt x="973543" y="0"/>
                </a:lnTo>
                <a:lnTo>
                  <a:pt x="956195" y="825"/>
                </a:lnTo>
                <a:lnTo>
                  <a:pt x="910983" y="13220"/>
                </a:lnTo>
                <a:lnTo>
                  <a:pt x="876211" y="38214"/>
                </a:lnTo>
                <a:lnTo>
                  <a:pt x="851801" y="72936"/>
                </a:lnTo>
                <a:lnTo>
                  <a:pt x="837349" y="115011"/>
                </a:lnTo>
                <a:lnTo>
                  <a:pt x="832561" y="161048"/>
                </a:lnTo>
                <a:lnTo>
                  <a:pt x="833094" y="176212"/>
                </a:lnTo>
                <a:lnTo>
                  <a:pt x="841082" y="220472"/>
                </a:lnTo>
                <a:lnTo>
                  <a:pt x="858812" y="260070"/>
                </a:lnTo>
                <a:lnTo>
                  <a:pt x="886650" y="291820"/>
                </a:lnTo>
                <a:lnTo>
                  <a:pt x="924915" y="313601"/>
                </a:lnTo>
                <a:lnTo>
                  <a:pt x="973543" y="321310"/>
                </a:lnTo>
                <a:lnTo>
                  <a:pt x="991260" y="320484"/>
                </a:lnTo>
                <a:lnTo>
                  <a:pt x="1036878" y="308102"/>
                </a:lnTo>
                <a:lnTo>
                  <a:pt x="1071689" y="283095"/>
                </a:lnTo>
                <a:lnTo>
                  <a:pt x="1075486" y="278726"/>
                </a:lnTo>
                <a:lnTo>
                  <a:pt x="1080935" y="272465"/>
                </a:lnTo>
                <a:lnTo>
                  <a:pt x="1101953" y="235254"/>
                </a:lnTo>
                <a:lnTo>
                  <a:pt x="1112926" y="191770"/>
                </a:lnTo>
                <a:lnTo>
                  <a:pt x="1114488" y="176555"/>
                </a:lnTo>
                <a:lnTo>
                  <a:pt x="1115009" y="161048"/>
                </a:lnTo>
                <a:close/>
              </a:path>
              <a:path w="1377950" h="321310">
                <a:moveTo>
                  <a:pt x="1377556" y="232029"/>
                </a:moveTo>
                <a:lnTo>
                  <a:pt x="1367574" y="192519"/>
                </a:lnTo>
                <a:lnTo>
                  <a:pt x="1336611" y="163156"/>
                </a:lnTo>
                <a:lnTo>
                  <a:pt x="1296441" y="144894"/>
                </a:lnTo>
                <a:lnTo>
                  <a:pt x="1256296" y="131445"/>
                </a:lnTo>
                <a:lnTo>
                  <a:pt x="1243672" y="126314"/>
                </a:lnTo>
                <a:lnTo>
                  <a:pt x="1211910" y="101473"/>
                </a:lnTo>
                <a:lnTo>
                  <a:pt x="1207897" y="83705"/>
                </a:lnTo>
                <a:lnTo>
                  <a:pt x="1207897" y="78219"/>
                </a:lnTo>
                <a:lnTo>
                  <a:pt x="1233512" y="48564"/>
                </a:lnTo>
                <a:lnTo>
                  <a:pt x="1255179" y="43078"/>
                </a:lnTo>
                <a:lnTo>
                  <a:pt x="1263396" y="43078"/>
                </a:lnTo>
                <a:lnTo>
                  <a:pt x="1300403" y="53949"/>
                </a:lnTo>
                <a:lnTo>
                  <a:pt x="1326349" y="89192"/>
                </a:lnTo>
                <a:lnTo>
                  <a:pt x="1375994" y="89192"/>
                </a:lnTo>
                <a:lnTo>
                  <a:pt x="1361211" y="50126"/>
                </a:lnTo>
                <a:lnTo>
                  <a:pt x="1331379" y="18669"/>
                </a:lnTo>
                <a:lnTo>
                  <a:pt x="1296276" y="3581"/>
                </a:lnTo>
                <a:lnTo>
                  <a:pt x="1263396" y="0"/>
                </a:lnTo>
                <a:lnTo>
                  <a:pt x="1252334" y="381"/>
                </a:lnTo>
                <a:lnTo>
                  <a:pt x="1212126" y="9525"/>
                </a:lnTo>
                <a:lnTo>
                  <a:pt x="1174877" y="35737"/>
                </a:lnTo>
                <a:lnTo>
                  <a:pt x="1157401" y="76161"/>
                </a:lnTo>
                <a:lnTo>
                  <a:pt x="1156881" y="85661"/>
                </a:lnTo>
                <a:lnTo>
                  <a:pt x="1157287" y="94284"/>
                </a:lnTo>
                <a:lnTo>
                  <a:pt x="1171105" y="130263"/>
                </a:lnTo>
                <a:lnTo>
                  <a:pt x="1203591" y="157327"/>
                </a:lnTo>
                <a:lnTo>
                  <a:pt x="1242580" y="174574"/>
                </a:lnTo>
                <a:lnTo>
                  <a:pt x="1286179" y="189953"/>
                </a:lnTo>
                <a:lnTo>
                  <a:pt x="1292263" y="192544"/>
                </a:lnTo>
                <a:lnTo>
                  <a:pt x="1324330" y="219760"/>
                </a:lnTo>
                <a:lnTo>
                  <a:pt x="1326451" y="227164"/>
                </a:lnTo>
                <a:lnTo>
                  <a:pt x="1326451" y="240804"/>
                </a:lnTo>
                <a:lnTo>
                  <a:pt x="1301750" y="271970"/>
                </a:lnTo>
                <a:lnTo>
                  <a:pt x="1264970" y="278726"/>
                </a:lnTo>
                <a:lnTo>
                  <a:pt x="1252740" y="277977"/>
                </a:lnTo>
                <a:lnTo>
                  <a:pt x="1211033" y="259359"/>
                </a:lnTo>
                <a:lnTo>
                  <a:pt x="1188504" y="221742"/>
                </a:lnTo>
                <a:lnTo>
                  <a:pt x="1137399" y="221742"/>
                </a:lnTo>
                <a:lnTo>
                  <a:pt x="1157376" y="268516"/>
                </a:lnTo>
                <a:lnTo>
                  <a:pt x="1186357" y="298996"/>
                </a:lnTo>
                <a:lnTo>
                  <a:pt x="1222603" y="315734"/>
                </a:lnTo>
                <a:lnTo>
                  <a:pt x="1264183" y="321310"/>
                </a:lnTo>
                <a:lnTo>
                  <a:pt x="1276756" y="320916"/>
                </a:lnTo>
                <a:lnTo>
                  <a:pt x="1321015" y="311467"/>
                </a:lnTo>
                <a:lnTo>
                  <a:pt x="1353680" y="290728"/>
                </a:lnTo>
                <a:lnTo>
                  <a:pt x="1375549" y="251333"/>
                </a:lnTo>
                <a:lnTo>
                  <a:pt x="1377048" y="241922"/>
                </a:lnTo>
                <a:lnTo>
                  <a:pt x="1377556" y="232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2227884" y="1313395"/>
            <a:ext cx="998219" cy="321310"/>
          </a:xfrm>
          <a:custGeom>
            <a:avLst/>
            <a:gdLst/>
            <a:ahLst/>
            <a:cxnLst/>
            <a:rect l="l" t="t" r="r" b="b"/>
            <a:pathLst>
              <a:path w="998219" h="321310">
                <a:moveTo>
                  <a:pt x="46697" y="7251"/>
                </a:moveTo>
                <a:lnTo>
                  <a:pt x="0" y="7251"/>
                </a:lnTo>
                <a:lnTo>
                  <a:pt x="0" y="314071"/>
                </a:lnTo>
                <a:lnTo>
                  <a:pt x="46697" y="314071"/>
                </a:lnTo>
                <a:lnTo>
                  <a:pt x="46697" y="7251"/>
                </a:lnTo>
                <a:close/>
              </a:path>
              <a:path w="998219" h="321310">
                <a:moveTo>
                  <a:pt x="302907" y="6832"/>
                </a:moveTo>
                <a:lnTo>
                  <a:pt x="68630" y="6832"/>
                </a:lnTo>
                <a:lnTo>
                  <a:pt x="68630" y="50012"/>
                </a:lnTo>
                <a:lnTo>
                  <a:pt x="162420" y="50012"/>
                </a:lnTo>
                <a:lnTo>
                  <a:pt x="162420" y="314172"/>
                </a:lnTo>
                <a:lnTo>
                  <a:pt x="209016" y="314172"/>
                </a:lnTo>
                <a:lnTo>
                  <a:pt x="209016" y="50012"/>
                </a:lnTo>
                <a:lnTo>
                  <a:pt x="302907" y="50012"/>
                </a:lnTo>
                <a:lnTo>
                  <a:pt x="302907" y="6832"/>
                </a:lnTo>
                <a:close/>
              </a:path>
              <a:path w="998219" h="321310">
                <a:moveTo>
                  <a:pt x="380860" y="7251"/>
                </a:moveTo>
                <a:lnTo>
                  <a:pt x="334162" y="7251"/>
                </a:lnTo>
                <a:lnTo>
                  <a:pt x="334162" y="314071"/>
                </a:lnTo>
                <a:lnTo>
                  <a:pt x="380860" y="314071"/>
                </a:lnTo>
                <a:lnTo>
                  <a:pt x="380860" y="7251"/>
                </a:lnTo>
                <a:close/>
              </a:path>
              <a:path w="998219" h="321310">
                <a:moveTo>
                  <a:pt x="702856" y="161048"/>
                </a:moveTo>
                <a:lnTo>
                  <a:pt x="698093" y="115519"/>
                </a:lnTo>
                <a:lnTo>
                  <a:pt x="683602" y="73355"/>
                </a:lnTo>
                <a:lnTo>
                  <a:pt x="662952" y="43078"/>
                </a:lnTo>
                <a:lnTo>
                  <a:pt x="659142" y="38696"/>
                </a:lnTo>
                <a:lnTo>
                  <a:pt x="656158" y="35979"/>
                </a:lnTo>
                <a:lnTo>
                  <a:pt x="656158" y="161048"/>
                </a:lnTo>
                <a:lnTo>
                  <a:pt x="655789" y="172758"/>
                </a:lnTo>
                <a:lnTo>
                  <a:pt x="646836" y="217081"/>
                </a:lnTo>
                <a:lnTo>
                  <a:pt x="626275" y="251587"/>
                </a:lnTo>
                <a:lnTo>
                  <a:pt x="593979" y="273443"/>
                </a:lnTo>
                <a:lnTo>
                  <a:pt x="561390" y="278726"/>
                </a:lnTo>
                <a:lnTo>
                  <a:pt x="550062" y="278142"/>
                </a:lnTo>
                <a:lnTo>
                  <a:pt x="512203" y="264312"/>
                </a:lnTo>
                <a:lnTo>
                  <a:pt x="485635" y="235559"/>
                </a:lnTo>
                <a:lnTo>
                  <a:pt x="470484" y="195376"/>
                </a:lnTo>
                <a:lnTo>
                  <a:pt x="467017" y="161048"/>
                </a:lnTo>
                <a:lnTo>
                  <a:pt x="467385" y="149339"/>
                </a:lnTo>
                <a:lnTo>
                  <a:pt x="476338" y="105092"/>
                </a:lnTo>
                <a:lnTo>
                  <a:pt x="497128" y="70281"/>
                </a:lnTo>
                <a:lnTo>
                  <a:pt x="529539" y="48361"/>
                </a:lnTo>
                <a:lnTo>
                  <a:pt x="561390" y="43078"/>
                </a:lnTo>
                <a:lnTo>
                  <a:pt x="572554" y="43662"/>
                </a:lnTo>
                <a:lnTo>
                  <a:pt x="610463" y="57556"/>
                </a:lnTo>
                <a:lnTo>
                  <a:pt x="637387" y="86588"/>
                </a:lnTo>
                <a:lnTo>
                  <a:pt x="652691" y="126771"/>
                </a:lnTo>
                <a:lnTo>
                  <a:pt x="656158" y="161048"/>
                </a:lnTo>
                <a:lnTo>
                  <a:pt x="656158" y="35979"/>
                </a:lnTo>
                <a:lnTo>
                  <a:pt x="624344" y="13512"/>
                </a:lnTo>
                <a:lnTo>
                  <a:pt x="578942" y="850"/>
                </a:lnTo>
                <a:lnTo>
                  <a:pt x="561390" y="0"/>
                </a:lnTo>
                <a:lnTo>
                  <a:pt x="544042" y="825"/>
                </a:lnTo>
                <a:lnTo>
                  <a:pt x="498830" y="13220"/>
                </a:lnTo>
                <a:lnTo>
                  <a:pt x="464070" y="38214"/>
                </a:lnTo>
                <a:lnTo>
                  <a:pt x="439648" y="72936"/>
                </a:lnTo>
                <a:lnTo>
                  <a:pt x="425208" y="115011"/>
                </a:lnTo>
                <a:lnTo>
                  <a:pt x="420420" y="161048"/>
                </a:lnTo>
                <a:lnTo>
                  <a:pt x="420954" y="176212"/>
                </a:lnTo>
                <a:lnTo>
                  <a:pt x="428929" y="220472"/>
                </a:lnTo>
                <a:lnTo>
                  <a:pt x="446671" y="260070"/>
                </a:lnTo>
                <a:lnTo>
                  <a:pt x="474510" y="291820"/>
                </a:lnTo>
                <a:lnTo>
                  <a:pt x="512762" y="313601"/>
                </a:lnTo>
                <a:lnTo>
                  <a:pt x="561390" y="321310"/>
                </a:lnTo>
                <a:lnTo>
                  <a:pt x="579120" y="320484"/>
                </a:lnTo>
                <a:lnTo>
                  <a:pt x="624738" y="308102"/>
                </a:lnTo>
                <a:lnTo>
                  <a:pt x="659536" y="283095"/>
                </a:lnTo>
                <a:lnTo>
                  <a:pt x="663333" y="278726"/>
                </a:lnTo>
                <a:lnTo>
                  <a:pt x="668794" y="272465"/>
                </a:lnTo>
                <a:lnTo>
                  <a:pt x="689813" y="235254"/>
                </a:lnTo>
                <a:lnTo>
                  <a:pt x="700786" y="191770"/>
                </a:lnTo>
                <a:lnTo>
                  <a:pt x="702335" y="176555"/>
                </a:lnTo>
                <a:lnTo>
                  <a:pt x="702856" y="161048"/>
                </a:lnTo>
                <a:close/>
              </a:path>
              <a:path w="998219" h="321310">
                <a:moveTo>
                  <a:pt x="997915" y="7251"/>
                </a:moveTo>
                <a:lnTo>
                  <a:pt x="951217" y="7251"/>
                </a:lnTo>
                <a:lnTo>
                  <a:pt x="956678" y="251485"/>
                </a:lnTo>
                <a:lnTo>
                  <a:pt x="833450" y="69024"/>
                </a:lnTo>
                <a:lnTo>
                  <a:pt x="791730" y="7251"/>
                </a:lnTo>
                <a:lnTo>
                  <a:pt x="746302" y="7251"/>
                </a:lnTo>
                <a:lnTo>
                  <a:pt x="746302" y="314071"/>
                </a:lnTo>
                <a:lnTo>
                  <a:pt x="793000" y="314071"/>
                </a:lnTo>
                <a:lnTo>
                  <a:pt x="787565" y="79133"/>
                </a:lnTo>
                <a:lnTo>
                  <a:pt x="952093" y="314071"/>
                </a:lnTo>
                <a:lnTo>
                  <a:pt x="997915" y="314071"/>
                </a:lnTo>
                <a:lnTo>
                  <a:pt x="997915" y="252488"/>
                </a:lnTo>
                <a:lnTo>
                  <a:pt x="997915" y="7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2919306" y="2164762"/>
            <a:ext cx="5041900" cy="214630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179070">
              <a:lnSpc>
                <a:spcPts val="3329"/>
              </a:lnSpc>
              <a:spcBef>
                <a:spcPts val="240"/>
              </a:spcBef>
            </a:pPr>
            <a:r>
              <a:rPr dirty="0" sz="2800">
                <a:latin typeface="Trebuchet MS"/>
                <a:cs typeface="Trebuchet MS"/>
              </a:rPr>
              <a:t>*Filtering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 spc="1770">
                <a:latin typeface="Trebuchet MS"/>
                <a:cs typeface="Trebuchet MS"/>
              </a:rPr>
              <a:t>–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to</a:t>
            </a:r>
            <a:r>
              <a:rPr dirty="0" sz="2800" spc="-10">
                <a:latin typeface="Trebuchet MS"/>
                <a:cs typeface="Trebuchet MS"/>
              </a:rPr>
              <a:t> </a:t>
            </a:r>
            <a:r>
              <a:rPr dirty="0" sz="2800" spc="-180">
                <a:latin typeface="Trebuchet MS"/>
                <a:cs typeface="Trebuchet MS"/>
              </a:rPr>
              <a:t>fill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the</a:t>
            </a:r>
            <a:r>
              <a:rPr dirty="0" sz="2800" spc="-40">
                <a:latin typeface="Trebuchet MS"/>
                <a:cs typeface="Trebuchet MS"/>
              </a:rPr>
              <a:t> </a:t>
            </a:r>
            <a:r>
              <a:rPr dirty="0" sz="2800" spc="100">
                <a:latin typeface="Trebuchet MS"/>
                <a:cs typeface="Trebuchet MS"/>
              </a:rPr>
              <a:t>missing </a:t>
            </a:r>
            <a:r>
              <a:rPr dirty="0" sz="2800" spc="45">
                <a:latin typeface="Trebuchet MS"/>
                <a:cs typeface="Trebuchet MS"/>
              </a:rPr>
              <a:t>values.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ts val="3329"/>
              </a:lnSpc>
              <a:spcBef>
                <a:spcPts val="5"/>
              </a:spcBef>
            </a:pPr>
            <a:r>
              <a:rPr dirty="0" sz="2800" spc="70">
                <a:latin typeface="Trebuchet MS"/>
                <a:cs typeface="Trebuchet MS"/>
              </a:rPr>
              <a:t>*Conditional</a:t>
            </a:r>
            <a:r>
              <a:rPr dirty="0" sz="2800" spc="-45">
                <a:latin typeface="Trebuchet MS"/>
                <a:cs typeface="Trebuchet MS"/>
              </a:rPr>
              <a:t> </a:t>
            </a:r>
            <a:r>
              <a:rPr dirty="0" sz="2800" spc="100">
                <a:latin typeface="Trebuchet MS"/>
                <a:cs typeface="Trebuchet MS"/>
              </a:rPr>
              <a:t>formating-</a:t>
            </a:r>
            <a:r>
              <a:rPr dirty="0" sz="2800" spc="-20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blank </a:t>
            </a:r>
            <a:r>
              <a:rPr dirty="0" sz="2800" spc="45">
                <a:latin typeface="Trebuchet MS"/>
                <a:cs typeface="Trebuchet MS"/>
              </a:rPr>
              <a:t>values.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229"/>
              </a:lnSpc>
            </a:pPr>
            <a:r>
              <a:rPr dirty="0" sz="2800" spc="229">
                <a:latin typeface="Trebuchet MS"/>
                <a:cs typeface="Trebuchet MS"/>
              </a:rPr>
              <a:t>*Using-</a:t>
            </a:r>
            <a:r>
              <a:rPr dirty="0" sz="2800" spc="2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Pivot</a:t>
            </a:r>
            <a:r>
              <a:rPr dirty="0" sz="2800" spc="-2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table</a:t>
            </a:r>
            <a:r>
              <a:rPr dirty="0" sz="2800" spc="25">
                <a:latin typeface="Trebuchet MS"/>
                <a:cs typeface="Trebuchet MS"/>
              </a:rPr>
              <a:t> </a:t>
            </a:r>
            <a:r>
              <a:rPr dirty="0" sz="2800" spc="55">
                <a:latin typeface="Trebuchet MS"/>
                <a:cs typeface="Trebuchet MS"/>
              </a:rPr>
              <a:t>&amp;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Chart.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7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07910" y="462940"/>
            <a:ext cx="1901825" cy="419100"/>
          </a:xfrm>
          <a:custGeom>
            <a:avLst/>
            <a:gdLst/>
            <a:ahLst/>
            <a:cxnLst/>
            <a:rect l="l" t="t" r="r" b="b"/>
            <a:pathLst>
              <a:path w="1901825" h="419100">
                <a:moveTo>
                  <a:pt x="335470" y="205066"/>
                </a:moveTo>
                <a:lnTo>
                  <a:pt x="329971" y="149923"/>
                </a:lnTo>
                <a:lnTo>
                  <a:pt x="312991" y="96621"/>
                </a:lnTo>
                <a:lnTo>
                  <a:pt x="287439" y="57302"/>
                </a:lnTo>
                <a:lnTo>
                  <a:pt x="282473" y="51371"/>
                </a:lnTo>
                <a:lnTo>
                  <a:pt x="273202" y="42710"/>
                </a:lnTo>
                <a:lnTo>
                  <a:pt x="273202" y="204546"/>
                </a:lnTo>
                <a:lnTo>
                  <a:pt x="272592" y="222783"/>
                </a:lnTo>
                <a:lnTo>
                  <a:pt x="263283" y="270078"/>
                </a:lnTo>
                <a:lnTo>
                  <a:pt x="244436" y="306298"/>
                </a:lnTo>
                <a:lnTo>
                  <a:pt x="207200" y="338226"/>
                </a:lnTo>
                <a:lnTo>
                  <a:pt x="157937" y="351751"/>
                </a:lnTo>
                <a:lnTo>
                  <a:pt x="144233" y="352310"/>
                </a:lnTo>
                <a:lnTo>
                  <a:pt x="62268" y="352310"/>
                </a:lnTo>
                <a:lnTo>
                  <a:pt x="62268" y="57302"/>
                </a:lnTo>
                <a:lnTo>
                  <a:pt x="143065" y="57302"/>
                </a:lnTo>
                <a:lnTo>
                  <a:pt x="190792" y="64643"/>
                </a:lnTo>
                <a:lnTo>
                  <a:pt x="226415" y="85369"/>
                </a:lnTo>
                <a:lnTo>
                  <a:pt x="251256" y="115023"/>
                </a:lnTo>
                <a:lnTo>
                  <a:pt x="266293" y="151422"/>
                </a:lnTo>
                <a:lnTo>
                  <a:pt x="272770" y="191185"/>
                </a:lnTo>
                <a:lnTo>
                  <a:pt x="273202" y="204546"/>
                </a:lnTo>
                <a:lnTo>
                  <a:pt x="273202" y="42710"/>
                </a:lnTo>
                <a:lnTo>
                  <a:pt x="237045" y="18008"/>
                </a:lnTo>
                <a:lnTo>
                  <a:pt x="197891" y="4508"/>
                </a:lnTo>
                <a:lnTo>
                  <a:pt x="151155" y="0"/>
                </a:lnTo>
                <a:lnTo>
                  <a:pt x="0" y="0"/>
                </a:lnTo>
                <a:lnTo>
                  <a:pt x="0" y="409092"/>
                </a:lnTo>
                <a:lnTo>
                  <a:pt x="144233" y="409092"/>
                </a:lnTo>
                <a:lnTo>
                  <a:pt x="190157" y="405180"/>
                </a:lnTo>
                <a:lnTo>
                  <a:pt x="229743" y="393433"/>
                </a:lnTo>
                <a:lnTo>
                  <a:pt x="277101" y="363232"/>
                </a:lnTo>
                <a:lnTo>
                  <a:pt x="310146" y="319976"/>
                </a:lnTo>
                <a:lnTo>
                  <a:pt x="329234" y="266255"/>
                </a:lnTo>
                <a:lnTo>
                  <a:pt x="334784" y="226187"/>
                </a:lnTo>
                <a:lnTo>
                  <a:pt x="335470" y="205066"/>
                </a:lnTo>
                <a:close/>
              </a:path>
              <a:path w="1901825" h="419100">
                <a:moveTo>
                  <a:pt x="632269" y="207810"/>
                </a:moveTo>
                <a:lnTo>
                  <a:pt x="624954" y="164858"/>
                </a:lnTo>
                <a:lnTo>
                  <a:pt x="602627" y="129489"/>
                </a:lnTo>
                <a:lnTo>
                  <a:pt x="571754" y="109232"/>
                </a:lnTo>
                <a:lnTo>
                  <a:pt x="571754" y="259778"/>
                </a:lnTo>
                <a:lnTo>
                  <a:pt x="570649" y="262153"/>
                </a:lnTo>
                <a:lnTo>
                  <a:pt x="570547" y="284822"/>
                </a:lnTo>
                <a:lnTo>
                  <a:pt x="570217" y="300316"/>
                </a:lnTo>
                <a:lnTo>
                  <a:pt x="570306" y="325945"/>
                </a:lnTo>
                <a:lnTo>
                  <a:pt x="529920" y="353872"/>
                </a:lnTo>
                <a:lnTo>
                  <a:pt x="491896" y="365506"/>
                </a:lnTo>
                <a:lnTo>
                  <a:pt x="477977" y="366280"/>
                </a:lnTo>
                <a:lnTo>
                  <a:pt x="467106" y="365734"/>
                </a:lnTo>
                <a:lnTo>
                  <a:pt x="433717" y="347052"/>
                </a:lnTo>
                <a:lnTo>
                  <a:pt x="430720" y="333387"/>
                </a:lnTo>
                <a:lnTo>
                  <a:pt x="431406" y="325424"/>
                </a:lnTo>
                <a:lnTo>
                  <a:pt x="455193" y="294906"/>
                </a:lnTo>
                <a:lnTo>
                  <a:pt x="495300" y="278625"/>
                </a:lnTo>
                <a:lnTo>
                  <a:pt x="534835" y="269798"/>
                </a:lnTo>
                <a:lnTo>
                  <a:pt x="548525" y="266484"/>
                </a:lnTo>
                <a:lnTo>
                  <a:pt x="562114" y="262750"/>
                </a:lnTo>
                <a:lnTo>
                  <a:pt x="571754" y="259778"/>
                </a:lnTo>
                <a:lnTo>
                  <a:pt x="571754" y="109232"/>
                </a:lnTo>
                <a:lnTo>
                  <a:pt x="524014" y="98285"/>
                </a:lnTo>
                <a:lnTo>
                  <a:pt x="508381" y="97764"/>
                </a:lnTo>
                <a:lnTo>
                  <a:pt x="497611" y="98056"/>
                </a:lnTo>
                <a:lnTo>
                  <a:pt x="457060" y="105016"/>
                </a:lnTo>
                <a:lnTo>
                  <a:pt x="421855" y="123736"/>
                </a:lnTo>
                <a:lnTo>
                  <a:pt x="394360" y="155562"/>
                </a:lnTo>
                <a:lnTo>
                  <a:pt x="378371" y="197370"/>
                </a:lnTo>
                <a:lnTo>
                  <a:pt x="440118" y="197370"/>
                </a:lnTo>
                <a:lnTo>
                  <a:pt x="445566" y="184645"/>
                </a:lnTo>
                <a:lnTo>
                  <a:pt x="451993" y="174256"/>
                </a:lnTo>
                <a:lnTo>
                  <a:pt x="486752" y="153708"/>
                </a:lnTo>
                <a:lnTo>
                  <a:pt x="507860" y="151422"/>
                </a:lnTo>
                <a:lnTo>
                  <a:pt x="516661" y="151688"/>
                </a:lnTo>
                <a:lnTo>
                  <a:pt x="557072" y="166827"/>
                </a:lnTo>
                <a:lnTo>
                  <a:pt x="561771" y="171348"/>
                </a:lnTo>
                <a:lnTo>
                  <a:pt x="565213" y="176606"/>
                </a:lnTo>
                <a:lnTo>
                  <a:pt x="569569" y="188620"/>
                </a:lnTo>
                <a:lnTo>
                  <a:pt x="570649" y="194665"/>
                </a:lnTo>
                <a:lnTo>
                  <a:pt x="570649" y="211074"/>
                </a:lnTo>
                <a:lnTo>
                  <a:pt x="550938" y="213868"/>
                </a:lnTo>
                <a:lnTo>
                  <a:pt x="531495" y="217144"/>
                </a:lnTo>
                <a:lnTo>
                  <a:pt x="493369" y="225171"/>
                </a:lnTo>
                <a:lnTo>
                  <a:pt x="442607" y="241566"/>
                </a:lnTo>
                <a:lnTo>
                  <a:pt x="403504" y="264629"/>
                </a:lnTo>
                <a:lnTo>
                  <a:pt x="378294" y="296430"/>
                </a:lnTo>
                <a:lnTo>
                  <a:pt x="369633" y="338213"/>
                </a:lnTo>
                <a:lnTo>
                  <a:pt x="370166" y="348246"/>
                </a:lnTo>
                <a:lnTo>
                  <a:pt x="388226" y="388213"/>
                </a:lnTo>
                <a:lnTo>
                  <a:pt x="424129" y="411556"/>
                </a:lnTo>
                <a:lnTo>
                  <a:pt x="468312" y="418757"/>
                </a:lnTo>
                <a:lnTo>
                  <a:pt x="485914" y="417855"/>
                </a:lnTo>
                <a:lnTo>
                  <a:pt x="534492" y="404393"/>
                </a:lnTo>
                <a:lnTo>
                  <a:pt x="572744" y="382206"/>
                </a:lnTo>
                <a:lnTo>
                  <a:pt x="572744" y="409092"/>
                </a:lnTo>
                <a:lnTo>
                  <a:pt x="632269" y="409092"/>
                </a:lnTo>
                <a:lnTo>
                  <a:pt x="632269" y="382206"/>
                </a:lnTo>
                <a:lnTo>
                  <a:pt x="632269" y="366280"/>
                </a:lnTo>
                <a:lnTo>
                  <a:pt x="632269" y="258584"/>
                </a:lnTo>
                <a:lnTo>
                  <a:pt x="632269" y="207810"/>
                </a:lnTo>
                <a:close/>
              </a:path>
              <a:path w="1901825" h="419100">
                <a:moveTo>
                  <a:pt x="831900" y="105867"/>
                </a:moveTo>
                <a:lnTo>
                  <a:pt x="769239" y="105867"/>
                </a:lnTo>
                <a:lnTo>
                  <a:pt x="769239" y="30416"/>
                </a:lnTo>
                <a:lnTo>
                  <a:pt x="708672" y="30416"/>
                </a:lnTo>
                <a:lnTo>
                  <a:pt x="708672" y="105867"/>
                </a:lnTo>
                <a:lnTo>
                  <a:pt x="661162" y="105867"/>
                </a:lnTo>
                <a:lnTo>
                  <a:pt x="661162" y="158991"/>
                </a:lnTo>
                <a:lnTo>
                  <a:pt x="708672" y="158991"/>
                </a:lnTo>
                <a:lnTo>
                  <a:pt x="708672" y="355307"/>
                </a:lnTo>
                <a:lnTo>
                  <a:pt x="709879" y="370547"/>
                </a:lnTo>
                <a:lnTo>
                  <a:pt x="738339" y="410095"/>
                </a:lnTo>
                <a:lnTo>
                  <a:pt x="776935" y="418757"/>
                </a:lnTo>
                <a:lnTo>
                  <a:pt x="790016" y="418236"/>
                </a:lnTo>
                <a:lnTo>
                  <a:pt x="803541" y="416661"/>
                </a:lnTo>
                <a:lnTo>
                  <a:pt x="817499" y="414058"/>
                </a:lnTo>
                <a:lnTo>
                  <a:pt x="831900" y="410400"/>
                </a:lnTo>
                <a:lnTo>
                  <a:pt x="831900" y="355701"/>
                </a:lnTo>
                <a:lnTo>
                  <a:pt x="821651" y="359816"/>
                </a:lnTo>
                <a:lnTo>
                  <a:pt x="812736" y="362750"/>
                </a:lnTo>
                <a:lnTo>
                  <a:pt x="805141" y="364515"/>
                </a:lnTo>
                <a:lnTo>
                  <a:pt x="798868" y="365099"/>
                </a:lnTo>
                <a:lnTo>
                  <a:pt x="788517" y="365099"/>
                </a:lnTo>
                <a:lnTo>
                  <a:pt x="780986" y="363270"/>
                </a:lnTo>
                <a:lnTo>
                  <a:pt x="771588" y="355968"/>
                </a:lnTo>
                <a:lnTo>
                  <a:pt x="769239" y="349351"/>
                </a:lnTo>
                <a:lnTo>
                  <a:pt x="769239" y="158991"/>
                </a:lnTo>
                <a:lnTo>
                  <a:pt x="831900" y="158991"/>
                </a:lnTo>
                <a:lnTo>
                  <a:pt x="831900" y="105867"/>
                </a:lnTo>
                <a:close/>
              </a:path>
              <a:path w="1901825" h="419100">
                <a:moveTo>
                  <a:pt x="1111237" y="207810"/>
                </a:moveTo>
                <a:lnTo>
                  <a:pt x="1103934" y="164858"/>
                </a:lnTo>
                <a:lnTo>
                  <a:pt x="1097813" y="151422"/>
                </a:lnTo>
                <a:lnTo>
                  <a:pt x="1094778" y="145935"/>
                </a:lnTo>
                <a:lnTo>
                  <a:pt x="1064412" y="116078"/>
                </a:lnTo>
                <a:lnTo>
                  <a:pt x="1050734" y="109232"/>
                </a:lnTo>
                <a:lnTo>
                  <a:pt x="1050734" y="259778"/>
                </a:lnTo>
                <a:lnTo>
                  <a:pt x="1049629" y="262153"/>
                </a:lnTo>
                <a:lnTo>
                  <a:pt x="1049528" y="284822"/>
                </a:lnTo>
                <a:lnTo>
                  <a:pt x="1049197" y="300316"/>
                </a:lnTo>
                <a:lnTo>
                  <a:pt x="1049274" y="325945"/>
                </a:lnTo>
                <a:lnTo>
                  <a:pt x="1008900" y="353872"/>
                </a:lnTo>
                <a:lnTo>
                  <a:pt x="970864" y="365506"/>
                </a:lnTo>
                <a:lnTo>
                  <a:pt x="956945" y="366280"/>
                </a:lnTo>
                <a:lnTo>
                  <a:pt x="946086" y="365734"/>
                </a:lnTo>
                <a:lnTo>
                  <a:pt x="912698" y="347052"/>
                </a:lnTo>
                <a:lnTo>
                  <a:pt x="909688" y="333387"/>
                </a:lnTo>
                <a:lnTo>
                  <a:pt x="910386" y="325424"/>
                </a:lnTo>
                <a:lnTo>
                  <a:pt x="934173" y="294906"/>
                </a:lnTo>
                <a:lnTo>
                  <a:pt x="974280" y="278625"/>
                </a:lnTo>
                <a:lnTo>
                  <a:pt x="1013815" y="269798"/>
                </a:lnTo>
                <a:lnTo>
                  <a:pt x="1027506" y="266484"/>
                </a:lnTo>
                <a:lnTo>
                  <a:pt x="1041095" y="262750"/>
                </a:lnTo>
                <a:lnTo>
                  <a:pt x="1050734" y="259778"/>
                </a:lnTo>
                <a:lnTo>
                  <a:pt x="1050734" y="109232"/>
                </a:lnTo>
                <a:lnTo>
                  <a:pt x="1002982" y="98285"/>
                </a:lnTo>
                <a:lnTo>
                  <a:pt x="987361" y="97764"/>
                </a:lnTo>
                <a:lnTo>
                  <a:pt x="976579" y="98056"/>
                </a:lnTo>
                <a:lnTo>
                  <a:pt x="936040" y="105016"/>
                </a:lnTo>
                <a:lnTo>
                  <a:pt x="900823" y="123736"/>
                </a:lnTo>
                <a:lnTo>
                  <a:pt x="873328" y="155562"/>
                </a:lnTo>
                <a:lnTo>
                  <a:pt x="857351" y="197370"/>
                </a:lnTo>
                <a:lnTo>
                  <a:pt x="919099" y="197370"/>
                </a:lnTo>
                <a:lnTo>
                  <a:pt x="924547" y="184645"/>
                </a:lnTo>
                <a:lnTo>
                  <a:pt x="930973" y="174256"/>
                </a:lnTo>
                <a:lnTo>
                  <a:pt x="965720" y="153708"/>
                </a:lnTo>
                <a:lnTo>
                  <a:pt x="986840" y="151422"/>
                </a:lnTo>
                <a:lnTo>
                  <a:pt x="995629" y="151688"/>
                </a:lnTo>
                <a:lnTo>
                  <a:pt x="1036053" y="166827"/>
                </a:lnTo>
                <a:lnTo>
                  <a:pt x="1040752" y="171348"/>
                </a:lnTo>
                <a:lnTo>
                  <a:pt x="1044194" y="176606"/>
                </a:lnTo>
                <a:lnTo>
                  <a:pt x="1048537" y="188620"/>
                </a:lnTo>
                <a:lnTo>
                  <a:pt x="1049629" y="194665"/>
                </a:lnTo>
                <a:lnTo>
                  <a:pt x="1049629" y="211074"/>
                </a:lnTo>
                <a:lnTo>
                  <a:pt x="1029919" y="213868"/>
                </a:lnTo>
                <a:lnTo>
                  <a:pt x="1010462" y="217144"/>
                </a:lnTo>
                <a:lnTo>
                  <a:pt x="972350" y="225171"/>
                </a:lnTo>
                <a:lnTo>
                  <a:pt x="921588" y="241566"/>
                </a:lnTo>
                <a:lnTo>
                  <a:pt x="882472" y="264629"/>
                </a:lnTo>
                <a:lnTo>
                  <a:pt x="857262" y="296430"/>
                </a:lnTo>
                <a:lnTo>
                  <a:pt x="848601" y="338213"/>
                </a:lnTo>
                <a:lnTo>
                  <a:pt x="849147" y="348246"/>
                </a:lnTo>
                <a:lnTo>
                  <a:pt x="867206" y="388213"/>
                </a:lnTo>
                <a:lnTo>
                  <a:pt x="903109" y="411556"/>
                </a:lnTo>
                <a:lnTo>
                  <a:pt x="947293" y="418757"/>
                </a:lnTo>
                <a:lnTo>
                  <a:pt x="964882" y="417855"/>
                </a:lnTo>
                <a:lnTo>
                  <a:pt x="1013472" y="404393"/>
                </a:lnTo>
                <a:lnTo>
                  <a:pt x="1051712" y="382206"/>
                </a:lnTo>
                <a:lnTo>
                  <a:pt x="1051712" y="409092"/>
                </a:lnTo>
                <a:lnTo>
                  <a:pt x="1111237" y="409092"/>
                </a:lnTo>
                <a:lnTo>
                  <a:pt x="1111237" y="382206"/>
                </a:lnTo>
                <a:lnTo>
                  <a:pt x="1111237" y="366280"/>
                </a:lnTo>
                <a:lnTo>
                  <a:pt x="1111237" y="258584"/>
                </a:lnTo>
                <a:lnTo>
                  <a:pt x="1111237" y="207810"/>
                </a:lnTo>
                <a:close/>
              </a:path>
              <a:path w="1901825" h="419100">
                <a:moveTo>
                  <a:pt x="1401724" y="328549"/>
                </a:moveTo>
                <a:lnTo>
                  <a:pt x="1393367" y="290957"/>
                </a:lnTo>
                <a:lnTo>
                  <a:pt x="1362176" y="257708"/>
                </a:lnTo>
                <a:lnTo>
                  <a:pt x="1324406" y="239687"/>
                </a:lnTo>
                <a:lnTo>
                  <a:pt x="1283309" y="226174"/>
                </a:lnTo>
                <a:lnTo>
                  <a:pt x="1271168" y="222199"/>
                </a:lnTo>
                <a:lnTo>
                  <a:pt x="1238034" y="203288"/>
                </a:lnTo>
                <a:lnTo>
                  <a:pt x="1231633" y="189230"/>
                </a:lnTo>
                <a:lnTo>
                  <a:pt x="1231633" y="183134"/>
                </a:lnTo>
                <a:lnTo>
                  <a:pt x="1260716" y="152273"/>
                </a:lnTo>
                <a:lnTo>
                  <a:pt x="1281112" y="149847"/>
                </a:lnTo>
                <a:lnTo>
                  <a:pt x="1289951" y="150393"/>
                </a:lnTo>
                <a:lnTo>
                  <a:pt x="1327416" y="170865"/>
                </a:lnTo>
                <a:lnTo>
                  <a:pt x="1339202" y="190449"/>
                </a:lnTo>
                <a:lnTo>
                  <a:pt x="1398460" y="190449"/>
                </a:lnTo>
                <a:lnTo>
                  <a:pt x="1382407" y="148450"/>
                </a:lnTo>
                <a:lnTo>
                  <a:pt x="1357210" y="119824"/>
                </a:lnTo>
                <a:lnTo>
                  <a:pt x="1303883" y="99148"/>
                </a:lnTo>
                <a:lnTo>
                  <a:pt x="1282153" y="97764"/>
                </a:lnTo>
                <a:lnTo>
                  <a:pt x="1269314" y="98183"/>
                </a:lnTo>
                <a:lnTo>
                  <a:pt x="1224927" y="107988"/>
                </a:lnTo>
                <a:lnTo>
                  <a:pt x="1187157" y="134772"/>
                </a:lnTo>
                <a:lnTo>
                  <a:pt x="1170508" y="174625"/>
                </a:lnTo>
                <a:lnTo>
                  <a:pt x="1170025" y="183667"/>
                </a:lnTo>
                <a:lnTo>
                  <a:pt x="1170444" y="193078"/>
                </a:lnTo>
                <a:lnTo>
                  <a:pt x="1185367" y="231533"/>
                </a:lnTo>
                <a:lnTo>
                  <a:pt x="1220495" y="259054"/>
                </a:lnTo>
                <a:lnTo>
                  <a:pt x="1261770" y="275513"/>
                </a:lnTo>
                <a:lnTo>
                  <a:pt x="1289761" y="284568"/>
                </a:lnTo>
                <a:lnTo>
                  <a:pt x="1312176" y="292747"/>
                </a:lnTo>
                <a:lnTo>
                  <a:pt x="1340116" y="322110"/>
                </a:lnTo>
                <a:lnTo>
                  <a:pt x="1340116" y="328549"/>
                </a:lnTo>
                <a:lnTo>
                  <a:pt x="1307376" y="361353"/>
                </a:lnTo>
                <a:lnTo>
                  <a:pt x="1281633" y="364058"/>
                </a:lnTo>
                <a:lnTo>
                  <a:pt x="1271295" y="363461"/>
                </a:lnTo>
                <a:lnTo>
                  <a:pt x="1233627" y="348538"/>
                </a:lnTo>
                <a:lnTo>
                  <a:pt x="1212583" y="316547"/>
                </a:lnTo>
                <a:lnTo>
                  <a:pt x="1148219" y="316547"/>
                </a:lnTo>
                <a:lnTo>
                  <a:pt x="1164742" y="357492"/>
                </a:lnTo>
                <a:lnTo>
                  <a:pt x="1193342" y="389509"/>
                </a:lnTo>
                <a:lnTo>
                  <a:pt x="1229995" y="409816"/>
                </a:lnTo>
                <a:lnTo>
                  <a:pt x="1271498" y="418388"/>
                </a:lnTo>
                <a:lnTo>
                  <a:pt x="1282153" y="418757"/>
                </a:lnTo>
                <a:lnTo>
                  <a:pt x="1296212" y="418325"/>
                </a:lnTo>
                <a:lnTo>
                  <a:pt x="1343812" y="408228"/>
                </a:lnTo>
                <a:lnTo>
                  <a:pt x="1378064" y="386499"/>
                </a:lnTo>
                <a:lnTo>
                  <a:pt x="1399794" y="346824"/>
                </a:lnTo>
                <a:lnTo>
                  <a:pt x="1401241" y="337820"/>
                </a:lnTo>
                <a:lnTo>
                  <a:pt x="1401724" y="328549"/>
                </a:lnTo>
                <a:close/>
              </a:path>
              <a:path w="1901825" h="419100">
                <a:moveTo>
                  <a:pt x="1720265" y="247357"/>
                </a:moveTo>
                <a:lnTo>
                  <a:pt x="1719757" y="233235"/>
                </a:lnTo>
                <a:lnTo>
                  <a:pt x="1718906" y="225564"/>
                </a:lnTo>
                <a:lnTo>
                  <a:pt x="1718221" y="219290"/>
                </a:lnTo>
                <a:lnTo>
                  <a:pt x="1707464" y="178955"/>
                </a:lnTo>
                <a:lnTo>
                  <a:pt x="1692173" y="151422"/>
                </a:lnTo>
                <a:lnTo>
                  <a:pt x="1686852" y="144233"/>
                </a:lnTo>
                <a:lnTo>
                  <a:pt x="1677771" y="134366"/>
                </a:lnTo>
                <a:lnTo>
                  <a:pt x="1667497" y="125476"/>
                </a:lnTo>
                <a:lnTo>
                  <a:pt x="1659178" y="119761"/>
                </a:lnTo>
                <a:lnTo>
                  <a:pt x="1659178" y="221297"/>
                </a:lnTo>
                <a:lnTo>
                  <a:pt x="1659178" y="225564"/>
                </a:lnTo>
                <a:lnTo>
                  <a:pt x="1499539" y="225564"/>
                </a:lnTo>
                <a:lnTo>
                  <a:pt x="1499539" y="222084"/>
                </a:lnTo>
                <a:lnTo>
                  <a:pt x="1515249" y="185077"/>
                </a:lnTo>
                <a:lnTo>
                  <a:pt x="1545348" y="159245"/>
                </a:lnTo>
                <a:lnTo>
                  <a:pt x="1580984" y="151422"/>
                </a:lnTo>
                <a:lnTo>
                  <a:pt x="1591157" y="151892"/>
                </a:lnTo>
                <a:lnTo>
                  <a:pt x="1630172" y="167474"/>
                </a:lnTo>
                <a:lnTo>
                  <a:pt x="1654746" y="204419"/>
                </a:lnTo>
                <a:lnTo>
                  <a:pt x="1659178" y="221297"/>
                </a:lnTo>
                <a:lnTo>
                  <a:pt x="1659178" y="119761"/>
                </a:lnTo>
                <a:lnTo>
                  <a:pt x="1614601" y="101003"/>
                </a:lnTo>
                <a:lnTo>
                  <a:pt x="1580984" y="97764"/>
                </a:lnTo>
                <a:lnTo>
                  <a:pt x="1563763" y="98590"/>
                </a:lnTo>
                <a:lnTo>
                  <a:pt x="1518462" y="110947"/>
                </a:lnTo>
                <a:lnTo>
                  <a:pt x="1483067" y="135458"/>
                </a:lnTo>
                <a:lnTo>
                  <a:pt x="1457896" y="169303"/>
                </a:lnTo>
                <a:lnTo>
                  <a:pt x="1442783" y="210667"/>
                </a:lnTo>
                <a:lnTo>
                  <a:pt x="1437792" y="256374"/>
                </a:lnTo>
                <a:lnTo>
                  <a:pt x="1438363" y="272783"/>
                </a:lnTo>
                <a:lnTo>
                  <a:pt x="1446936" y="319290"/>
                </a:lnTo>
                <a:lnTo>
                  <a:pt x="1465821" y="359549"/>
                </a:lnTo>
                <a:lnTo>
                  <a:pt x="1494929" y="390918"/>
                </a:lnTo>
                <a:lnTo>
                  <a:pt x="1534426" y="411556"/>
                </a:lnTo>
                <a:lnTo>
                  <a:pt x="1583080" y="418757"/>
                </a:lnTo>
                <a:lnTo>
                  <a:pt x="1607337" y="417309"/>
                </a:lnTo>
                <a:lnTo>
                  <a:pt x="1649425" y="405752"/>
                </a:lnTo>
                <a:lnTo>
                  <a:pt x="1683131" y="382143"/>
                </a:lnTo>
                <a:lnTo>
                  <a:pt x="1697405" y="364058"/>
                </a:lnTo>
                <a:lnTo>
                  <a:pt x="1708975" y="343369"/>
                </a:lnTo>
                <a:lnTo>
                  <a:pt x="1718970" y="318109"/>
                </a:lnTo>
                <a:lnTo>
                  <a:pt x="1656308" y="318109"/>
                </a:lnTo>
                <a:lnTo>
                  <a:pt x="1650034" y="329463"/>
                </a:lnTo>
                <a:lnTo>
                  <a:pt x="1643227" y="339128"/>
                </a:lnTo>
                <a:lnTo>
                  <a:pt x="1608404" y="361378"/>
                </a:lnTo>
                <a:lnTo>
                  <a:pt x="1582039" y="364058"/>
                </a:lnTo>
                <a:lnTo>
                  <a:pt x="1572958" y="363601"/>
                </a:lnTo>
                <a:lnTo>
                  <a:pt x="1533969" y="348107"/>
                </a:lnTo>
                <a:lnTo>
                  <a:pt x="1508709" y="315137"/>
                </a:lnTo>
                <a:lnTo>
                  <a:pt x="1499539" y="276606"/>
                </a:lnTo>
                <a:lnTo>
                  <a:pt x="1720265" y="276606"/>
                </a:lnTo>
                <a:lnTo>
                  <a:pt x="1720265" y="247357"/>
                </a:lnTo>
                <a:close/>
              </a:path>
              <a:path w="1901825" h="419100">
                <a:moveTo>
                  <a:pt x="1901240" y="105867"/>
                </a:moveTo>
                <a:lnTo>
                  <a:pt x="1838579" y="105867"/>
                </a:lnTo>
                <a:lnTo>
                  <a:pt x="1838579" y="30416"/>
                </a:lnTo>
                <a:lnTo>
                  <a:pt x="1778012" y="30416"/>
                </a:lnTo>
                <a:lnTo>
                  <a:pt x="1778012" y="105867"/>
                </a:lnTo>
                <a:lnTo>
                  <a:pt x="1730502" y="105867"/>
                </a:lnTo>
                <a:lnTo>
                  <a:pt x="1730502" y="158991"/>
                </a:lnTo>
                <a:lnTo>
                  <a:pt x="1778012" y="158991"/>
                </a:lnTo>
                <a:lnTo>
                  <a:pt x="1778012" y="355307"/>
                </a:lnTo>
                <a:lnTo>
                  <a:pt x="1779219" y="370547"/>
                </a:lnTo>
                <a:lnTo>
                  <a:pt x="1807679" y="410095"/>
                </a:lnTo>
                <a:lnTo>
                  <a:pt x="1846275" y="418757"/>
                </a:lnTo>
                <a:lnTo>
                  <a:pt x="1859356" y="418236"/>
                </a:lnTo>
                <a:lnTo>
                  <a:pt x="1872881" y="416661"/>
                </a:lnTo>
                <a:lnTo>
                  <a:pt x="1886839" y="414058"/>
                </a:lnTo>
                <a:lnTo>
                  <a:pt x="1901240" y="410400"/>
                </a:lnTo>
                <a:lnTo>
                  <a:pt x="1901240" y="355701"/>
                </a:lnTo>
                <a:lnTo>
                  <a:pt x="1890991" y="359816"/>
                </a:lnTo>
                <a:lnTo>
                  <a:pt x="1882076" y="362750"/>
                </a:lnTo>
                <a:lnTo>
                  <a:pt x="1874481" y="364515"/>
                </a:lnTo>
                <a:lnTo>
                  <a:pt x="1868208" y="365099"/>
                </a:lnTo>
                <a:lnTo>
                  <a:pt x="1857857" y="365099"/>
                </a:lnTo>
                <a:lnTo>
                  <a:pt x="1850326" y="363270"/>
                </a:lnTo>
                <a:lnTo>
                  <a:pt x="1840928" y="355968"/>
                </a:lnTo>
                <a:lnTo>
                  <a:pt x="1838579" y="349351"/>
                </a:lnTo>
                <a:lnTo>
                  <a:pt x="1838579" y="158991"/>
                </a:lnTo>
                <a:lnTo>
                  <a:pt x="1901240" y="158991"/>
                </a:lnTo>
                <a:lnTo>
                  <a:pt x="1901240" y="105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790888" y="462940"/>
            <a:ext cx="1235710" cy="419100"/>
          </a:xfrm>
          <a:custGeom>
            <a:avLst/>
            <a:gdLst/>
            <a:ahLst/>
            <a:cxnLst/>
            <a:rect l="l" t="t" r="r" b="b"/>
            <a:pathLst>
              <a:path w="1235710" h="419100">
                <a:moveTo>
                  <a:pt x="335483" y="205066"/>
                </a:moveTo>
                <a:lnTo>
                  <a:pt x="329971" y="149923"/>
                </a:lnTo>
                <a:lnTo>
                  <a:pt x="312991" y="96621"/>
                </a:lnTo>
                <a:lnTo>
                  <a:pt x="287451" y="57302"/>
                </a:lnTo>
                <a:lnTo>
                  <a:pt x="282486" y="51371"/>
                </a:lnTo>
                <a:lnTo>
                  <a:pt x="273215" y="42710"/>
                </a:lnTo>
                <a:lnTo>
                  <a:pt x="273215" y="204546"/>
                </a:lnTo>
                <a:lnTo>
                  <a:pt x="272592" y="222783"/>
                </a:lnTo>
                <a:lnTo>
                  <a:pt x="263296" y="270078"/>
                </a:lnTo>
                <a:lnTo>
                  <a:pt x="244449" y="306298"/>
                </a:lnTo>
                <a:lnTo>
                  <a:pt x="207200" y="338226"/>
                </a:lnTo>
                <a:lnTo>
                  <a:pt x="157949" y="351751"/>
                </a:lnTo>
                <a:lnTo>
                  <a:pt x="144246" y="352310"/>
                </a:lnTo>
                <a:lnTo>
                  <a:pt x="62268" y="352310"/>
                </a:lnTo>
                <a:lnTo>
                  <a:pt x="62268" y="57302"/>
                </a:lnTo>
                <a:lnTo>
                  <a:pt x="143065" y="57302"/>
                </a:lnTo>
                <a:lnTo>
                  <a:pt x="190792" y="64643"/>
                </a:lnTo>
                <a:lnTo>
                  <a:pt x="226415" y="85369"/>
                </a:lnTo>
                <a:lnTo>
                  <a:pt x="251269" y="115023"/>
                </a:lnTo>
                <a:lnTo>
                  <a:pt x="266293" y="151422"/>
                </a:lnTo>
                <a:lnTo>
                  <a:pt x="272783" y="191185"/>
                </a:lnTo>
                <a:lnTo>
                  <a:pt x="273215" y="204546"/>
                </a:lnTo>
                <a:lnTo>
                  <a:pt x="273215" y="42710"/>
                </a:lnTo>
                <a:lnTo>
                  <a:pt x="237058" y="18008"/>
                </a:lnTo>
                <a:lnTo>
                  <a:pt x="197891" y="4508"/>
                </a:lnTo>
                <a:lnTo>
                  <a:pt x="151168" y="0"/>
                </a:lnTo>
                <a:lnTo>
                  <a:pt x="0" y="0"/>
                </a:lnTo>
                <a:lnTo>
                  <a:pt x="0" y="409092"/>
                </a:lnTo>
                <a:lnTo>
                  <a:pt x="144246" y="409092"/>
                </a:lnTo>
                <a:lnTo>
                  <a:pt x="190157" y="405180"/>
                </a:lnTo>
                <a:lnTo>
                  <a:pt x="229743" y="393433"/>
                </a:lnTo>
                <a:lnTo>
                  <a:pt x="277101" y="363232"/>
                </a:lnTo>
                <a:lnTo>
                  <a:pt x="310159" y="319976"/>
                </a:lnTo>
                <a:lnTo>
                  <a:pt x="329234" y="266255"/>
                </a:lnTo>
                <a:lnTo>
                  <a:pt x="334784" y="226187"/>
                </a:lnTo>
                <a:lnTo>
                  <a:pt x="335483" y="205066"/>
                </a:lnTo>
                <a:close/>
              </a:path>
              <a:path w="1235710" h="419100">
                <a:moveTo>
                  <a:pt x="650938" y="247357"/>
                </a:moveTo>
                <a:lnTo>
                  <a:pt x="646315" y="205587"/>
                </a:lnTo>
                <a:lnTo>
                  <a:pt x="632371" y="166560"/>
                </a:lnTo>
                <a:lnTo>
                  <a:pt x="622846" y="151422"/>
                </a:lnTo>
                <a:lnTo>
                  <a:pt x="617524" y="144233"/>
                </a:lnTo>
                <a:lnTo>
                  <a:pt x="608444" y="134366"/>
                </a:lnTo>
                <a:lnTo>
                  <a:pt x="598170" y="125476"/>
                </a:lnTo>
                <a:lnTo>
                  <a:pt x="589851" y="119761"/>
                </a:lnTo>
                <a:lnTo>
                  <a:pt x="589851" y="221297"/>
                </a:lnTo>
                <a:lnTo>
                  <a:pt x="589851" y="225564"/>
                </a:lnTo>
                <a:lnTo>
                  <a:pt x="430199" y="225564"/>
                </a:lnTo>
                <a:lnTo>
                  <a:pt x="430199" y="222084"/>
                </a:lnTo>
                <a:lnTo>
                  <a:pt x="445922" y="185077"/>
                </a:lnTo>
                <a:lnTo>
                  <a:pt x="476021" y="159245"/>
                </a:lnTo>
                <a:lnTo>
                  <a:pt x="511657" y="151422"/>
                </a:lnTo>
                <a:lnTo>
                  <a:pt x="521817" y="151892"/>
                </a:lnTo>
                <a:lnTo>
                  <a:pt x="560832" y="167474"/>
                </a:lnTo>
                <a:lnTo>
                  <a:pt x="585406" y="204419"/>
                </a:lnTo>
                <a:lnTo>
                  <a:pt x="589851" y="221297"/>
                </a:lnTo>
                <a:lnTo>
                  <a:pt x="589851" y="119761"/>
                </a:lnTo>
                <a:lnTo>
                  <a:pt x="545274" y="101003"/>
                </a:lnTo>
                <a:lnTo>
                  <a:pt x="511657" y="97764"/>
                </a:lnTo>
                <a:lnTo>
                  <a:pt x="494436" y="98590"/>
                </a:lnTo>
                <a:lnTo>
                  <a:pt x="449135" y="110947"/>
                </a:lnTo>
                <a:lnTo>
                  <a:pt x="413740" y="135458"/>
                </a:lnTo>
                <a:lnTo>
                  <a:pt x="388569" y="169303"/>
                </a:lnTo>
                <a:lnTo>
                  <a:pt x="373456" y="210667"/>
                </a:lnTo>
                <a:lnTo>
                  <a:pt x="368465" y="256374"/>
                </a:lnTo>
                <a:lnTo>
                  <a:pt x="369036" y="272783"/>
                </a:lnTo>
                <a:lnTo>
                  <a:pt x="377596" y="319290"/>
                </a:lnTo>
                <a:lnTo>
                  <a:pt x="396494" y="359549"/>
                </a:lnTo>
                <a:lnTo>
                  <a:pt x="425602" y="390918"/>
                </a:lnTo>
                <a:lnTo>
                  <a:pt x="465086" y="411556"/>
                </a:lnTo>
                <a:lnTo>
                  <a:pt x="513740" y="418757"/>
                </a:lnTo>
                <a:lnTo>
                  <a:pt x="537997" y="417309"/>
                </a:lnTo>
                <a:lnTo>
                  <a:pt x="580097" y="405752"/>
                </a:lnTo>
                <a:lnTo>
                  <a:pt x="613803" y="382143"/>
                </a:lnTo>
                <a:lnTo>
                  <a:pt x="628065" y="364058"/>
                </a:lnTo>
                <a:lnTo>
                  <a:pt x="639648" y="343369"/>
                </a:lnTo>
                <a:lnTo>
                  <a:pt x="649630" y="318109"/>
                </a:lnTo>
                <a:lnTo>
                  <a:pt x="586981" y="318109"/>
                </a:lnTo>
                <a:lnTo>
                  <a:pt x="580707" y="329463"/>
                </a:lnTo>
                <a:lnTo>
                  <a:pt x="573887" y="339128"/>
                </a:lnTo>
                <a:lnTo>
                  <a:pt x="539064" y="361378"/>
                </a:lnTo>
                <a:lnTo>
                  <a:pt x="512699" y="364058"/>
                </a:lnTo>
                <a:lnTo>
                  <a:pt x="503631" y="363601"/>
                </a:lnTo>
                <a:lnTo>
                  <a:pt x="464629" y="348107"/>
                </a:lnTo>
                <a:lnTo>
                  <a:pt x="439369" y="315137"/>
                </a:lnTo>
                <a:lnTo>
                  <a:pt x="430199" y="276606"/>
                </a:lnTo>
                <a:lnTo>
                  <a:pt x="650938" y="276606"/>
                </a:lnTo>
                <a:lnTo>
                  <a:pt x="650938" y="247357"/>
                </a:lnTo>
                <a:close/>
              </a:path>
              <a:path w="1235710" h="419100">
                <a:moveTo>
                  <a:pt x="922756" y="328549"/>
                </a:moveTo>
                <a:lnTo>
                  <a:pt x="914400" y="290957"/>
                </a:lnTo>
                <a:lnTo>
                  <a:pt x="883208" y="257708"/>
                </a:lnTo>
                <a:lnTo>
                  <a:pt x="845439" y="239687"/>
                </a:lnTo>
                <a:lnTo>
                  <a:pt x="804341" y="226174"/>
                </a:lnTo>
                <a:lnTo>
                  <a:pt x="792200" y="222199"/>
                </a:lnTo>
                <a:lnTo>
                  <a:pt x="759066" y="203288"/>
                </a:lnTo>
                <a:lnTo>
                  <a:pt x="752665" y="189230"/>
                </a:lnTo>
                <a:lnTo>
                  <a:pt x="752665" y="183134"/>
                </a:lnTo>
                <a:lnTo>
                  <a:pt x="781748" y="152273"/>
                </a:lnTo>
                <a:lnTo>
                  <a:pt x="802144" y="149847"/>
                </a:lnTo>
                <a:lnTo>
                  <a:pt x="810983" y="150393"/>
                </a:lnTo>
                <a:lnTo>
                  <a:pt x="848448" y="170865"/>
                </a:lnTo>
                <a:lnTo>
                  <a:pt x="860234" y="190449"/>
                </a:lnTo>
                <a:lnTo>
                  <a:pt x="919492" y="190449"/>
                </a:lnTo>
                <a:lnTo>
                  <a:pt x="903439" y="148450"/>
                </a:lnTo>
                <a:lnTo>
                  <a:pt x="878243" y="119824"/>
                </a:lnTo>
                <a:lnTo>
                  <a:pt x="824915" y="99148"/>
                </a:lnTo>
                <a:lnTo>
                  <a:pt x="803186" y="97764"/>
                </a:lnTo>
                <a:lnTo>
                  <a:pt x="790346" y="98183"/>
                </a:lnTo>
                <a:lnTo>
                  <a:pt x="745959" y="107988"/>
                </a:lnTo>
                <a:lnTo>
                  <a:pt x="708190" y="134772"/>
                </a:lnTo>
                <a:lnTo>
                  <a:pt x="691540" y="174625"/>
                </a:lnTo>
                <a:lnTo>
                  <a:pt x="691057" y="183667"/>
                </a:lnTo>
                <a:lnTo>
                  <a:pt x="691476" y="193078"/>
                </a:lnTo>
                <a:lnTo>
                  <a:pt x="706399" y="231533"/>
                </a:lnTo>
                <a:lnTo>
                  <a:pt x="741527" y="259054"/>
                </a:lnTo>
                <a:lnTo>
                  <a:pt x="782802" y="275513"/>
                </a:lnTo>
                <a:lnTo>
                  <a:pt x="810793" y="284568"/>
                </a:lnTo>
                <a:lnTo>
                  <a:pt x="833208" y="292747"/>
                </a:lnTo>
                <a:lnTo>
                  <a:pt x="861148" y="322110"/>
                </a:lnTo>
                <a:lnTo>
                  <a:pt x="861148" y="328549"/>
                </a:lnTo>
                <a:lnTo>
                  <a:pt x="828408" y="361353"/>
                </a:lnTo>
                <a:lnTo>
                  <a:pt x="802665" y="364058"/>
                </a:lnTo>
                <a:lnTo>
                  <a:pt x="792327" y="363461"/>
                </a:lnTo>
                <a:lnTo>
                  <a:pt x="754659" y="348538"/>
                </a:lnTo>
                <a:lnTo>
                  <a:pt x="733615" y="316547"/>
                </a:lnTo>
                <a:lnTo>
                  <a:pt x="669251" y="316547"/>
                </a:lnTo>
                <a:lnTo>
                  <a:pt x="685774" y="357492"/>
                </a:lnTo>
                <a:lnTo>
                  <a:pt x="714375" y="389509"/>
                </a:lnTo>
                <a:lnTo>
                  <a:pt x="751027" y="409816"/>
                </a:lnTo>
                <a:lnTo>
                  <a:pt x="792530" y="418388"/>
                </a:lnTo>
                <a:lnTo>
                  <a:pt x="803186" y="418757"/>
                </a:lnTo>
                <a:lnTo>
                  <a:pt x="817245" y="418325"/>
                </a:lnTo>
                <a:lnTo>
                  <a:pt x="864844" y="408228"/>
                </a:lnTo>
                <a:lnTo>
                  <a:pt x="899096" y="386499"/>
                </a:lnTo>
                <a:lnTo>
                  <a:pt x="920826" y="346824"/>
                </a:lnTo>
                <a:lnTo>
                  <a:pt x="922274" y="337820"/>
                </a:lnTo>
                <a:lnTo>
                  <a:pt x="922756" y="328549"/>
                </a:lnTo>
                <a:close/>
              </a:path>
              <a:path w="1235710" h="419100">
                <a:moveTo>
                  <a:pt x="1235557" y="199580"/>
                </a:moveTo>
                <a:lnTo>
                  <a:pt x="1217676" y="156375"/>
                </a:lnTo>
                <a:lnTo>
                  <a:pt x="1192479" y="126873"/>
                </a:lnTo>
                <a:lnTo>
                  <a:pt x="1155153" y="105727"/>
                </a:lnTo>
                <a:lnTo>
                  <a:pt x="1103591" y="97764"/>
                </a:lnTo>
                <a:lnTo>
                  <a:pt x="1086650" y="98552"/>
                </a:lnTo>
                <a:lnTo>
                  <a:pt x="1041717" y="110299"/>
                </a:lnTo>
                <a:lnTo>
                  <a:pt x="1006157" y="134315"/>
                </a:lnTo>
                <a:lnTo>
                  <a:pt x="980198" y="168262"/>
                </a:lnTo>
                <a:lnTo>
                  <a:pt x="964184" y="210362"/>
                </a:lnTo>
                <a:lnTo>
                  <a:pt x="958824" y="258064"/>
                </a:lnTo>
                <a:lnTo>
                  <a:pt x="959421" y="274447"/>
                </a:lnTo>
                <a:lnTo>
                  <a:pt x="968349" y="320459"/>
                </a:lnTo>
                <a:lnTo>
                  <a:pt x="987539" y="360083"/>
                </a:lnTo>
                <a:lnTo>
                  <a:pt x="1016393" y="391020"/>
                </a:lnTo>
                <a:lnTo>
                  <a:pt x="1055192" y="411556"/>
                </a:lnTo>
                <a:lnTo>
                  <a:pt x="1103071" y="418757"/>
                </a:lnTo>
                <a:lnTo>
                  <a:pt x="1116939" y="418299"/>
                </a:lnTo>
                <a:lnTo>
                  <a:pt x="1163967" y="407466"/>
                </a:lnTo>
                <a:lnTo>
                  <a:pt x="1198473" y="385330"/>
                </a:lnTo>
                <a:lnTo>
                  <a:pt x="1222032" y="353822"/>
                </a:lnTo>
                <a:lnTo>
                  <a:pt x="1172641" y="318109"/>
                </a:lnTo>
                <a:lnTo>
                  <a:pt x="1166952" y="329679"/>
                </a:lnTo>
                <a:lnTo>
                  <a:pt x="1160475" y="339458"/>
                </a:lnTo>
                <a:lnTo>
                  <a:pt x="1126109" y="361454"/>
                </a:lnTo>
                <a:lnTo>
                  <a:pt x="1103071" y="364058"/>
                </a:lnTo>
                <a:lnTo>
                  <a:pt x="1093317" y="363601"/>
                </a:lnTo>
                <a:lnTo>
                  <a:pt x="1053719" y="347484"/>
                </a:lnTo>
                <a:lnTo>
                  <a:pt x="1029157" y="311226"/>
                </a:lnTo>
                <a:lnTo>
                  <a:pt x="1020914" y="269811"/>
                </a:lnTo>
                <a:lnTo>
                  <a:pt x="1020572" y="258064"/>
                </a:lnTo>
                <a:lnTo>
                  <a:pt x="1020927" y="246329"/>
                </a:lnTo>
                <a:lnTo>
                  <a:pt x="1029500" y="205066"/>
                </a:lnTo>
                <a:lnTo>
                  <a:pt x="1054671" y="169494"/>
                </a:lnTo>
                <a:lnTo>
                  <a:pt x="1094066" y="153454"/>
                </a:lnTo>
                <a:lnTo>
                  <a:pt x="1103591" y="152984"/>
                </a:lnTo>
                <a:lnTo>
                  <a:pt x="1115326" y="153619"/>
                </a:lnTo>
                <a:lnTo>
                  <a:pt x="1151890" y="169214"/>
                </a:lnTo>
                <a:lnTo>
                  <a:pt x="1173035" y="199580"/>
                </a:lnTo>
                <a:lnTo>
                  <a:pt x="1235557" y="199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073360" y="457060"/>
            <a:ext cx="260985" cy="415925"/>
          </a:xfrm>
          <a:custGeom>
            <a:avLst/>
            <a:gdLst/>
            <a:ahLst/>
            <a:cxnLst/>
            <a:rect l="l" t="t" r="r" b="b"/>
            <a:pathLst>
              <a:path w="260985" h="415925">
                <a:moveTo>
                  <a:pt x="165900" y="111226"/>
                </a:moveTo>
                <a:lnTo>
                  <a:pt x="126187" y="115697"/>
                </a:lnTo>
                <a:lnTo>
                  <a:pt x="80479" y="137299"/>
                </a:lnTo>
                <a:lnTo>
                  <a:pt x="60566" y="152996"/>
                </a:lnTo>
                <a:lnTo>
                  <a:pt x="60566" y="111747"/>
                </a:lnTo>
                <a:lnTo>
                  <a:pt x="0" y="111747"/>
                </a:lnTo>
                <a:lnTo>
                  <a:pt x="0" y="415632"/>
                </a:lnTo>
                <a:lnTo>
                  <a:pt x="60566" y="415632"/>
                </a:lnTo>
                <a:lnTo>
                  <a:pt x="60566" y="219036"/>
                </a:lnTo>
                <a:lnTo>
                  <a:pt x="70104" y="205486"/>
                </a:lnTo>
                <a:lnTo>
                  <a:pt x="105206" y="177660"/>
                </a:lnTo>
                <a:lnTo>
                  <a:pt x="149377" y="166154"/>
                </a:lnTo>
                <a:lnTo>
                  <a:pt x="165900" y="165392"/>
                </a:lnTo>
                <a:lnTo>
                  <a:pt x="165900" y="111226"/>
                </a:lnTo>
                <a:close/>
              </a:path>
              <a:path w="260985" h="415925">
                <a:moveTo>
                  <a:pt x="252666" y="111747"/>
                </a:moveTo>
                <a:lnTo>
                  <a:pt x="191579" y="111747"/>
                </a:lnTo>
                <a:lnTo>
                  <a:pt x="191579" y="414972"/>
                </a:lnTo>
                <a:lnTo>
                  <a:pt x="252666" y="414972"/>
                </a:lnTo>
                <a:lnTo>
                  <a:pt x="252666" y="111747"/>
                </a:lnTo>
                <a:close/>
              </a:path>
              <a:path w="260985" h="415925">
                <a:moveTo>
                  <a:pt x="260629" y="38773"/>
                </a:moveTo>
                <a:lnTo>
                  <a:pt x="237197" y="2781"/>
                </a:lnTo>
                <a:lnTo>
                  <a:pt x="222377" y="0"/>
                </a:lnTo>
                <a:lnTo>
                  <a:pt x="214426" y="698"/>
                </a:lnTo>
                <a:lnTo>
                  <a:pt x="184175" y="30822"/>
                </a:lnTo>
                <a:lnTo>
                  <a:pt x="183476" y="38773"/>
                </a:lnTo>
                <a:lnTo>
                  <a:pt x="184175" y="46545"/>
                </a:lnTo>
                <a:lnTo>
                  <a:pt x="214426" y="76454"/>
                </a:lnTo>
                <a:lnTo>
                  <a:pt x="222377" y="77152"/>
                </a:lnTo>
                <a:lnTo>
                  <a:pt x="230098" y="76454"/>
                </a:lnTo>
                <a:lnTo>
                  <a:pt x="259930" y="46545"/>
                </a:lnTo>
                <a:lnTo>
                  <a:pt x="260629" y="38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385246" y="457060"/>
            <a:ext cx="1206500" cy="518795"/>
          </a:xfrm>
          <a:custGeom>
            <a:avLst/>
            <a:gdLst/>
            <a:ahLst/>
            <a:cxnLst/>
            <a:rect l="l" t="t" r="r" b="b"/>
            <a:pathLst>
              <a:path w="1206500" h="518794">
                <a:moveTo>
                  <a:pt x="284695" y="262902"/>
                </a:moveTo>
                <a:lnTo>
                  <a:pt x="279476" y="213245"/>
                </a:lnTo>
                <a:lnTo>
                  <a:pt x="264236" y="171132"/>
                </a:lnTo>
                <a:lnTo>
                  <a:pt x="256590" y="158343"/>
                </a:lnTo>
                <a:lnTo>
                  <a:pt x="248932" y="147904"/>
                </a:lnTo>
                <a:lnTo>
                  <a:pt x="240499" y="138633"/>
                </a:lnTo>
                <a:lnTo>
                  <a:pt x="239788" y="137858"/>
                </a:lnTo>
                <a:lnTo>
                  <a:pt x="229743" y="129006"/>
                </a:lnTo>
                <a:lnTo>
                  <a:pt x="222948" y="124269"/>
                </a:lnTo>
                <a:lnTo>
                  <a:pt x="222948" y="262902"/>
                </a:lnTo>
                <a:lnTo>
                  <a:pt x="222605" y="274154"/>
                </a:lnTo>
                <a:lnTo>
                  <a:pt x="214299" y="314540"/>
                </a:lnTo>
                <a:lnTo>
                  <a:pt x="190157" y="351536"/>
                </a:lnTo>
                <a:lnTo>
                  <a:pt x="151168" y="368401"/>
                </a:lnTo>
                <a:lnTo>
                  <a:pt x="141503" y="368896"/>
                </a:lnTo>
                <a:lnTo>
                  <a:pt x="133629" y="368477"/>
                </a:lnTo>
                <a:lnTo>
                  <a:pt x="97409" y="353720"/>
                </a:lnTo>
                <a:lnTo>
                  <a:pt x="70523" y="318414"/>
                </a:lnTo>
                <a:lnTo>
                  <a:pt x="60464" y="274802"/>
                </a:lnTo>
                <a:lnTo>
                  <a:pt x="60045" y="261721"/>
                </a:lnTo>
                <a:lnTo>
                  <a:pt x="60452" y="250380"/>
                </a:lnTo>
                <a:lnTo>
                  <a:pt x="70116" y="210375"/>
                </a:lnTo>
                <a:lnTo>
                  <a:pt x="96164" y="174891"/>
                </a:lnTo>
                <a:lnTo>
                  <a:pt x="133159" y="158826"/>
                </a:lnTo>
                <a:lnTo>
                  <a:pt x="141503" y="158343"/>
                </a:lnTo>
                <a:lnTo>
                  <a:pt x="150710" y="158826"/>
                </a:lnTo>
                <a:lnTo>
                  <a:pt x="189306" y="175285"/>
                </a:lnTo>
                <a:lnTo>
                  <a:pt x="214033" y="211302"/>
                </a:lnTo>
                <a:lnTo>
                  <a:pt x="222592" y="251637"/>
                </a:lnTo>
                <a:lnTo>
                  <a:pt x="222948" y="262902"/>
                </a:lnTo>
                <a:lnTo>
                  <a:pt x="222948" y="124269"/>
                </a:lnTo>
                <a:lnTo>
                  <a:pt x="180949" y="106070"/>
                </a:lnTo>
                <a:lnTo>
                  <a:pt x="152196" y="103124"/>
                </a:lnTo>
                <a:lnTo>
                  <a:pt x="137934" y="104013"/>
                </a:lnTo>
                <a:lnTo>
                  <a:pt x="94767" y="117221"/>
                </a:lnTo>
                <a:lnTo>
                  <a:pt x="61734" y="138633"/>
                </a:lnTo>
                <a:lnTo>
                  <a:pt x="61734" y="111747"/>
                </a:lnTo>
                <a:lnTo>
                  <a:pt x="0" y="111747"/>
                </a:lnTo>
                <a:lnTo>
                  <a:pt x="0" y="518223"/>
                </a:lnTo>
                <a:lnTo>
                  <a:pt x="61734" y="518223"/>
                </a:lnTo>
                <a:lnTo>
                  <a:pt x="58813" y="383717"/>
                </a:lnTo>
                <a:lnTo>
                  <a:pt x="61087" y="386600"/>
                </a:lnTo>
                <a:lnTo>
                  <a:pt x="96723" y="411975"/>
                </a:lnTo>
                <a:lnTo>
                  <a:pt x="137680" y="423456"/>
                </a:lnTo>
                <a:lnTo>
                  <a:pt x="150114" y="424116"/>
                </a:lnTo>
                <a:lnTo>
                  <a:pt x="163855" y="423430"/>
                </a:lnTo>
                <a:lnTo>
                  <a:pt x="202463" y="413143"/>
                </a:lnTo>
                <a:lnTo>
                  <a:pt x="235673" y="391388"/>
                </a:lnTo>
                <a:lnTo>
                  <a:pt x="246380" y="380123"/>
                </a:lnTo>
                <a:lnTo>
                  <a:pt x="253796" y="370738"/>
                </a:lnTo>
                <a:lnTo>
                  <a:pt x="254965" y="368896"/>
                </a:lnTo>
                <a:lnTo>
                  <a:pt x="261493" y="358648"/>
                </a:lnTo>
                <a:lnTo>
                  <a:pt x="268224" y="345414"/>
                </a:lnTo>
                <a:lnTo>
                  <a:pt x="273989" y="331038"/>
                </a:lnTo>
                <a:lnTo>
                  <a:pt x="278676" y="315518"/>
                </a:lnTo>
                <a:lnTo>
                  <a:pt x="282016" y="298996"/>
                </a:lnTo>
                <a:lnTo>
                  <a:pt x="284022" y="281457"/>
                </a:lnTo>
                <a:lnTo>
                  <a:pt x="284695" y="262902"/>
                </a:lnTo>
                <a:close/>
              </a:path>
              <a:path w="1206500" h="518794">
                <a:moveTo>
                  <a:pt x="473964" y="111747"/>
                </a:moveTo>
                <a:lnTo>
                  <a:pt x="411314" y="111747"/>
                </a:lnTo>
                <a:lnTo>
                  <a:pt x="411314" y="36296"/>
                </a:lnTo>
                <a:lnTo>
                  <a:pt x="350748" y="36296"/>
                </a:lnTo>
                <a:lnTo>
                  <a:pt x="350748" y="111747"/>
                </a:lnTo>
                <a:lnTo>
                  <a:pt x="303225" y="111747"/>
                </a:lnTo>
                <a:lnTo>
                  <a:pt x="303225" y="164871"/>
                </a:lnTo>
                <a:lnTo>
                  <a:pt x="350748" y="164871"/>
                </a:lnTo>
                <a:lnTo>
                  <a:pt x="350748" y="361188"/>
                </a:lnTo>
                <a:lnTo>
                  <a:pt x="351955" y="376428"/>
                </a:lnTo>
                <a:lnTo>
                  <a:pt x="380415" y="415975"/>
                </a:lnTo>
                <a:lnTo>
                  <a:pt x="419011" y="424637"/>
                </a:lnTo>
                <a:lnTo>
                  <a:pt x="432092" y="424116"/>
                </a:lnTo>
                <a:lnTo>
                  <a:pt x="445604" y="422541"/>
                </a:lnTo>
                <a:lnTo>
                  <a:pt x="459574" y="419938"/>
                </a:lnTo>
                <a:lnTo>
                  <a:pt x="473964" y="416280"/>
                </a:lnTo>
                <a:lnTo>
                  <a:pt x="473964" y="361581"/>
                </a:lnTo>
                <a:lnTo>
                  <a:pt x="463727" y="365696"/>
                </a:lnTo>
                <a:lnTo>
                  <a:pt x="454812" y="368630"/>
                </a:lnTo>
                <a:lnTo>
                  <a:pt x="447217" y="370395"/>
                </a:lnTo>
                <a:lnTo>
                  <a:pt x="440944" y="370979"/>
                </a:lnTo>
                <a:lnTo>
                  <a:pt x="430593" y="370979"/>
                </a:lnTo>
                <a:lnTo>
                  <a:pt x="423062" y="369150"/>
                </a:lnTo>
                <a:lnTo>
                  <a:pt x="413664" y="361848"/>
                </a:lnTo>
                <a:lnTo>
                  <a:pt x="411314" y="355231"/>
                </a:lnTo>
                <a:lnTo>
                  <a:pt x="411314" y="164871"/>
                </a:lnTo>
                <a:lnTo>
                  <a:pt x="473964" y="164871"/>
                </a:lnTo>
                <a:lnTo>
                  <a:pt x="473964" y="111747"/>
                </a:lnTo>
                <a:close/>
              </a:path>
              <a:path w="1206500" h="518794">
                <a:moveTo>
                  <a:pt x="564565" y="111747"/>
                </a:moveTo>
                <a:lnTo>
                  <a:pt x="503466" y="111747"/>
                </a:lnTo>
                <a:lnTo>
                  <a:pt x="503466" y="414972"/>
                </a:lnTo>
                <a:lnTo>
                  <a:pt x="564565" y="414972"/>
                </a:lnTo>
                <a:lnTo>
                  <a:pt x="564565" y="111747"/>
                </a:lnTo>
                <a:close/>
              </a:path>
              <a:path w="1206500" h="518794">
                <a:moveTo>
                  <a:pt x="572528" y="38773"/>
                </a:moveTo>
                <a:lnTo>
                  <a:pt x="549097" y="2781"/>
                </a:lnTo>
                <a:lnTo>
                  <a:pt x="534276" y="0"/>
                </a:lnTo>
                <a:lnTo>
                  <a:pt x="526326" y="698"/>
                </a:lnTo>
                <a:lnTo>
                  <a:pt x="496074" y="30822"/>
                </a:lnTo>
                <a:lnTo>
                  <a:pt x="495376" y="38773"/>
                </a:lnTo>
                <a:lnTo>
                  <a:pt x="496074" y="46545"/>
                </a:lnTo>
                <a:lnTo>
                  <a:pt x="526326" y="76454"/>
                </a:lnTo>
                <a:lnTo>
                  <a:pt x="534276" y="77152"/>
                </a:lnTo>
                <a:lnTo>
                  <a:pt x="541997" y="76454"/>
                </a:lnTo>
                <a:lnTo>
                  <a:pt x="571830" y="46545"/>
                </a:lnTo>
                <a:lnTo>
                  <a:pt x="572528" y="38773"/>
                </a:lnTo>
                <a:close/>
              </a:path>
              <a:path w="1206500" h="518794">
                <a:moveTo>
                  <a:pt x="905738" y="263944"/>
                </a:moveTo>
                <a:lnTo>
                  <a:pt x="900811" y="218465"/>
                </a:lnTo>
                <a:lnTo>
                  <a:pt x="885926" y="176682"/>
                </a:lnTo>
                <a:lnTo>
                  <a:pt x="860183" y="142138"/>
                </a:lnTo>
                <a:lnTo>
                  <a:pt x="844118" y="129171"/>
                </a:lnTo>
                <a:lnTo>
                  <a:pt x="844118" y="263944"/>
                </a:lnTo>
                <a:lnTo>
                  <a:pt x="843775" y="275170"/>
                </a:lnTo>
                <a:lnTo>
                  <a:pt x="835494" y="315937"/>
                </a:lnTo>
                <a:lnTo>
                  <a:pt x="810768" y="352513"/>
                </a:lnTo>
                <a:lnTo>
                  <a:pt x="769137" y="369443"/>
                </a:lnTo>
                <a:lnTo>
                  <a:pt x="758888" y="369938"/>
                </a:lnTo>
                <a:lnTo>
                  <a:pt x="748868" y="369443"/>
                </a:lnTo>
                <a:lnTo>
                  <a:pt x="708050" y="352552"/>
                </a:lnTo>
                <a:lnTo>
                  <a:pt x="682752" y="316064"/>
                </a:lnTo>
                <a:lnTo>
                  <a:pt x="674141" y="275234"/>
                </a:lnTo>
                <a:lnTo>
                  <a:pt x="673773" y="263944"/>
                </a:lnTo>
                <a:lnTo>
                  <a:pt x="674154" y="252691"/>
                </a:lnTo>
                <a:lnTo>
                  <a:pt x="683094" y="212331"/>
                </a:lnTo>
                <a:lnTo>
                  <a:pt x="708926" y="176060"/>
                </a:lnTo>
                <a:lnTo>
                  <a:pt x="749122" y="159359"/>
                </a:lnTo>
                <a:lnTo>
                  <a:pt x="758888" y="158864"/>
                </a:lnTo>
                <a:lnTo>
                  <a:pt x="768667" y="159359"/>
                </a:lnTo>
                <a:lnTo>
                  <a:pt x="809371" y="175996"/>
                </a:lnTo>
                <a:lnTo>
                  <a:pt x="835177" y="211975"/>
                </a:lnTo>
                <a:lnTo>
                  <a:pt x="843762" y="252666"/>
                </a:lnTo>
                <a:lnTo>
                  <a:pt x="844118" y="263944"/>
                </a:lnTo>
                <a:lnTo>
                  <a:pt x="844118" y="129171"/>
                </a:lnTo>
                <a:lnTo>
                  <a:pt x="809320" y="111213"/>
                </a:lnTo>
                <a:lnTo>
                  <a:pt x="758888" y="103644"/>
                </a:lnTo>
                <a:lnTo>
                  <a:pt x="740943" y="104508"/>
                </a:lnTo>
                <a:lnTo>
                  <a:pt x="694270" y="117360"/>
                </a:lnTo>
                <a:lnTo>
                  <a:pt x="658139" y="142862"/>
                </a:lnTo>
                <a:lnTo>
                  <a:pt x="632269" y="177723"/>
                </a:lnTo>
                <a:lnTo>
                  <a:pt x="617029" y="219176"/>
                </a:lnTo>
                <a:lnTo>
                  <a:pt x="612025" y="263944"/>
                </a:lnTo>
                <a:lnTo>
                  <a:pt x="612584" y="279590"/>
                </a:lnTo>
                <a:lnTo>
                  <a:pt x="620903" y="324650"/>
                </a:lnTo>
                <a:lnTo>
                  <a:pt x="639699" y="364413"/>
                </a:lnTo>
                <a:lnTo>
                  <a:pt x="669137" y="395820"/>
                </a:lnTo>
                <a:lnTo>
                  <a:pt x="708977" y="417144"/>
                </a:lnTo>
                <a:lnTo>
                  <a:pt x="758888" y="424637"/>
                </a:lnTo>
                <a:lnTo>
                  <a:pt x="776820" y="423824"/>
                </a:lnTo>
                <a:lnTo>
                  <a:pt x="823493" y="411581"/>
                </a:lnTo>
                <a:lnTo>
                  <a:pt x="859675" y="386981"/>
                </a:lnTo>
                <a:lnTo>
                  <a:pt x="885469" y="352552"/>
                </a:lnTo>
                <a:lnTo>
                  <a:pt x="900671" y="310426"/>
                </a:lnTo>
                <a:lnTo>
                  <a:pt x="905167" y="279819"/>
                </a:lnTo>
                <a:lnTo>
                  <a:pt x="905738" y="263944"/>
                </a:lnTo>
                <a:close/>
              </a:path>
              <a:path w="1206500" h="518794">
                <a:moveTo>
                  <a:pt x="1206309" y="214731"/>
                </a:moveTo>
                <a:lnTo>
                  <a:pt x="1199324" y="167474"/>
                </a:lnTo>
                <a:lnTo>
                  <a:pt x="1178382" y="132499"/>
                </a:lnTo>
                <a:lnTo>
                  <a:pt x="1143914" y="110858"/>
                </a:lnTo>
                <a:lnTo>
                  <a:pt x="1096403" y="103644"/>
                </a:lnTo>
                <a:lnTo>
                  <a:pt x="1082408" y="104521"/>
                </a:lnTo>
                <a:lnTo>
                  <a:pt x="1041577" y="117614"/>
                </a:lnTo>
                <a:lnTo>
                  <a:pt x="1007376" y="140068"/>
                </a:lnTo>
                <a:lnTo>
                  <a:pt x="1007376" y="111747"/>
                </a:lnTo>
                <a:lnTo>
                  <a:pt x="946810" y="111747"/>
                </a:lnTo>
                <a:lnTo>
                  <a:pt x="946810" y="414972"/>
                </a:lnTo>
                <a:lnTo>
                  <a:pt x="1007376" y="414972"/>
                </a:lnTo>
                <a:lnTo>
                  <a:pt x="1007376" y="194246"/>
                </a:lnTo>
                <a:lnTo>
                  <a:pt x="1024915" y="178079"/>
                </a:lnTo>
                <a:lnTo>
                  <a:pt x="1043470" y="166535"/>
                </a:lnTo>
                <a:lnTo>
                  <a:pt x="1063040" y="159613"/>
                </a:lnTo>
                <a:lnTo>
                  <a:pt x="1083614" y="157302"/>
                </a:lnTo>
                <a:lnTo>
                  <a:pt x="1097127" y="158356"/>
                </a:lnTo>
                <a:lnTo>
                  <a:pt x="1135519" y="183603"/>
                </a:lnTo>
                <a:lnTo>
                  <a:pt x="1144701" y="222694"/>
                </a:lnTo>
                <a:lnTo>
                  <a:pt x="1144701" y="414972"/>
                </a:lnTo>
                <a:lnTo>
                  <a:pt x="1206309" y="414972"/>
                </a:lnTo>
                <a:lnTo>
                  <a:pt x="1206309" y="214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66296" y="1068385"/>
            <a:ext cx="3923665" cy="408940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469900">
              <a:lnSpc>
                <a:spcPts val="2460"/>
              </a:lnSpc>
              <a:spcBef>
                <a:spcPts val="235"/>
              </a:spcBef>
            </a:pPr>
            <a:r>
              <a:rPr dirty="0" sz="2100" spc="90">
                <a:latin typeface="Trebuchet MS"/>
                <a:cs typeface="Trebuchet MS"/>
              </a:rPr>
              <a:t>Employee</a:t>
            </a:r>
            <a:r>
              <a:rPr dirty="0" sz="2100" spc="-114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data</a:t>
            </a:r>
            <a:r>
              <a:rPr dirty="0" sz="2100" spc="-95">
                <a:latin typeface="Trebuchet MS"/>
                <a:cs typeface="Trebuchet MS"/>
              </a:rPr>
              <a:t> </a:t>
            </a:r>
            <a:r>
              <a:rPr dirty="0" sz="2100" spc="125">
                <a:latin typeface="Trebuchet MS"/>
                <a:cs typeface="Trebuchet MS"/>
              </a:rPr>
              <a:t>set-</a:t>
            </a:r>
            <a:r>
              <a:rPr dirty="0" sz="2100" spc="-130">
                <a:latin typeface="Trebuchet MS"/>
                <a:cs typeface="Trebuchet MS"/>
              </a:rPr>
              <a:t> </a:t>
            </a:r>
            <a:r>
              <a:rPr dirty="0" sz="2100" spc="105">
                <a:latin typeface="Trebuchet MS"/>
                <a:cs typeface="Trebuchet MS"/>
              </a:rPr>
              <a:t>Kaggle </a:t>
            </a:r>
            <a:r>
              <a:rPr dirty="0" sz="2100">
                <a:latin typeface="Trebuchet MS"/>
                <a:cs typeface="Trebuchet MS"/>
              </a:rPr>
              <a:t>There</a:t>
            </a:r>
            <a:r>
              <a:rPr dirty="0" sz="2100" spc="-65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are</a:t>
            </a:r>
            <a:r>
              <a:rPr dirty="0" sz="2100" spc="-65">
                <a:latin typeface="Trebuchet MS"/>
                <a:cs typeface="Trebuchet MS"/>
              </a:rPr>
              <a:t> </a:t>
            </a:r>
            <a:r>
              <a:rPr dirty="0" sz="2100" spc="135">
                <a:latin typeface="Trebuchet MS"/>
                <a:cs typeface="Trebuchet MS"/>
              </a:rPr>
              <a:t>26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 spc="35">
                <a:latin typeface="Trebuchet MS"/>
                <a:cs typeface="Trebuchet MS"/>
              </a:rPr>
              <a:t>features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ts val="2350"/>
              </a:lnSpc>
            </a:pPr>
            <a:r>
              <a:rPr dirty="0" sz="2100">
                <a:latin typeface="Trebuchet MS"/>
                <a:cs typeface="Trebuchet MS"/>
              </a:rPr>
              <a:t>The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important</a:t>
            </a:r>
            <a:r>
              <a:rPr dirty="0" sz="2100" spc="2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ten</a:t>
            </a:r>
            <a:r>
              <a:rPr dirty="0" sz="2100" spc="-35">
                <a:latin typeface="Trebuchet MS"/>
                <a:cs typeface="Trebuchet MS"/>
              </a:rPr>
              <a:t> </a:t>
            </a:r>
            <a:r>
              <a:rPr dirty="0" sz="2100" spc="45">
                <a:latin typeface="Trebuchet MS"/>
                <a:cs typeface="Trebuchet MS"/>
              </a:rPr>
              <a:t>features</a:t>
            </a:r>
            <a:r>
              <a:rPr dirty="0" sz="2100" spc="-55">
                <a:latin typeface="Trebuchet MS"/>
                <a:cs typeface="Trebuchet MS"/>
              </a:rPr>
              <a:t> </a:t>
            </a:r>
            <a:r>
              <a:rPr dirty="0" sz="2100" spc="-20">
                <a:latin typeface="Trebuchet MS"/>
                <a:cs typeface="Trebuchet MS"/>
              </a:rPr>
              <a:t>are,</a:t>
            </a:r>
            <a:endParaRPr sz="2100">
              <a:latin typeface="Trebuchet MS"/>
              <a:cs typeface="Trebuchet MS"/>
            </a:endParaRPr>
          </a:p>
          <a:p>
            <a:pPr marL="737235" indent="-189865">
              <a:lnSpc>
                <a:spcPts val="2455"/>
              </a:lnSpc>
              <a:buChar char="*"/>
              <a:tabLst>
                <a:tab pos="737235" algn="l"/>
              </a:tabLst>
            </a:pPr>
            <a:r>
              <a:rPr dirty="0" sz="2100" spc="75">
                <a:latin typeface="Trebuchet MS"/>
                <a:cs typeface="Trebuchet MS"/>
              </a:rPr>
              <a:t>Employment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 spc="60">
                <a:latin typeface="Trebuchet MS"/>
                <a:cs typeface="Trebuchet MS"/>
              </a:rPr>
              <a:t>ID</a:t>
            </a:r>
            <a:endParaRPr sz="2100">
              <a:latin typeface="Trebuchet MS"/>
              <a:cs typeface="Trebuchet MS"/>
            </a:endParaRPr>
          </a:p>
          <a:p>
            <a:pPr marL="547370">
              <a:lnSpc>
                <a:spcPts val="2455"/>
              </a:lnSpc>
            </a:pPr>
            <a:r>
              <a:rPr dirty="0" sz="2100">
                <a:latin typeface="Trebuchet MS"/>
                <a:cs typeface="Trebuchet MS"/>
              </a:rPr>
              <a:t>*First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90">
                <a:latin typeface="Trebuchet MS"/>
                <a:cs typeface="Trebuchet MS"/>
              </a:rPr>
              <a:t>name</a:t>
            </a:r>
            <a:endParaRPr sz="2100">
              <a:latin typeface="Trebuchet MS"/>
              <a:cs typeface="Trebuchet MS"/>
            </a:endParaRPr>
          </a:p>
          <a:p>
            <a:pPr marL="547370">
              <a:lnSpc>
                <a:spcPts val="2455"/>
              </a:lnSpc>
            </a:pPr>
            <a:r>
              <a:rPr dirty="0" sz="2100" spc="75">
                <a:latin typeface="Trebuchet MS"/>
                <a:cs typeface="Trebuchet MS"/>
              </a:rPr>
              <a:t>*Last</a:t>
            </a:r>
            <a:r>
              <a:rPr dirty="0" sz="2100" spc="-65">
                <a:latin typeface="Trebuchet MS"/>
                <a:cs typeface="Trebuchet MS"/>
              </a:rPr>
              <a:t> </a:t>
            </a:r>
            <a:r>
              <a:rPr dirty="0" sz="2100" spc="90">
                <a:latin typeface="Trebuchet MS"/>
                <a:cs typeface="Trebuchet MS"/>
              </a:rPr>
              <a:t>name</a:t>
            </a:r>
            <a:endParaRPr sz="2100">
              <a:latin typeface="Trebuchet MS"/>
              <a:cs typeface="Trebuchet MS"/>
            </a:endParaRPr>
          </a:p>
          <a:p>
            <a:pPr marL="547370">
              <a:lnSpc>
                <a:spcPts val="2455"/>
              </a:lnSpc>
            </a:pPr>
            <a:r>
              <a:rPr dirty="0" sz="2100" spc="85">
                <a:latin typeface="Trebuchet MS"/>
                <a:cs typeface="Trebuchet MS"/>
              </a:rPr>
              <a:t>*Gender</a:t>
            </a:r>
            <a:endParaRPr sz="2100">
              <a:latin typeface="Trebuchet MS"/>
              <a:cs typeface="Trebuchet MS"/>
            </a:endParaRPr>
          </a:p>
          <a:p>
            <a:pPr marL="547370">
              <a:lnSpc>
                <a:spcPts val="2455"/>
              </a:lnSpc>
            </a:pPr>
            <a:r>
              <a:rPr dirty="0" sz="2100" spc="100">
                <a:latin typeface="Trebuchet MS"/>
                <a:cs typeface="Trebuchet MS"/>
              </a:rPr>
              <a:t>*Employee</a:t>
            </a:r>
            <a:r>
              <a:rPr dirty="0" sz="2100" spc="-95">
                <a:latin typeface="Trebuchet MS"/>
                <a:cs typeface="Trebuchet MS"/>
              </a:rPr>
              <a:t> </a:t>
            </a:r>
            <a:r>
              <a:rPr dirty="0" sz="2100" spc="40">
                <a:latin typeface="Trebuchet MS"/>
                <a:cs typeface="Trebuchet MS"/>
              </a:rPr>
              <a:t>status</a:t>
            </a:r>
            <a:endParaRPr sz="2100">
              <a:latin typeface="Trebuchet MS"/>
              <a:cs typeface="Trebuchet MS"/>
            </a:endParaRPr>
          </a:p>
          <a:p>
            <a:pPr marL="547370">
              <a:lnSpc>
                <a:spcPts val="2455"/>
              </a:lnSpc>
            </a:pPr>
            <a:r>
              <a:rPr dirty="0" sz="2100" spc="100">
                <a:latin typeface="Trebuchet MS"/>
                <a:cs typeface="Trebuchet MS"/>
              </a:rPr>
              <a:t>*Employee</a:t>
            </a:r>
            <a:r>
              <a:rPr dirty="0" sz="2100" spc="-95">
                <a:latin typeface="Trebuchet MS"/>
                <a:cs typeface="Trebuchet MS"/>
              </a:rPr>
              <a:t> </a:t>
            </a:r>
            <a:r>
              <a:rPr dirty="0" sz="2100" spc="-20">
                <a:latin typeface="Trebuchet MS"/>
                <a:cs typeface="Trebuchet MS"/>
              </a:rPr>
              <a:t>type</a:t>
            </a:r>
            <a:endParaRPr sz="2100">
              <a:latin typeface="Trebuchet MS"/>
              <a:cs typeface="Trebuchet MS"/>
            </a:endParaRPr>
          </a:p>
          <a:p>
            <a:pPr marL="547370">
              <a:lnSpc>
                <a:spcPts val="2455"/>
              </a:lnSpc>
            </a:pPr>
            <a:r>
              <a:rPr dirty="0" sz="2100" spc="100">
                <a:latin typeface="Trebuchet MS"/>
                <a:cs typeface="Trebuchet MS"/>
              </a:rPr>
              <a:t>*Employee</a:t>
            </a:r>
            <a:r>
              <a:rPr dirty="0" sz="2100" spc="-95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classification</a:t>
            </a:r>
            <a:endParaRPr sz="2100">
              <a:latin typeface="Trebuchet MS"/>
              <a:cs typeface="Trebuchet MS"/>
            </a:endParaRPr>
          </a:p>
          <a:p>
            <a:pPr marL="547370">
              <a:lnSpc>
                <a:spcPts val="2455"/>
              </a:lnSpc>
            </a:pPr>
            <a:r>
              <a:rPr dirty="0" sz="2100" spc="100">
                <a:latin typeface="Trebuchet MS"/>
                <a:cs typeface="Trebuchet MS"/>
              </a:rPr>
              <a:t>*Performance</a:t>
            </a:r>
            <a:r>
              <a:rPr dirty="0" sz="2100" spc="-85">
                <a:latin typeface="Trebuchet MS"/>
                <a:cs typeface="Trebuchet MS"/>
              </a:rPr>
              <a:t> </a:t>
            </a:r>
            <a:r>
              <a:rPr dirty="0" sz="2100" spc="100">
                <a:latin typeface="Trebuchet MS"/>
                <a:cs typeface="Trebuchet MS"/>
              </a:rPr>
              <a:t>score</a:t>
            </a:r>
            <a:endParaRPr sz="2100">
              <a:latin typeface="Trebuchet MS"/>
              <a:cs typeface="Trebuchet MS"/>
            </a:endParaRPr>
          </a:p>
          <a:p>
            <a:pPr marL="547370">
              <a:lnSpc>
                <a:spcPts val="2455"/>
              </a:lnSpc>
            </a:pPr>
            <a:r>
              <a:rPr dirty="0" sz="2100" spc="50">
                <a:latin typeface="Trebuchet MS"/>
                <a:cs typeface="Trebuchet MS"/>
              </a:rPr>
              <a:t>*Current</a:t>
            </a:r>
            <a:r>
              <a:rPr dirty="0" sz="2100" spc="-65">
                <a:latin typeface="Trebuchet MS"/>
                <a:cs typeface="Trebuchet MS"/>
              </a:rPr>
              <a:t> </a:t>
            </a:r>
            <a:r>
              <a:rPr dirty="0" sz="2100" spc="75">
                <a:latin typeface="Trebuchet MS"/>
                <a:cs typeface="Trebuchet MS"/>
              </a:rPr>
              <a:t>employee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35">
                <a:latin typeface="Trebuchet MS"/>
                <a:cs typeface="Trebuchet MS"/>
              </a:rPr>
              <a:t>ratings</a:t>
            </a:r>
            <a:endParaRPr sz="2100">
              <a:latin typeface="Trebuchet MS"/>
              <a:cs typeface="Trebuchet MS"/>
            </a:endParaRPr>
          </a:p>
          <a:p>
            <a:pPr marL="737235" indent="-189865">
              <a:lnSpc>
                <a:spcPts val="2490"/>
              </a:lnSpc>
              <a:buChar char="*"/>
              <a:tabLst>
                <a:tab pos="737235" algn="l"/>
              </a:tabLst>
            </a:pPr>
            <a:r>
              <a:rPr dirty="0" sz="2100" spc="105">
                <a:latin typeface="Trebuchet MS"/>
                <a:cs typeface="Trebuchet MS"/>
              </a:rPr>
              <a:t>Business</a:t>
            </a:r>
            <a:r>
              <a:rPr dirty="0" sz="2100" spc="-120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units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2024-09-10T16:30:08Z</dcterms:created>
  <dcterms:modified xsi:type="dcterms:W3CDTF">2024-09-10T16:30:08Z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</Properties>
</file>