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19.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 Id="rId2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data analysis</a:t>
            </a:r>
          </a:p>
        </c:rich>
      </c:tx>
      <c:layout/>
      <c:overlay val="1"/>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863596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38944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57017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91130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081686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812487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14" name="对象"/>
          <p:cNvSpPr>
            <a:spLocks noGrp="1"/>
          </p:cNvSpPr>
          <p:nvPr>
            <p:ph type="sldImg"/>
          </p:nvPr>
        </p:nvSpPr>
        <p:spPr>
          <a:xfrm rot="0">
            <a:off x="4038600" y="857250"/>
            <a:ext cx="4114800" cy="2314575"/>
          </a:xfrm>
          <a:prstGeom prst="rect"/>
          <a:noFill/>
          <a:ln w="12700" cmpd="sng" cap="flat">
            <a:noFill/>
            <a:prstDash val="solid"/>
            <a:miter/>
          </a:ln>
        </p:spPr>
      </p:sp>
      <p:sp>
        <p:nvSpPr>
          <p:cNvPr id="2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367146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21" name="对象"/>
          <p:cNvSpPr>
            <a:spLocks noGrp="1"/>
          </p:cNvSpPr>
          <p:nvPr>
            <p:ph type="sldImg"/>
          </p:nvPr>
        </p:nvSpPr>
        <p:spPr>
          <a:xfrm rot="0">
            <a:off x="4038600" y="857250"/>
            <a:ext cx="4114800" cy="2314575"/>
          </a:xfrm>
          <a:prstGeom prst="rect"/>
          <a:noFill/>
          <a:ln w="12700" cmpd="sng" cap="flat">
            <a:noFill/>
            <a:prstDash val="solid"/>
            <a:miter/>
          </a:ln>
        </p:spPr>
      </p:sp>
      <p:sp>
        <p:nvSpPr>
          <p:cNvPr id="2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706375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27" name="对象"/>
          <p:cNvSpPr>
            <a:spLocks noGrp="1"/>
          </p:cNvSpPr>
          <p:nvPr>
            <p:ph type="sldImg"/>
          </p:nvPr>
        </p:nvSpPr>
        <p:spPr>
          <a:xfrm rot="0">
            <a:off x="4038600" y="857250"/>
            <a:ext cx="4114800" cy="2314575"/>
          </a:xfrm>
          <a:prstGeom prst="rect"/>
          <a:noFill/>
          <a:ln w="12700" cmpd="sng" cap="flat">
            <a:noFill/>
            <a:prstDash val="solid"/>
            <a:miter/>
          </a:ln>
        </p:spPr>
      </p:sp>
      <p:sp>
        <p:nvSpPr>
          <p:cNvPr id="2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5292704"/>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3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8396690"/>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37" name="对象"/>
          <p:cNvSpPr>
            <a:spLocks noGrp="1"/>
          </p:cNvSpPr>
          <p:nvPr>
            <p:ph type="sldImg"/>
          </p:nvPr>
        </p:nvSpPr>
        <p:spPr>
          <a:xfrm rot="0">
            <a:off x="4038600" y="857250"/>
            <a:ext cx="4114800" cy="2314575"/>
          </a:xfrm>
          <a:prstGeom prst="rect"/>
          <a:noFill/>
          <a:ln w="12700" cmpd="sng" cap="flat">
            <a:noFill/>
            <a:prstDash val="solid"/>
            <a:miter/>
          </a:ln>
        </p:spPr>
      </p:sp>
      <p:sp>
        <p:nvSpPr>
          <p:cNvPr id="2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7377098"/>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46" name="对象"/>
          <p:cNvSpPr>
            <a:spLocks noGrp="1"/>
          </p:cNvSpPr>
          <p:nvPr>
            <p:ph type="sldImg"/>
          </p:nvPr>
        </p:nvSpPr>
        <p:spPr>
          <a:xfrm rot="0">
            <a:off x="4038600" y="857250"/>
            <a:ext cx="4114800" cy="2314575"/>
          </a:xfrm>
          <a:prstGeom prst="rect"/>
          <a:noFill/>
          <a:ln w="12700" cmpd="sng" cap="flat">
            <a:noFill/>
            <a:prstDash val="solid"/>
            <a:miter/>
          </a:ln>
        </p:spPr>
      </p:sp>
      <p:sp>
        <p:nvSpPr>
          <p:cNvPr id="2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392689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8789069"/>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
        <p:nvSpPr>
          <p:cNvPr id="262" name="对象"/>
          <p:cNvSpPr>
            <a:spLocks noGrp="1"/>
          </p:cNvSpPr>
          <p:nvPr>
            <p:ph type="sldImg"/>
          </p:nvPr>
        </p:nvSpPr>
        <p:spPr>
          <a:xfrm rot="0">
            <a:off x="4038600" y="857250"/>
            <a:ext cx="4114800" cy="2314575"/>
          </a:xfrm>
          <a:prstGeom prst="rect"/>
          <a:noFill/>
          <a:ln w="12700" cmpd="sng" cap="flat">
            <a:noFill/>
            <a:prstDash val="solid"/>
            <a:miter/>
          </a:ln>
        </p:spPr>
      </p:sp>
      <p:sp>
        <p:nvSpPr>
          <p:cNvPr id="2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7386658"/>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
        <p:nvSpPr>
          <p:cNvPr id="266" name="对象"/>
          <p:cNvSpPr>
            <a:spLocks noGrp="1"/>
          </p:cNvSpPr>
          <p:nvPr>
            <p:ph type="sldImg"/>
          </p:nvPr>
        </p:nvSpPr>
        <p:spPr>
          <a:xfrm rot="0">
            <a:off x="4038600" y="857250"/>
            <a:ext cx="4114800" cy="2314575"/>
          </a:xfrm>
          <a:prstGeom prst="rect"/>
          <a:noFill/>
          <a:ln w="12700" cmpd="sng" cap="flat">
            <a:noFill/>
            <a:prstDash val="solid"/>
            <a:miter/>
          </a:ln>
        </p:spPr>
      </p:sp>
      <p:sp>
        <p:nvSpPr>
          <p:cNvPr id="2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494650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000416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143134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625560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53243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331223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574842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920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094305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61882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595755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056139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954499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9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99"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0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0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03"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0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207"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0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6833396"/>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4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5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5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5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5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6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08300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09154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50458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75012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40028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3858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673678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3320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53977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42081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vimal.m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22</a:t>
            </a:r>
            <a:r>
              <a:rPr lang="en-US" altLang="zh-CN" sz="2400" b="0" i="0" u="none" strike="noStrike" kern="1200" cap="none" spc="0" baseline="0">
                <a:solidFill>
                  <a:schemeClr val="tx1"/>
                </a:solidFill>
                <a:latin typeface="Calibri" pitchFamily="0" charset="0"/>
                <a:ea typeface="宋体" pitchFamily="0" charset="0"/>
                <a:cs typeface="Calibri" pitchFamily="0" charset="0"/>
              </a:rPr>
              <a:t>CMF020</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asunm123</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312201935</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accounting and finance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MOHAMED SATHAK COLLEGE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342928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64"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5"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8"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206443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72"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554633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80" name="文本框"/>
          <p:cNvSpPr>
            <a:spLocks noGrp="1"/>
          </p:cNvSpPr>
          <p:nvPr>
            <p:ph type="title"/>
          </p:nvPr>
        </p:nvSpPr>
        <p:spPr>
          <a:xfrm rot="0">
            <a:off x="580330" y="293051"/>
            <a:ext cx="8480425" cy="67069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495642" y="1433839"/>
            <a:ext cx="6101487" cy="523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83" name="矩形"/>
          <p:cNvSpPr>
            <a:spLocks/>
          </p:cNvSpPr>
          <p:nvPr/>
        </p:nvSpPr>
        <p:spPr>
          <a:xfrm rot="0">
            <a:off x="3045256" y="228091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=IFS(G5&gt;=5,"VERY HIGH",G5&gt;=4,"HEIGH",G5&gt;=3,"MED",TRUE,"LOW")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164507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92"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93"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40379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1"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212"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213"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975493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6"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217"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8"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9"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0" name="矩形"/>
          <p:cNvSpPr>
            <a:spLocks/>
          </p:cNvSpPr>
          <p:nvPr/>
        </p:nvSpPr>
        <p:spPr>
          <a:xfrm rot="0">
            <a:off x="2245750" y="3105540"/>
            <a:ext cx="6101487" cy="138499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940725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3"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4"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5"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6"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6213165"/>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0150563"/>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9267549"/>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4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45" name="图表"/>
          <p:cNvGraphicFramePr/>
          <p:nvPr/>
        </p:nvGraphicFramePr>
        <p:xfrm>
          <a:off x="1666874" y="1549110"/>
          <a:ext cx="4835236" cy="354676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018649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90739050"/>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61" name="图表"/>
          <p:cNvGraphicFramePr/>
          <p:nvPr/>
        </p:nvGraphicFramePr>
        <p:xfrm>
          <a:off x="2054802" y="1355148"/>
          <a:ext cx="5652654" cy="459970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354987658"/>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65"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053085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18160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187088" y="2525119"/>
            <a:ext cx="1828800" cy="1828800"/>
          </a:xfrm>
          <a:prstGeom prst="rect"/>
          <a:noFill/>
          <a:ln w="12700" cmpd="sng" cap="flat">
            <a:noFill/>
            <a:prstDash val="solid"/>
            <a:miter/>
          </a:ln>
        </p:spPr>
      </p:sp>
      <p:sp>
        <p:nvSpPr>
          <p:cNvPr id="119"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918453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02736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2246494" y="505777"/>
            <a:ext cx="5279115" cy="5692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89629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203912509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3050743" y="3254854"/>
            <a:ext cx="6101487" cy="369332"/>
          </a:xfrm>
          <a:prstGeom prst="rect"/>
          <a:noFill/>
          <a:ln w="12700" cmpd="sng" cap="flat">
            <a:noFill/>
            <a:prstDash val="solid"/>
            <a:miter/>
          </a:ln>
        </p:spPr>
      </p:sp>
      <p:sp>
        <p:nvSpPr>
          <p:cNvPr id="154"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706344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8"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59" name="矩形"/>
          <p:cNvSpPr>
            <a:spLocks/>
          </p:cNvSpPr>
          <p:nvPr/>
        </p:nvSpPr>
        <p:spPr>
          <a:xfrm rot="0">
            <a:off x="1269121" y="3977530"/>
            <a:ext cx="8842248" cy="258775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0"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05811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2024-09-18T06:25:57Z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