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SQL Project Evaluation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6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2. Let's invite the artists who have written the most rock music in our dataset. Write a query that returns the Artist name and total track count of the top 10 rock bands </a:t>
            </a:r>
            <a:r>
              <a:rPr lang="en-US" sz="2400" b="1" dirty="0" smtClean="0">
                <a:solidFill>
                  <a:schemeClr val="bg1"/>
                </a:solidFill>
              </a:rPr>
              <a:t>?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456990"/>
              </p:ext>
            </p:extLst>
          </p:nvPr>
        </p:nvGraphicFramePr>
        <p:xfrm>
          <a:off x="645130" y="2182654"/>
          <a:ext cx="8947150" cy="292608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AC/DC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Aerosmith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Audioslave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Led Zeppelin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Alanis Morissette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Alice In Chains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Frank Zappa &amp; Captain Beefheart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70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3. Return all the track names that have a song length longer than the average song length. Return the Name and Milliseconds for each track. Order by the song length with the longest songs listed </a:t>
            </a:r>
            <a:r>
              <a:rPr lang="en-US" sz="2400" b="1" dirty="0" smtClean="0">
                <a:solidFill>
                  <a:schemeClr val="bg1"/>
                </a:solidFill>
              </a:rPr>
              <a:t>first?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4525" y="2359184"/>
          <a:ext cx="8947150" cy="393192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How Many More Times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711836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Advance Romance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677694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Sleeping Village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644571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You Shook Me(2)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619467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Talkin' 'Bout Women Obviously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589531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Stratus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582086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No More Tears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555075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The Alchemist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509413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Wheels Of Confusion / The Straightener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494524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Book Of Thel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494393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98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1. Find how much amount spent by each customer on artists? Write a query to return customer name, artist name and total spent </a:t>
            </a:r>
            <a:r>
              <a:rPr lang="en-US" sz="2400" b="1" dirty="0" smtClean="0">
                <a:solidFill>
                  <a:schemeClr val="bg1"/>
                </a:solidFill>
              </a:rPr>
              <a:t>?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6113" y="2278856"/>
          <a:ext cx="8947149" cy="3657600"/>
        </p:xfrm>
        <a:graphic>
          <a:graphicData uri="http://schemas.openxmlformats.org/drawingml/2006/table">
            <a:tbl>
              <a:tblPr/>
              <a:tblGrid>
                <a:gridCol w="2982383"/>
                <a:gridCol w="2982383"/>
                <a:gridCol w="2982383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Aaron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Alanis Morissette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167.31000000000003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John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AC/DC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99.00000000000001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Jack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Alice In Chains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21.78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AC/DC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Astrid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Alanis Morissette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Edward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Aerosmith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Rishabh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Buddy Guy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Leonie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Buddy Guy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Apocalyptica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Black Sabbath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data about to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date set of music industry in this data set we have we have 11 tables and each table define one specific thing about music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This is schema of whole table in music data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76119"/>
            <a:ext cx="10468356" cy="4805362"/>
          </a:xfrm>
        </p:spPr>
      </p:pic>
    </p:spTree>
    <p:extLst>
      <p:ext uri="{BB962C8B-B14F-4D97-AF65-F5344CB8AC3E}">
        <p14:creationId xmlns:p14="http://schemas.microsoft.com/office/powerpoint/2010/main" val="175489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#1. Who is the senior most employee based on job title?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 smtClean="0"/>
              <a:t>The  most senior employee based on job title is Andrew because Andrew is  General Manager of company and most of employee report  to Andrew</a:t>
            </a:r>
          </a:p>
          <a:p>
            <a:endParaRPr lang="en-US" dirty="0" smtClean="0"/>
          </a:p>
          <a:p>
            <a:r>
              <a:rPr lang="en-US" dirty="0" smtClean="0"/>
              <a:t>Name                   Title                     max(report) 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49562"/>
              </p:ext>
            </p:extLst>
          </p:nvPr>
        </p:nvGraphicFramePr>
        <p:xfrm>
          <a:off x="1485626" y="4030251"/>
          <a:ext cx="5984319" cy="1020051"/>
        </p:xfrm>
        <a:graphic>
          <a:graphicData uri="http://schemas.openxmlformats.org/drawingml/2006/table">
            <a:tbl>
              <a:tblPr/>
              <a:tblGrid>
                <a:gridCol w="1994773"/>
                <a:gridCol w="1994773"/>
                <a:gridCol w="1994773"/>
              </a:tblGrid>
              <a:tr h="1020051">
                <a:tc>
                  <a:txBody>
                    <a:bodyPr/>
                    <a:lstStyle/>
                    <a:p>
                      <a:r>
                        <a:rPr lang="en-US" dirty="0"/>
                        <a:t>Andrew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7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869" y="787791"/>
            <a:ext cx="8270401" cy="6588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en-US" sz="2800" b="1" dirty="0">
                <a:solidFill>
                  <a:schemeClr val="bg1"/>
                </a:solidFill>
              </a:rPr>
              <a:t>Which countries have the most Invoices?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36432" y="1925320"/>
            <a:ext cx="8637562" cy="3802184"/>
          </a:xfrm>
        </p:spPr>
        <p:txBody>
          <a:bodyPr/>
          <a:lstStyle/>
          <a:p>
            <a:endParaRPr lang="en-US" dirty="0"/>
          </a:p>
          <a:p>
            <a:r>
              <a:rPr lang="en-US" sz="3600" dirty="0" smtClean="0"/>
              <a:t>France has most invoices of all.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country           invoices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38381"/>
              </p:ext>
            </p:extLst>
          </p:nvPr>
        </p:nvGraphicFramePr>
        <p:xfrm>
          <a:off x="1463040" y="4430774"/>
          <a:ext cx="5894364" cy="478851"/>
        </p:xfrm>
        <a:graphic>
          <a:graphicData uri="http://schemas.openxmlformats.org/drawingml/2006/table">
            <a:tbl>
              <a:tblPr/>
              <a:tblGrid>
                <a:gridCol w="2947182"/>
                <a:gridCol w="2947182"/>
              </a:tblGrid>
              <a:tr h="478851"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#What are top 3 values of total invoice?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5201" y="2123257"/>
            <a:ext cx="8946541" cy="4195481"/>
          </a:xfrm>
        </p:spPr>
        <p:txBody>
          <a:bodyPr/>
          <a:lstStyle/>
          <a:p>
            <a:r>
              <a:rPr lang="en-US" dirty="0" smtClean="0"/>
              <a:t>The top three values of total invoices are-</a:t>
            </a:r>
          </a:p>
          <a:p>
            <a:endParaRPr lang="en-US" dirty="0"/>
          </a:p>
          <a:p>
            <a:r>
              <a:rPr lang="en-US" dirty="0" smtClean="0"/>
              <a:t>Country                       Invoices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33034"/>
              </p:ext>
            </p:extLst>
          </p:nvPr>
        </p:nvGraphicFramePr>
        <p:xfrm>
          <a:off x="1103313" y="3601879"/>
          <a:ext cx="5522570" cy="1097280"/>
        </p:xfrm>
        <a:graphic>
          <a:graphicData uri="http://schemas.openxmlformats.org/drawingml/2006/table">
            <a:tbl>
              <a:tblPr/>
              <a:tblGrid>
                <a:gridCol w="2761285"/>
                <a:gridCol w="2761285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23.76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Czech Republic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59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07602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4</a:t>
            </a:r>
            <a:r>
              <a:rPr lang="en-US" sz="2000" b="1" dirty="0">
                <a:solidFill>
                  <a:schemeClr val="bg1"/>
                </a:solidFill>
              </a:rPr>
              <a:t>. Which city has the best customers? We would like to throw a promotional Music Festival in the city we made the most money. Write a query that returns one city that has the highest sum of invoice totals. Return both the city name &amp; sum of all invoice totals </a:t>
            </a:r>
            <a:r>
              <a:rPr lang="en-US" sz="2000" b="1" dirty="0" smtClean="0">
                <a:solidFill>
                  <a:schemeClr val="bg1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560320"/>
            <a:ext cx="8946541" cy="3040965"/>
          </a:xfrm>
        </p:spPr>
        <p:txBody>
          <a:bodyPr/>
          <a:lstStyle/>
          <a:p>
            <a:r>
              <a:rPr lang="en-US" dirty="0" smtClean="0"/>
              <a:t>Edmonton city has best customers if we compare other cities because Edmonton city has highest invoices of all city.</a:t>
            </a:r>
          </a:p>
          <a:p>
            <a:r>
              <a:rPr lang="en-US" dirty="0" smtClean="0"/>
              <a:t> City                                          sum(total invoices)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55799"/>
              </p:ext>
            </p:extLst>
          </p:nvPr>
        </p:nvGraphicFramePr>
        <p:xfrm>
          <a:off x="1103313" y="3967639"/>
          <a:ext cx="6760528" cy="365760"/>
        </p:xfrm>
        <a:graphic>
          <a:graphicData uri="http://schemas.openxmlformats.org/drawingml/2006/table">
            <a:tbl>
              <a:tblPr/>
              <a:tblGrid>
                <a:gridCol w="3380264"/>
                <a:gridCol w="338026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Edmonton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29.699999999999996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56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5. </a:t>
            </a:r>
            <a:r>
              <a:rPr lang="en-US" sz="2000" b="1" dirty="0">
                <a:solidFill>
                  <a:schemeClr val="bg1"/>
                </a:solidFill>
              </a:rPr>
              <a:t>Who is the best customer? The customer who has spent the most money will be declared the best customer. Write a query that returns the person who has spent the most money </a:t>
            </a:r>
            <a:r>
              <a:rPr lang="en-US" sz="2000" b="1" dirty="0" smtClean="0">
                <a:solidFill>
                  <a:schemeClr val="bg1"/>
                </a:solidFill>
              </a:rPr>
              <a:t>?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461846"/>
            <a:ext cx="8946541" cy="2604867"/>
          </a:xfrm>
        </p:spPr>
        <p:txBody>
          <a:bodyPr/>
          <a:lstStyle/>
          <a:p>
            <a:r>
              <a:rPr lang="en-US" dirty="0" smtClean="0"/>
              <a:t>Wyatt Girard  is best customer among of all customers because he is spending the height money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First Name         Last Name      total money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46566"/>
              </p:ext>
            </p:extLst>
          </p:nvPr>
        </p:nvGraphicFramePr>
        <p:xfrm>
          <a:off x="1088799" y="4359525"/>
          <a:ext cx="5241216" cy="365760"/>
        </p:xfrm>
        <a:graphic>
          <a:graphicData uri="http://schemas.openxmlformats.org/drawingml/2006/table">
            <a:tbl>
              <a:tblPr/>
              <a:tblGrid>
                <a:gridCol w="1747072"/>
                <a:gridCol w="1747072"/>
                <a:gridCol w="17470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Wyatt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10" y="307575"/>
            <a:ext cx="9404723" cy="1400530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1. Write query to return the email, first name, last name, &amp; Genre of all Rock Music listeners. Return your list ordered alphabetically by email starting with A </a:t>
            </a:r>
            <a:r>
              <a:rPr lang="en-US" sz="2400" b="1" dirty="0" smtClean="0">
                <a:solidFill>
                  <a:schemeClr val="bg1"/>
                </a:solidFill>
              </a:rPr>
              <a:t>?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423676"/>
              </p:ext>
            </p:extLst>
          </p:nvPr>
        </p:nvGraphicFramePr>
        <p:xfrm>
          <a:off x="870858" y="1853255"/>
          <a:ext cx="8258628" cy="84653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64657"/>
                <a:gridCol w="2064657"/>
                <a:gridCol w="2064657"/>
                <a:gridCol w="2064657"/>
              </a:tblGrid>
              <a:tr h="368630">
                <a:tc>
                  <a:txBody>
                    <a:bodyPr/>
                    <a:lstStyle/>
                    <a:p>
                      <a:r>
                        <a:rPr lang="en-US" sz="1600" dirty="0"/>
                        <a:t>Aaron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Mitchell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aaronmitchell@yahoo.ca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Aaron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Mitchell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aaronmitchell@yahoo.ca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Aaron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Mitchell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aaronmitchell@yahoo.ca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197248">
                <a:tc>
                  <a:txBody>
                    <a:bodyPr/>
                    <a:lstStyle/>
                    <a:p>
                      <a:r>
                        <a:rPr lang="en-US" sz="1600"/>
                        <a:t>Alexandre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Rocha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alero@uol.com.br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Latin</a:t>
                      </a:r>
                    </a:p>
                  </a:txBody>
                  <a:tcPr marL="36805" marR="36805" marT="18402" marB="18402" anchor="ctr"/>
                </a:tc>
              </a:tr>
              <a:tr h="197248">
                <a:tc>
                  <a:txBody>
                    <a:bodyPr/>
                    <a:lstStyle/>
                    <a:p>
                      <a:r>
                        <a:rPr lang="en-US" sz="1600" dirty="0"/>
                        <a:t>Alexandre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Rocha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alero@uol.com.br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Astrid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Gruber</a:t>
                      </a:r>
                      <a:endParaRPr lang="en-US" sz="1800" dirty="0"/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astrid.gruber@apple.at</a:t>
                      </a:r>
                      <a:endParaRPr lang="en-US" sz="3200" dirty="0"/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Astrid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Gruber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astrid.gruber@apple.at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Astrid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Gruber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astrid.gruber@apple.at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Metal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Astrid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Gruber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astrid.gruber@apple.at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 dirty="0"/>
                        <a:t>Astrid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Gruber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astrid.gruber@apple.at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Metal</a:t>
                      </a:r>
                    </a:p>
                  </a:txBody>
                  <a:tcPr marL="36805" marR="36805" marT="18402" marB="18402" anchor="ctr"/>
                </a:tc>
              </a:tr>
              <a:tr h="197248">
                <a:tc>
                  <a:txBody>
                    <a:bodyPr/>
                    <a:lstStyle/>
                    <a:p>
                      <a:r>
                        <a:rPr lang="en-US" sz="1600"/>
                        <a:t>Alexandre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Rocha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alero@uol.com.br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Latin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Aaron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Mitchell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aaronmitchell@yahoo.ca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Aaron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Mitchell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aaronmitchell@yahoo.ca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Metal</a:t>
                      </a:r>
                    </a:p>
                  </a:txBody>
                  <a:tcPr marL="36805" marR="36805" marT="18402" marB="18402" anchor="ctr"/>
                </a:tc>
              </a:tr>
              <a:tr h="197248">
                <a:tc>
                  <a:txBody>
                    <a:bodyPr/>
                    <a:lstStyle/>
                    <a:p>
                      <a:r>
                        <a:rPr lang="en-US" sz="1600"/>
                        <a:t>Alexandre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Rocha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alero@uol.com.br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Metal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Astrid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Gruber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astrid.gruber@apple.at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Astrid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Gruber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astrid.gruber@apple.at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Astrid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Gruber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astrid.gruber@apple.at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Metal</a:t>
                      </a:r>
                    </a:p>
                  </a:txBody>
                  <a:tcPr marL="36805" marR="36805" marT="18402" marB="18402" anchor="ctr"/>
                </a:tc>
              </a:tr>
              <a:tr h="368630">
                <a:tc>
                  <a:txBody>
                    <a:bodyPr/>
                    <a:lstStyle/>
                    <a:p>
                      <a:r>
                        <a:rPr lang="en-US" sz="1600"/>
                        <a:t>Astrid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Gruber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astrid.gruber@apple.at</a:t>
                      </a:r>
                    </a:p>
                  </a:txBody>
                  <a:tcPr marL="36805" marR="36805" marT="18402" marB="1840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 marL="36805" marR="36805" marT="18402" marB="1840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13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596</Words>
  <Application>Microsoft Office PowerPoint</Application>
  <PresentationFormat>Widescreen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SQL Project Evaluation</vt:lpstr>
      <vt:lpstr>What is data about to ?</vt:lpstr>
      <vt:lpstr>This is schema of whole table in music data </vt:lpstr>
      <vt:lpstr>#1. Who is the senior most employee based on job title? </vt:lpstr>
      <vt:lpstr># Which countries have the most Invoices?</vt:lpstr>
      <vt:lpstr>#What are top 3 values of total invoice?</vt:lpstr>
      <vt:lpstr>4. Which city has the best customers? We would like to throw a promotional Music Festival in the city we made the most money. Write a query that returns one city that has the highest sum of invoice totals. Return both the city name &amp; sum of all invoice totals ? </vt:lpstr>
      <vt:lpstr>5. Who is the best customer? The customer who has spent the most money will be declared the best customer. Write a query that returns the person who has spent the most money ? </vt:lpstr>
      <vt:lpstr>1. Write query to return the email, first name, last name, &amp; Genre of all Rock Music listeners. Return your list ordered alphabetically by email starting with A ?</vt:lpstr>
      <vt:lpstr>2. Let's invite the artists who have written the most rock music in our dataset. Write a query that returns the Artist name and total track count of the top 10 rock bands ?</vt:lpstr>
      <vt:lpstr>3. Return all the track names that have a song length longer than the average song length. Return the Name and Milliseconds for each track. Order by the song length with the longest songs listed first?</vt:lpstr>
      <vt:lpstr>1. Find how much amount spent by each customer on artists? Write a query to return customer name, artist name and total spent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Evaluation</dc:title>
  <dc:creator>Sahil Vimal</dc:creator>
  <cp:lastModifiedBy>Sahil Vimal</cp:lastModifiedBy>
  <cp:revision>10</cp:revision>
  <dcterms:created xsi:type="dcterms:W3CDTF">2023-05-15T22:51:43Z</dcterms:created>
  <dcterms:modified xsi:type="dcterms:W3CDTF">2023-05-16T01:15:36Z</dcterms:modified>
</cp:coreProperties>
</file>