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vimalk8628@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97176"/>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IN" sz="2800" spc="-10" dirty="0" err="1">
                <a:latin typeface="+mn-lt"/>
                <a:cs typeface="Times New Roman"/>
              </a:rPr>
              <a:t>Vimal</a:t>
            </a:r>
            <a:r>
              <a:rPr lang="en-IN" sz="2800" spc="-10" dirty="0">
                <a:latin typeface="+mn-lt"/>
                <a:cs typeface="Times New Roman"/>
              </a:rPr>
              <a:t> </a:t>
            </a:r>
            <a:r>
              <a:rPr lang="en-IN" sz="2800" spc="-10" dirty="0" err="1">
                <a:latin typeface="+mn-lt"/>
                <a:cs typeface="Times New Roman"/>
              </a:rPr>
              <a:t>kumar</a:t>
            </a:r>
            <a:r>
              <a:rPr lang="en-IN" sz="2800" spc="-10" dirty="0">
                <a:cs typeface="Times New Roman"/>
              </a:rPr>
              <a:t> .R</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2653</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IN" sz="2800" spc="-10" dirty="0">
                <a:latin typeface="+mn-lt"/>
                <a:cs typeface="Times New Roman"/>
                <a:hlinkClick r:id="rId2"/>
              </a:rPr>
              <a:t>vimalk8628@gmail.com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a:t>
            </a:r>
            <a:r>
              <a:rPr lang="en-IN" sz="2800" spc="-10">
                <a:cs typeface="Times New Roman"/>
              </a:rPr>
              <a:t>91 9840940429</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21</cp:revision>
  <dcterms:created xsi:type="dcterms:W3CDTF">2024-08-30T09:35:35Z</dcterms:created>
  <dcterms:modified xsi:type="dcterms:W3CDTF">2024-09-30T07:56:59Z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