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  <p:sldMasterId id="2147483696" r:id="rId25"/>
    <p:sldMasterId id="2147483698" r:id="rId26"/>
    <p:sldMasterId id="2147483700" r:id="rId27"/>
    <p:sldMasterId id="2147483702" r:id="rId28"/>
    <p:sldMasterId id="2147483704" r:id="rId29"/>
    <p:sldMasterId id="2147483706" r:id="rId30"/>
  </p:sldMasterIdLst>
  <p:sldIdLst>
    <p:sldId id="256" r:id="rId31"/>
    <p:sldId id="257" r:id="rId32"/>
    <p:sldId id="258" r:id="rId33"/>
    <p:sldId id="259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9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4.xml"/><Relationship Id="rId42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2.xml"/><Relationship Id="rId37" Type="http://schemas.openxmlformats.org/officeDocument/2006/relationships/slide" Target="slides/slide7.xml"/><Relationship Id="rId40" Type="http://schemas.openxmlformats.org/officeDocument/2006/relationships/slide" Target="slides/slide10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6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5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3.xml"/><Relationship Id="rId38" Type="http://schemas.openxmlformats.org/officeDocument/2006/relationships/slide" Target="slides/slide8.xml"/><Relationship Id="rId46" Type="http://schemas.openxmlformats.org/officeDocument/2006/relationships/tableStyles" Target="tableStyle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94400" y="77832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094400" y="77832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094400" y="77832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094400" y="77832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://bit.ly/2TtBDfr" TargetMode="Externa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;p2"/>
          <p:cNvSpPr/>
          <p:nvPr/>
        </p:nvSpPr>
        <p:spPr>
          <a:xfrm>
            <a:off x="7346160" y="130320"/>
            <a:ext cx="4888800" cy="48888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8" name="Google Shape;10;p2"/>
          <p:cNvGrpSpPr/>
          <p:nvPr/>
        </p:nvGrpSpPr>
        <p:grpSpPr>
          <a:xfrm>
            <a:off x="727200" y="-48960"/>
            <a:ext cx="7703280" cy="5242680"/>
            <a:chOff x="727200" y="-48960"/>
            <a:chExt cx="7703280" cy="5242680"/>
          </a:xfrm>
        </p:grpSpPr>
        <p:sp>
          <p:nvSpPr>
            <p:cNvPr id="2" name="Google Shape;11;p2"/>
            <p:cNvSpPr/>
            <p:nvPr/>
          </p:nvSpPr>
          <p:spPr>
            <a:xfrm>
              <a:off x="727560" y="533520"/>
              <a:ext cx="7702920" cy="407448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3" name="Google Shape;12;p2"/>
            <p:cNvCxnSpPr/>
            <p:nvPr/>
          </p:nvCxnSpPr>
          <p:spPr>
            <a:xfrm flipV="1">
              <a:off x="727200" y="-48960"/>
              <a:ext cx="360" cy="5853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4" name="Google Shape;13;p2"/>
            <p:cNvCxnSpPr/>
            <p:nvPr/>
          </p:nvCxnSpPr>
          <p:spPr>
            <a:xfrm flipV="1">
              <a:off x="8430480" y="4608360"/>
              <a:ext cx="360" cy="585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87200" y="1670040"/>
            <a:ext cx="5897160" cy="139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54;p19"/>
          <p:cNvSpPr/>
          <p:nvPr/>
        </p:nvSpPr>
        <p:spPr>
          <a:xfrm>
            <a:off x="8240760" y="4204440"/>
            <a:ext cx="1861200" cy="18612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58" name="Google Shape;155;p19"/>
          <p:cNvGrpSpPr/>
          <p:nvPr/>
        </p:nvGrpSpPr>
        <p:grpSpPr>
          <a:xfrm>
            <a:off x="232200" y="232560"/>
            <a:ext cx="8988120" cy="5000040"/>
            <a:chOff x="232200" y="232560"/>
            <a:chExt cx="8988120" cy="5000040"/>
          </a:xfrm>
        </p:grpSpPr>
        <p:sp>
          <p:nvSpPr>
            <p:cNvPr id="59" name="Google Shape;156;p19"/>
            <p:cNvSpPr/>
            <p:nvPr/>
          </p:nvSpPr>
          <p:spPr>
            <a:xfrm>
              <a:off x="232200" y="232920"/>
              <a:ext cx="8678520" cy="46843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60" name="Google Shape;157;p19"/>
            <p:cNvCxnSpPr/>
            <p:nvPr/>
          </p:nvCxnSpPr>
          <p:spPr>
            <a:xfrm flipH="1">
              <a:off x="8911080" y="232560"/>
              <a:ext cx="309600" cy="3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61" name="Google Shape;158;p19"/>
            <p:cNvCxnSpPr/>
            <p:nvPr/>
          </p:nvCxnSpPr>
          <p:spPr>
            <a:xfrm>
              <a:off x="233280" y="4917240"/>
              <a:ext cx="360" cy="315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167;p20"/>
          <p:cNvSpPr/>
          <p:nvPr/>
        </p:nvSpPr>
        <p:spPr>
          <a:xfrm>
            <a:off x="8142120" y="-886680"/>
            <a:ext cx="1861200" cy="18612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64" name="Google Shape;168;p20"/>
          <p:cNvGrpSpPr/>
          <p:nvPr/>
        </p:nvGrpSpPr>
        <p:grpSpPr>
          <a:xfrm>
            <a:off x="-720" y="1466640"/>
            <a:ext cx="939600" cy="2327040"/>
            <a:chOff x="-720" y="1466640"/>
            <a:chExt cx="939600" cy="2327040"/>
          </a:xfrm>
        </p:grpSpPr>
        <p:cxnSp>
          <p:nvCxnSpPr>
            <p:cNvPr id="65" name="Google Shape;169;p20"/>
            <p:cNvCxnSpPr/>
            <p:nvPr/>
          </p:nvCxnSpPr>
          <p:spPr>
            <a:xfrm>
              <a:off x="-720" y="1466640"/>
              <a:ext cx="939960" cy="3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66" name="Google Shape;170;p20"/>
            <p:cNvCxnSpPr/>
            <p:nvPr/>
          </p:nvCxnSpPr>
          <p:spPr>
            <a:xfrm>
              <a:off x="-720" y="2668320"/>
              <a:ext cx="939960" cy="3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67" name="Google Shape;171;p20"/>
            <p:cNvCxnSpPr/>
            <p:nvPr/>
          </p:nvCxnSpPr>
          <p:spPr>
            <a:xfrm>
              <a:off x="-720" y="3793680"/>
              <a:ext cx="939960" cy="3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grpSp>
        <p:nvGrpSpPr>
          <p:cNvPr id="68" name="Google Shape;172;p20"/>
          <p:cNvGrpSpPr/>
          <p:nvPr/>
        </p:nvGrpSpPr>
        <p:grpSpPr>
          <a:xfrm>
            <a:off x="232200" y="232560"/>
            <a:ext cx="8988120" cy="5000040"/>
            <a:chOff x="232200" y="232560"/>
            <a:chExt cx="8988120" cy="5000040"/>
          </a:xfrm>
        </p:grpSpPr>
        <p:sp>
          <p:nvSpPr>
            <p:cNvPr id="69" name="Google Shape;173;p20"/>
            <p:cNvSpPr/>
            <p:nvPr/>
          </p:nvSpPr>
          <p:spPr>
            <a:xfrm>
              <a:off x="232200" y="232920"/>
              <a:ext cx="8678520" cy="46843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70" name="Google Shape;174;p20"/>
            <p:cNvCxnSpPr/>
            <p:nvPr/>
          </p:nvCxnSpPr>
          <p:spPr>
            <a:xfrm flipH="1">
              <a:off x="8911080" y="232560"/>
              <a:ext cx="309600" cy="3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71" name="Google Shape;175;p20"/>
            <p:cNvCxnSpPr/>
            <p:nvPr/>
          </p:nvCxnSpPr>
          <p:spPr>
            <a:xfrm>
              <a:off x="233280" y="4917240"/>
              <a:ext cx="360" cy="315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1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17;p3"/>
          <p:cNvSpPr/>
          <p:nvPr/>
        </p:nvSpPr>
        <p:spPr>
          <a:xfrm>
            <a:off x="6433560" y="0"/>
            <a:ext cx="5143320" cy="51433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74" name="Google Shape;18;p3"/>
          <p:cNvGrpSpPr/>
          <p:nvPr/>
        </p:nvGrpSpPr>
        <p:grpSpPr>
          <a:xfrm>
            <a:off x="713160" y="-62280"/>
            <a:ext cx="7717320" cy="5209560"/>
            <a:chOff x="713160" y="-62280"/>
            <a:chExt cx="7717320" cy="5209560"/>
          </a:xfrm>
        </p:grpSpPr>
        <p:sp>
          <p:nvSpPr>
            <p:cNvPr id="75" name="Google Shape;19;p3"/>
            <p:cNvSpPr/>
            <p:nvPr/>
          </p:nvSpPr>
          <p:spPr>
            <a:xfrm>
              <a:off x="713160" y="533520"/>
              <a:ext cx="7717320" cy="407448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76" name="Google Shape;20;p3"/>
            <p:cNvCxnSpPr/>
            <p:nvPr/>
          </p:nvCxnSpPr>
          <p:spPr>
            <a:xfrm flipV="1">
              <a:off x="713160" y="-62280"/>
              <a:ext cx="360" cy="5961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77" name="Google Shape;21;p3"/>
            <p:cNvCxnSpPr/>
            <p:nvPr/>
          </p:nvCxnSpPr>
          <p:spPr>
            <a:xfrm>
              <a:off x="8430480" y="4608360"/>
              <a:ext cx="360" cy="5392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16440" y="1977120"/>
            <a:ext cx="506736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720000" y="533520"/>
            <a:ext cx="824040" cy="7045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300" b="0" strike="noStrike" spc="-1">
                <a:solidFill>
                  <a:schemeClr val="lt1"/>
                </a:solidFill>
                <a:latin typeface="Figtree Black"/>
                <a:ea typeface="Figtree Black"/>
              </a:rPr>
              <a:t>xx%</a:t>
            </a:r>
            <a:endParaRPr lang="fr-FR" sz="33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184;p21"/>
          <p:cNvSpPr/>
          <p:nvPr/>
        </p:nvSpPr>
        <p:spPr>
          <a:xfrm>
            <a:off x="8240760" y="-926640"/>
            <a:ext cx="1861200" cy="18612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82" name="Google Shape;185;p21"/>
          <p:cNvGrpSpPr/>
          <p:nvPr/>
        </p:nvGrpSpPr>
        <p:grpSpPr>
          <a:xfrm>
            <a:off x="232200" y="-59760"/>
            <a:ext cx="9070200" cy="4977000"/>
            <a:chOff x="232200" y="-59760"/>
            <a:chExt cx="9070200" cy="4977000"/>
          </a:xfrm>
        </p:grpSpPr>
        <p:sp>
          <p:nvSpPr>
            <p:cNvPr id="83" name="Google Shape;186;p21"/>
            <p:cNvSpPr/>
            <p:nvPr/>
          </p:nvSpPr>
          <p:spPr>
            <a:xfrm>
              <a:off x="232200" y="232920"/>
              <a:ext cx="8678520" cy="46843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84" name="Google Shape;187;p21"/>
            <p:cNvCxnSpPr/>
            <p:nvPr/>
          </p:nvCxnSpPr>
          <p:spPr>
            <a:xfrm flipV="1">
              <a:off x="232200" y="-59760"/>
              <a:ext cx="360" cy="2966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85" name="Google Shape;188;p21"/>
            <p:cNvCxnSpPr/>
            <p:nvPr/>
          </p:nvCxnSpPr>
          <p:spPr>
            <a:xfrm>
              <a:off x="8904600" y="4917240"/>
              <a:ext cx="398160" cy="3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197;p22"/>
          <p:cNvSpPr/>
          <p:nvPr/>
        </p:nvSpPr>
        <p:spPr>
          <a:xfrm>
            <a:off x="8142120" y="-886680"/>
            <a:ext cx="1861200" cy="18612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88" name="Google Shape;198;p22"/>
          <p:cNvGrpSpPr/>
          <p:nvPr/>
        </p:nvGrpSpPr>
        <p:grpSpPr>
          <a:xfrm>
            <a:off x="-18720" y="232560"/>
            <a:ext cx="9188640" cy="4684680"/>
            <a:chOff x="-18720" y="232560"/>
            <a:chExt cx="9188640" cy="4684680"/>
          </a:xfrm>
        </p:grpSpPr>
        <p:sp>
          <p:nvSpPr>
            <p:cNvPr id="89" name="Google Shape;199;p22"/>
            <p:cNvSpPr/>
            <p:nvPr/>
          </p:nvSpPr>
          <p:spPr>
            <a:xfrm>
              <a:off x="232200" y="232920"/>
              <a:ext cx="8678520" cy="46843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90" name="Google Shape;200;p22"/>
            <p:cNvCxnSpPr/>
            <p:nvPr/>
          </p:nvCxnSpPr>
          <p:spPr>
            <a:xfrm flipH="1">
              <a:off x="-18720" y="232560"/>
              <a:ext cx="258840" cy="3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91" name="Google Shape;201;p22"/>
            <p:cNvCxnSpPr/>
            <p:nvPr/>
          </p:nvCxnSpPr>
          <p:spPr>
            <a:xfrm flipH="1">
              <a:off x="8911080" y="4917240"/>
              <a:ext cx="259200" cy="3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212;p23"/>
          <p:cNvSpPr/>
          <p:nvPr/>
        </p:nvSpPr>
        <p:spPr>
          <a:xfrm>
            <a:off x="8142120" y="-886680"/>
            <a:ext cx="1861200" cy="18612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94" name="Google Shape;213;p23"/>
          <p:cNvGrpSpPr/>
          <p:nvPr/>
        </p:nvGrpSpPr>
        <p:grpSpPr>
          <a:xfrm>
            <a:off x="232200" y="232560"/>
            <a:ext cx="8988120" cy="5000040"/>
            <a:chOff x="232200" y="232560"/>
            <a:chExt cx="8988120" cy="5000040"/>
          </a:xfrm>
        </p:grpSpPr>
        <p:sp>
          <p:nvSpPr>
            <p:cNvPr id="95" name="Google Shape;214;p23"/>
            <p:cNvSpPr/>
            <p:nvPr/>
          </p:nvSpPr>
          <p:spPr>
            <a:xfrm>
              <a:off x="232200" y="232920"/>
              <a:ext cx="8678520" cy="46843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96" name="Google Shape;215;p23"/>
            <p:cNvCxnSpPr/>
            <p:nvPr/>
          </p:nvCxnSpPr>
          <p:spPr>
            <a:xfrm flipH="1">
              <a:off x="8911080" y="232560"/>
              <a:ext cx="309600" cy="3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97" name="Google Shape;216;p23"/>
            <p:cNvCxnSpPr/>
            <p:nvPr/>
          </p:nvCxnSpPr>
          <p:spPr>
            <a:xfrm>
              <a:off x="233280" y="4917240"/>
              <a:ext cx="360" cy="315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231;p24"/>
          <p:cNvSpPr/>
          <p:nvPr/>
        </p:nvSpPr>
        <p:spPr>
          <a:xfrm>
            <a:off x="6309000" y="2486880"/>
            <a:ext cx="4242960" cy="424296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00" name="Google Shape;232;p24"/>
          <p:cNvGrpSpPr/>
          <p:nvPr/>
        </p:nvGrpSpPr>
        <p:grpSpPr>
          <a:xfrm>
            <a:off x="-69480" y="539280"/>
            <a:ext cx="9455400" cy="4069080"/>
            <a:chOff x="-69480" y="539280"/>
            <a:chExt cx="9455400" cy="4069080"/>
          </a:xfrm>
        </p:grpSpPr>
        <p:grpSp>
          <p:nvGrpSpPr>
            <p:cNvPr id="101" name="Google Shape;233;p24"/>
            <p:cNvGrpSpPr/>
            <p:nvPr/>
          </p:nvGrpSpPr>
          <p:grpSpPr>
            <a:xfrm>
              <a:off x="713160" y="539640"/>
              <a:ext cx="8672760" cy="4068720"/>
              <a:chOff x="713160" y="539640"/>
              <a:chExt cx="8672760" cy="4068720"/>
            </a:xfrm>
          </p:grpSpPr>
          <p:sp>
            <p:nvSpPr>
              <p:cNvPr id="102" name="Google Shape;234;p24"/>
              <p:cNvSpPr/>
              <p:nvPr/>
            </p:nvSpPr>
            <p:spPr>
              <a:xfrm>
                <a:off x="713160" y="539640"/>
                <a:ext cx="7717320" cy="4068720"/>
              </a:xfrm>
              <a:prstGeom prst="rect">
                <a:avLst/>
              </a:prstGeom>
              <a:noFill/>
              <a:ln w="19050">
                <a:solidFill>
                  <a:srgbClr val="333333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103" name="Google Shape;235;p24"/>
              <p:cNvCxnSpPr/>
              <p:nvPr/>
            </p:nvCxnSpPr>
            <p:spPr>
              <a:xfrm>
                <a:off x="8407440" y="4608360"/>
                <a:ext cx="978840" cy="36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</p:grpSp>
        <p:cxnSp>
          <p:nvCxnSpPr>
            <p:cNvPr id="104" name="Google Shape;236;p24"/>
            <p:cNvCxnSpPr/>
            <p:nvPr/>
          </p:nvCxnSpPr>
          <p:spPr>
            <a:xfrm flipH="1">
              <a:off x="-69480" y="539280"/>
              <a:ext cx="789120" cy="3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07400" y="539640"/>
            <a:ext cx="4050720" cy="7686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15000"/>
              </a:lnSpc>
              <a:buNone/>
            </a:pPr>
            <a:r>
              <a:rPr lang="fr-FR" sz="3700" b="0" strike="noStrike" spc="-1">
                <a:solidFill>
                  <a:schemeClr val="lt1"/>
                </a:solidFill>
                <a:latin typeface="Figtree Black"/>
                <a:ea typeface="Figtree Black"/>
              </a:rPr>
              <a:t>xx%</a:t>
            </a:r>
            <a:endParaRPr lang="fr-FR" sz="37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title"/>
          </p:nvPr>
        </p:nvSpPr>
        <p:spPr>
          <a:xfrm>
            <a:off x="707400" y="1901520"/>
            <a:ext cx="4050720" cy="7686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15000"/>
              </a:lnSpc>
              <a:buNone/>
            </a:pPr>
            <a:r>
              <a:rPr lang="fr-FR" sz="3700" b="0" strike="noStrike" spc="-1">
                <a:solidFill>
                  <a:schemeClr val="lt1"/>
                </a:solidFill>
                <a:latin typeface="Figtree Black"/>
                <a:ea typeface="Figtree Black"/>
              </a:rPr>
              <a:t>xx%</a:t>
            </a:r>
            <a:endParaRPr lang="fr-FR" sz="37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title"/>
          </p:nvPr>
        </p:nvSpPr>
        <p:spPr>
          <a:xfrm>
            <a:off x="707400" y="3263040"/>
            <a:ext cx="4050720" cy="7686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15000"/>
              </a:lnSpc>
              <a:buNone/>
            </a:pPr>
            <a:r>
              <a:rPr lang="fr-FR" sz="3700" b="0" strike="noStrike" spc="-1">
                <a:solidFill>
                  <a:schemeClr val="lt1"/>
                </a:solidFill>
                <a:latin typeface="Figtree Black"/>
                <a:ea typeface="Figtree Black"/>
              </a:rPr>
              <a:t>xx%</a:t>
            </a:r>
            <a:endParaRPr lang="fr-FR" sz="37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244;p25"/>
          <p:cNvSpPr/>
          <p:nvPr/>
        </p:nvSpPr>
        <p:spPr>
          <a:xfrm>
            <a:off x="8240760" y="-926640"/>
            <a:ext cx="1861200" cy="18612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09" name="Google Shape;245;p25"/>
          <p:cNvGrpSpPr/>
          <p:nvPr/>
        </p:nvGrpSpPr>
        <p:grpSpPr>
          <a:xfrm>
            <a:off x="-18720" y="232560"/>
            <a:ext cx="9188640" cy="4684680"/>
            <a:chOff x="-18720" y="232560"/>
            <a:chExt cx="9188640" cy="4684680"/>
          </a:xfrm>
        </p:grpSpPr>
        <p:sp>
          <p:nvSpPr>
            <p:cNvPr id="110" name="Google Shape;246;p25"/>
            <p:cNvSpPr/>
            <p:nvPr/>
          </p:nvSpPr>
          <p:spPr>
            <a:xfrm>
              <a:off x="232200" y="232920"/>
              <a:ext cx="8678520" cy="46843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11" name="Google Shape;247;p25"/>
            <p:cNvCxnSpPr/>
            <p:nvPr/>
          </p:nvCxnSpPr>
          <p:spPr>
            <a:xfrm flipH="1">
              <a:off x="-18720" y="4917240"/>
              <a:ext cx="258840" cy="3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12" name="Google Shape;248;p25"/>
            <p:cNvCxnSpPr/>
            <p:nvPr/>
          </p:nvCxnSpPr>
          <p:spPr>
            <a:xfrm flipH="1">
              <a:off x="8911080" y="232560"/>
              <a:ext cx="259200" cy="3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22520" y="444960"/>
            <a:ext cx="77083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251;p26"/>
          <p:cNvSpPr/>
          <p:nvPr/>
        </p:nvSpPr>
        <p:spPr>
          <a:xfrm>
            <a:off x="-924480" y="4204440"/>
            <a:ext cx="1861200" cy="18612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15" name="Google Shape;252;p26"/>
          <p:cNvGrpSpPr/>
          <p:nvPr/>
        </p:nvGrpSpPr>
        <p:grpSpPr>
          <a:xfrm>
            <a:off x="232200" y="232560"/>
            <a:ext cx="8988120" cy="4964400"/>
            <a:chOff x="232200" y="232560"/>
            <a:chExt cx="8988120" cy="4964400"/>
          </a:xfrm>
        </p:grpSpPr>
        <p:sp>
          <p:nvSpPr>
            <p:cNvPr id="116" name="Google Shape;253;p26"/>
            <p:cNvSpPr/>
            <p:nvPr/>
          </p:nvSpPr>
          <p:spPr>
            <a:xfrm>
              <a:off x="232200" y="232920"/>
              <a:ext cx="8678520" cy="46843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17" name="Google Shape;254;p26"/>
            <p:cNvCxnSpPr/>
            <p:nvPr/>
          </p:nvCxnSpPr>
          <p:spPr>
            <a:xfrm flipH="1">
              <a:off x="8911080" y="232560"/>
              <a:ext cx="309600" cy="3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18" name="Google Shape;255;p26"/>
            <p:cNvCxnSpPr/>
            <p:nvPr/>
          </p:nvCxnSpPr>
          <p:spPr>
            <a:xfrm flipV="1">
              <a:off x="232200" y="4890240"/>
              <a:ext cx="360" cy="307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22520" y="444960"/>
            <a:ext cx="77083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258;p27"/>
          <p:cNvSpPr/>
          <p:nvPr/>
        </p:nvSpPr>
        <p:spPr>
          <a:xfrm>
            <a:off x="6677280" y="-9000"/>
            <a:ext cx="5161320" cy="51613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21" name="Google Shape;259;p27"/>
          <p:cNvGrpSpPr/>
          <p:nvPr/>
        </p:nvGrpSpPr>
        <p:grpSpPr>
          <a:xfrm>
            <a:off x="713160" y="-78840"/>
            <a:ext cx="8790840" cy="4687200"/>
            <a:chOff x="713160" y="-78840"/>
            <a:chExt cx="8790840" cy="4687200"/>
          </a:xfrm>
        </p:grpSpPr>
        <p:sp>
          <p:nvSpPr>
            <p:cNvPr id="122" name="Google Shape;260;p27"/>
            <p:cNvSpPr/>
            <p:nvPr/>
          </p:nvSpPr>
          <p:spPr>
            <a:xfrm>
              <a:off x="713160" y="533520"/>
              <a:ext cx="7863120" cy="407448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23" name="Google Shape;261;p27"/>
            <p:cNvCxnSpPr/>
            <p:nvPr/>
          </p:nvCxnSpPr>
          <p:spPr>
            <a:xfrm flipV="1">
              <a:off x="713160" y="-78840"/>
              <a:ext cx="360" cy="6249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24" name="Google Shape;262;p27"/>
            <p:cNvCxnSpPr/>
            <p:nvPr/>
          </p:nvCxnSpPr>
          <p:spPr>
            <a:xfrm>
              <a:off x="8571600" y="4608360"/>
              <a:ext cx="932760" cy="3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094400" y="77832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5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6" name="Google Shape;265;p27"/>
          <p:cNvSpPr/>
          <p:nvPr/>
        </p:nvSpPr>
        <p:spPr>
          <a:xfrm>
            <a:off x="1094400" y="3384000"/>
            <a:ext cx="5796720" cy="55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defTabSz="914400">
              <a:lnSpc>
                <a:spcPct val="115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Hanken Grotesk"/>
                <a:ea typeface="Hanken Grotesk"/>
              </a:rPr>
              <a:t>CREDITS: This presentation template was created by </a:t>
            </a:r>
            <a:r>
              <a:rPr lang="en" sz="1200" b="1" u="sng" strike="noStrike" spc="-1">
                <a:solidFill>
                  <a:schemeClr val="dk1"/>
                </a:solidFill>
                <a:uFillTx/>
                <a:latin typeface="Hanken Grotesk"/>
                <a:ea typeface="Hanken Grotesk"/>
                <a:hlinkClick r:id="rId3"/>
              </a:rPr>
              <a:t>Slidesgo</a:t>
            </a:r>
            <a:r>
              <a:rPr lang="en" sz="1200" b="1" strike="noStrike" spc="-1">
                <a:solidFill>
                  <a:schemeClr val="dk1"/>
                </a:solidFill>
                <a:latin typeface="Hanken Grotesk"/>
                <a:ea typeface="Hanken Grotesk"/>
              </a:rPr>
              <a:t>,</a:t>
            </a:r>
            <a:r>
              <a:rPr lang="en" sz="1200" b="0" strike="noStrike" spc="-1">
                <a:solidFill>
                  <a:schemeClr val="dk1"/>
                </a:solidFill>
                <a:latin typeface="Hanken Grotesk"/>
                <a:ea typeface="Hanken Grotesk"/>
              </a:rPr>
              <a:t> and includes icons, infographics &amp; images by </a:t>
            </a:r>
            <a:r>
              <a:rPr lang="en" sz="1200" b="1" u="sng" strike="noStrike" spc="-1">
                <a:solidFill>
                  <a:schemeClr val="dk1"/>
                </a:solidFill>
                <a:uFillTx/>
                <a:latin typeface="Hanken Grotesk"/>
                <a:ea typeface="Hanken Grotesk"/>
                <a:hlinkClick r:id="rId4"/>
              </a:rPr>
              <a:t>Freepik</a:t>
            </a:r>
            <a:r>
              <a:rPr lang="en" sz="1200" b="1" u="sng" strike="noStrike" spc="-1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 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0;p11"/>
          <p:cNvSpPr/>
          <p:nvPr/>
        </p:nvSpPr>
        <p:spPr>
          <a:xfrm>
            <a:off x="-3422880" y="0"/>
            <a:ext cx="5143320" cy="51433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0" name="Google Shape;81;p11"/>
          <p:cNvGrpSpPr/>
          <p:nvPr/>
        </p:nvGrpSpPr>
        <p:grpSpPr>
          <a:xfrm>
            <a:off x="727200" y="-382320"/>
            <a:ext cx="7703280" cy="5906880"/>
            <a:chOff x="727200" y="-382320"/>
            <a:chExt cx="7703280" cy="5906880"/>
          </a:xfrm>
        </p:grpSpPr>
        <p:sp>
          <p:nvSpPr>
            <p:cNvPr id="11" name="Google Shape;82;p11"/>
            <p:cNvSpPr/>
            <p:nvPr/>
          </p:nvSpPr>
          <p:spPr>
            <a:xfrm>
              <a:off x="727560" y="533520"/>
              <a:ext cx="7702920" cy="407448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2" name="Google Shape;83;p11"/>
            <p:cNvCxnSpPr/>
            <p:nvPr/>
          </p:nvCxnSpPr>
          <p:spPr>
            <a:xfrm>
              <a:off x="727200" y="4608360"/>
              <a:ext cx="360" cy="9165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3" name="Google Shape;84;p11"/>
            <p:cNvCxnSpPr/>
            <p:nvPr/>
          </p:nvCxnSpPr>
          <p:spPr>
            <a:xfrm>
              <a:off x="8430480" y="-382320"/>
              <a:ext cx="360" cy="9162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603160" y="1856160"/>
            <a:ext cx="5827320" cy="10242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fr-FR" sz="4900" b="0" strike="noStrike" spc="-1">
                <a:solidFill>
                  <a:schemeClr val="lt1"/>
                </a:solidFill>
                <a:latin typeface="Figtree Black"/>
                <a:ea typeface="Figtree Black"/>
              </a:rPr>
              <a:t>xx%</a:t>
            </a:r>
            <a:endParaRPr lang="fr-FR" sz="49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267;p28"/>
          <p:cNvSpPr/>
          <p:nvPr/>
        </p:nvSpPr>
        <p:spPr>
          <a:xfrm>
            <a:off x="8240760" y="4204440"/>
            <a:ext cx="1861200" cy="18612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29" name="Google Shape;268;p28"/>
          <p:cNvGrpSpPr/>
          <p:nvPr/>
        </p:nvGrpSpPr>
        <p:grpSpPr>
          <a:xfrm>
            <a:off x="232200" y="-49320"/>
            <a:ext cx="8678880" cy="5250600"/>
            <a:chOff x="232200" y="-49320"/>
            <a:chExt cx="8678880" cy="5250600"/>
          </a:xfrm>
        </p:grpSpPr>
        <p:sp>
          <p:nvSpPr>
            <p:cNvPr id="130" name="Google Shape;269;p28"/>
            <p:cNvSpPr/>
            <p:nvPr/>
          </p:nvSpPr>
          <p:spPr>
            <a:xfrm>
              <a:off x="232200" y="232920"/>
              <a:ext cx="8678520" cy="46843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31" name="Google Shape;270;p28"/>
            <p:cNvGrpSpPr/>
            <p:nvPr/>
          </p:nvGrpSpPr>
          <p:grpSpPr>
            <a:xfrm>
              <a:off x="232200" y="-49320"/>
              <a:ext cx="8678880" cy="5250600"/>
              <a:chOff x="232200" y="-49320"/>
              <a:chExt cx="8678880" cy="5250600"/>
            </a:xfrm>
          </p:grpSpPr>
          <p:cxnSp>
            <p:nvCxnSpPr>
              <p:cNvPr id="132" name="Google Shape;271;p28"/>
              <p:cNvCxnSpPr/>
              <p:nvPr/>
            </p:nvCxnSpPr>
            <p:spPr>
              <a:xfrm flipV="1">
                <a:off x="232200" y="-49320"/>
                <a:ext cx="360" cy="28404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  <p:cxnSp>
            <p:nvCxnSpPr>
              <p:cNvPr id="133" name="Google Shape;272;p28"/>
              <p:cNvCxnSpPr/>
              <p:nvPr/>
            </p:nvCxnSpPr>
            <p:spPr>
              <a:xfrm flipV="1">
                <a:off x="8911080" y="4917240"/>
                <a:ext cx="360" cy="28440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274;p29"/>
          <p:cNvSpPr/>
          <p:nvPr/>
        </p:nvSpPr>
        <p:spPr>
          <a:xfrm>
            <a:off x="8142120" y="-886680"/>
            <a:ext cx="1861200" cy="18612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35" name="Google Shape;275;p29"/>
          <p:cNvGrpSpPr/>
          <p:nvPr/>
        </p:nvGrpSpPr>
        <p:grpSpPr>
          <a:xfrm>
            <a:off x="232200" y="232560"/>
            <a:ext cx="9045000" cy="4975560"/>
            <a:chOff x="232200" y="232560"/>
            <a:chExt cx="9045000" cy="4975560"/>
          </a:xfrm>
        </p:grpSpPr>
        <p:sp>
          <p:nvSpPr>
            <p:cNvPr id="136" name="Google Shape;276;p29"/>
            <p:cNvSpPr/>
            <p:nvPr/>
          </p:nvSpPr>
          <p:spPr>
            <a:xfrm>
              <a:off x="232200" y="232920"/>
              <a:ext cx="8678520" cy="46843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37" name="Google Shape;277;p29"/>
            <p:cNvCxnSpPr/>
            <p:nvPr/>
          </p:nvCxnSpPr>
          <p:spPr>
            <a:xfrm>
              <a:off x="8911080" y="232560"/>
              <a:ext cx="366480" cy="3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38" name="Google Shape;278;p29"/>
            <p:cNvCxnSpPr/>
            <p:nvPr/>
          </p:nvCxnSpPr>
          <p:spPr>
            <a:xfrm>
              <a:off x="232200" y="4917240"/>
              <a:ext cx="1440" cy="2912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26;p4"/>
          <p:cNvSpPr/>
          <p:nvPr/>
        </p:nvSpPr>
        <p:spPr>
          <a:xfrm>
            <a:off x="8240760" y="4204440"/>
            <a:ext cx="1861200" cy="18612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40" name="Google Shape;27;p4"/>
          <p:cNvGrpSpPr/>
          <p:nvPr/>
        </p:nvGrpSpPr>
        <p:grpSpPr>
          <a:xfrm>
            <a:off x="-18720" y="232560"/>
            <a:ext cx="8929800" cy="5027400"/>
            <a:chOff x="-18720" y="232560"/>
            <a:chExt cx="8929800" cy="5027400"/>
          </a:xfrm>
        </p:grpSpPr>
        <p:sp>
          <p:nvSpPr>
            <p:cNvPr id="141" name="Google Shape;28;p4"/>
            <p:cNvSpPr/>
            <p:nvPr/>
          </p:nvSpPr>
          <p:spPr>
            <a:xfrm>
              <a:off x="232200" y="232920"/>
              <a:ext cx="8678520" cy="46843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42" name="Google Shape;29;p4"/>
            <p:cNvCxnSpPr/>
            <p:nvPr/>
          </p:nvCxnSpPr>
          <p:spPr>
            <a:xfrm flipH="1">
              <a:off x="-18720" y="232560"/>
              <a:ext cx="258840" cy="3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43" name="Google Shape;30;p4"/>
            <p:cNvCxnSpPr/>
            <p:nvPr/>
          </p:nvCxnSpPr>
          <p:spPr>
            <a:xfrm>
              <a:off x="8911080" y="4917240"/>
              <a:ext cx="360" cy="343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232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34;p5"/>
          <p:cNvSpPr/>
          <p:nvPr/>
        </p:nvSpPr>
        <p:spPr>
          <a:xfrm>
            <a:off x="8240760" y="4204440"/>
            <a:ext cx="1861200" cy="18612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49" name="Google Shape;35;p5"/>
          <p:cNvGrpSpPr/>
          <p:nvPr/>
        </p:nvGrpSpPr>
        <p:grpSpPr>
          <a:xfrm>
            <a:off x="-77040" y="232560"/>
            <a:ext cx="8988120" cy="4964400"/>
            <a:chOff x="-77040" y="232560"/>
            <a:chExt cx="8988120" cy="4964400"/>
          </a:xfrm>
        </p:grpSpPr>
        <p:sp>
          <p:nvSpPr>
            <p:cNvPr id="150" name="Google Shape;36;p5"/>
            <p:cNvSpPr/>
            <p:nvPr/>
          </p:nvSpPr>
          <p:spPr>
            <a:xfrm>
              <a:off x="232200" y="232920"/>
              <a:ext cx="8678520" cy="46843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51" name="Google Shape;37;p5"/>
            <p:cNvCxnSpPr/>
            <p:nvPr/>
          </p:nvCxnSpPr>
          <p:spPr>
            <a:xfrm flipH="1">
              <a:off x="-77040" y="232560"/>
              <a:ext cx="309600" cy="3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52" name="Google Shape;38;p5"/>
            <p:cNvCxnSpPr/>
            <p:nvPr/>
          </p:nvCxnSpPr>
          <p:spPr>
            <a:xfrm flipV="1">
              <a:off x="8911080" y="4890240"/>
              <a:ext cx="360" cy="307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45;p6"/>
          <p:cNvSpPr/>
          <p:nvPr/>
        </p:nvSpPr>
        <p:spPr>
          <a:xfrm>
            <a:off x="8240760" y="4204440"/>
            <a:ext cx="1861200" cy="18612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58" name="Google Shape;46;p6"/>
          <p:cNvGrpSpPr/>
          <p:nvPr/>
        </p:nvGrpSpPr>
        <p:grpSpPr>
          <a:xfrm>
            <a:off x="232200" y="-49320"/>
            <a:ext cx="8678880" cy="5250600"/>
            <a:chOff x="232200" y="-49320"/>
            <a:chExt cx="8678880" cy="5250600"/>
          </a:xfrm>
        </p:grpSpPr>
        <p:grpSp>
          <p:nvGrpSpPr>
            <p:cNvPr id="159" name="Google Shape;47;p6"/>
            <p:cNvGrpSpPr/>
            <p:nvPr/>
          </p:nvGrpSpPr>
          <p:grpSpPr>
            <a:xfrm>
              <a:off x="232200" y="-49320"/>
              <a:ext cx="8678880" cy="5250600"/>
              <a:chOff x="232200" y="-49320"/>
              <a:chExt cx="8678880" cy="5250600"/>
            </a:xfrm>
          </p:grpSpPr>
          <p:sp>
            <p:nvSpPr>
              <p:cNvPr id="160" name="Google Shape;48;p6"/>
              <p:cNvSpPr/>
              <p:nvPr/>
            </p:nvSpPr>
            <p:spPr>
              <a:xfrm>
                <a:off x="232200" y="232920"/>
                <a:ext cx="8678520" cy="4684320"/>
              </a:xfrm>
              <a:prstGeom prst="rect">
                <a:avLst/>
              </a:prstGeom>
              <a:noFill/>
              <a:ln w="19050">
                <a:solidFill>
                  <a:srgbClr val="333333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161" name="Google Shape;49;p6"/>
              <p:cNvCxnSpPr/>
              <p:nvPr/>
            </p:nvCxnSpPr>
            <p:spPr>
              <a:xfrm flipV="1">
                <a:off x="8911080" y="-49320"/>
                <a:ext cx="360" cy="28404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  <p:cxnSp>
            <p:nvCxnSpPr>
              <p:cNvPr id="162" name="Google Shape;50;p6"/>
              <p:cNvCxnSpPr/>
              <p:nvPr/>
            </p:nvCxnSpPr>
            <p:spPr>
              <a:xfrm flipV="1">
                <a:off x="232200" y="4917240"/>
                <a:ext cx="360" cy="28440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</p:grpSp>
        <p:sp>
          <p:nvSpPr>
            <p:cNvPr id="163" name="Google Shape;51;p6"/>
            <p:cNvSpPr/>
            <p:nvPr/>
          </p:nvSpPr>
          <p:spPr>
            <a:xfrm>
              <a:off x="232200" y="232920"/>
              <a:ext cx="8678520" cy="46843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54;p7"/>
          <p:cNvSpPr/>
          <p:nvPr/>
        </p:nvSpPr>
        <p:spPr>
          <a:xfrm>
            <a:off x="8240760" y="4204440"/>
            <a:ext cx="1861200" cy="18612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67" name="Google Shape;55;p7"/>
          <p:cNvGrpSpPr/>
          <p:nvPr/>
        </p:nvGrpSpPr>
        <p:grpSpPr>
          <a:xfrm>
            <a:off x="-18720" y="-15840"/>
            <a:ext cx="8929800" cy="4933080"/>
            <a:chOff x="-18720" y="-15840"/>
            <a:chExt cx="8929800" cy="4933080"/>
          </a:xfrm>
        </p:grpSpPr>
        <p:sp>
          <p:nvSpPr>
            <p:cNvPr id="168" name="Google Shape;56;p7"/>
            <p:cNvSpPr/>
            <p:nvPr/>
          </p:nvSpPr>
          <p:spPr>
            <a:xfrm>
              <a:off x="232200" y="232920"/>
              <a:ext cx="8678520" cy="46843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69" name="Google Shape;57;p7"/>
            <p:cNvCxnSpPr/>
            <p:nvPr/>
          </p:nvCxnSpPr>
          <p:spPr>
            <a:xfrm flipH="1">
              <a:off x="-18720" y="4917240"/>
              <a:ext cx="258840" cy="3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70" name="Google Shape;58;p7"/>
            <p:cNvCxnSpPr/>
            <p:nvPr/>
          </p:nvCxnSpPr>
          <p:spPr>
            <a:xfrm flipV="1">
              <a:off x="8911080" y="-15840"/>
              <a:ext cx="360" cy="2588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20000" y="448200"/>
            <a:ext cx="771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62;p8"/>
          <p:cNvSpPr/>
          <p:nvPr/>
        </p:nvSpPr>
        <p:spPr>
          <a:xfrm>
            <a:off x="2007360" y="2777040"/>
            <a:ext cx="5143320" cy="51433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73" name="Google Shape;63;p8"/>
          <p:cNvGrpSpPr/>
          <p:nvPr/>
        </p:nvGrpSpPr>
        <p:grpSpPr>
          <a:xfrm>
            <a:off x="0" y="533520"/>
            <a:ext cx="9270720" cy="4074840"/>
            <a:chOff x="0" y="533520"/>
            <a:chExt cx="9270720" cy="4074840"/>
          </a:xfrm>
        </p:grpSpPr>
        <p:sp>
          <p:nvSpPr>
            <p:cNvPr id="174" name="Google Shape;64;p8"/>
            <p:cNvSpPr/>
            <p:nvPr/>
          </p:nvSpPr>
          <p:spPr>
            <a:xfrm>
              <a:off x="727560" y="533520"/>
              <a:ext cx="7702920" cy="407448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75" name="Google Shape;65;p8"/>
            <p:cNvCxnSpPr/>
            <p:nvPr/>
          </p:nvCxnSpPr>
          <p:spPr>
            <a:xfrm flipH="1">
              <a:off x="8430840" y="533520"/>
              <a:ext cx="840240" cy="3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76" name="Google Shape;66;p8"/>
            <p:cNvCxnSpPr/>
            <p:nvPr/>
          </p:nvCxnSpPr>
          <p:spPr>
            <a:xfrm flipH="1">
              <a:off x="0" y="4608360"/>
              <a:ext cx="740880" cy="3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644480" y="1733400"/>
            <a:ext cx="5854680" cy="76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3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69;p9"/>
          <p:cNvSpPr/>
          <p:nvPr/>
        </p:nvSpPr>
        <p:spPr>
          <a:xfrm>
            <a:off x="-2613600" y="-126000"/>
            <a:ext cx="5401800" cy="54018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79" name="Google Shape;70;p9"/>
          <p:cNvGrpSpPr/>
          <p:nvPr/>
        </p:nvGrpSpPr>
        <p:grpSpPr>
          <a:xfrm>
            <a:off x="727200" y="-48960"/>
            <a:ext cx="7703280" cy="5242680"/>
            <a:chOff x="727200" y="-48960"/>
            <a:chExt cx="7703280" cy="5242680"/>
          </a:xfrm>
        </p:grpSpPr>
        <p:sp>
          <p:nvSpPr>
            <p:cNvPr id="180" name="Google Shape;71;p9"/>
            <p:cNvSpPr/>
            <p:nvPr/>
          </p:nvSpPr>
          <p:spPr>
            <a:xfrm>
              <a:off x="727560" y="533520"/>
              <a:ext cx="7702920" cy="407448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81" name="Google Shape;72;p9"/>
            <p:cNvCxnSpPr/>
            <p:nvPr/>
          </p:nvCxnSpPr>
          <p:spPr>
            <a:xfrm flipV="1">
              <a:off x="727200" y="-48960"/>
              <a:ext cx="360" cy="5853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82" name="Google Shape;73;p9"/>
            <p:cNvCxnSpPr/>
            <p:nvPr/>
          </p:nvCxnSpPr>
          <p:spPr>
            <a:xfrm flipV="1">
              <a:off x="8430480" y="4608360"/>
              <a:ext cx="360" cy="585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496680" y="1021680"/>
            <a:ext cx="4294440" cy="2094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85" name="PlaceHolder 2"/>
          <p:cNvSpPr>
            <a:spLocks noGrp="1"/>
          </p:cNvSpPr>
          <p:nvPr>
            <p:ph type="title"/>
          </p:nvPr>
        </p:nvSpPr>
        <p:spPr>
          <a:xfrm>
            <a:off x="720000" y="4045320"/>
            <a:ext cx="7710480" cy="563040"/>
          </a:xfrm>
          <a:prstGeom prst="rect">
            <a:avLst/>
          </a:prstGeom>
          <a:solidFill>
            <a:schemeClr val="lt1"/>
          </a:solidFill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716760" y="51120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9;p13"/>
          <p:cNvSpPr/>
          <p:nvPr/>
        </p:nvSpPr>
        <p:spPr>
          <a:xfrm>
            <a:off x="-941760" y="4204440"/>
            <a:ext cx="1861200" cy="18612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6" name="Google Shape;90;p13"/>
          <p:cNvGrpSpPr/>
          <p:nvPr/>
        </p:nvGrpSpPr>
        <p:grpSpPr>
          <a:xfrm>
            <a:off x="-18720" y="232560"/>
            <a:ext cx="9188640" cy="4684680"/>
            <a:chOff x="-18720" y="232560"/>
            <a:chExt cx="9188640" cy="4684680"/>
          </a:xfrm>
        </p:grpSpPr>
        <p:sp>
          <p:nvSpPr>
            <p:cNvPr id="17" name="Google Shape;91;p13"/>
            <p:cNvSpPr/>
            <p:nvPr/>
          </p:nvSpPr>
          <p:spPr>
            <a:xfrm>
              <a:off x="232200" y="232920"/>
              <a:ext cx="8678520" cy="46843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8" name="Google Shape;92;p13"/>
            <p:cNvCxnSpPr/>
            <p:nvPr/>
          </p:nvCxnSpPr>
          <p:spPr>
            <a:xfrm flipH="1">
              <a:off x="-18720" y="232560"/>
              <a:ext cx="258840" cy="3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9" name="Google Shape;93;p13"/>
            <p:cNvCxnSpPr/>
            <p:nvPr/>
          </p:nvCxnSpPr>
          <p:spPr>
            <a:xfrm flipH="1">
              <a:off x="8911080" y="4917240"/>
              <a:ext cx="259200" cy="3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6312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title"/>
          </p:nvPr>
        </p:nvSpPr>
        <p:spPr>
          <a:xfrm>
            <a:off x="919440" y="1319760"/>
            <a:ext cx="365400" cy="3654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15000"/>
              </a:lnSpc>
              <a:buNone/>
            </a:pPr>
            <a:r>
              <a:rPr lang="fr-FR" sz="1100" b="0" strike="noStrike" spc="-1">
                <a:solidFill>
                  <a:schemeClr val="lt1"/>
                </a:solidFill>
                <a:latin typeface="Figtree Black"/>
                <a:ea typeface="Figtree Black"/>
              </a:rPr>
              <a:t>xx%</a:t>
            </a:r>
            <a:endParaRPr lang="fr-FR" sz="1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title"/>
          </p:nvPr>
        </p:nvSpPr>
        <p:spPr>
          <a:xfrm>
            <a:off x="3508920" y="2977560"/>
            <a:ext cx="365400" cy="3654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15000"/>
              </a:lnSpc>
              <a:buNone/>
            </a:pPr>
            <a:r>
              <a:rPr lang="fr-FR" sz="1100" b="0" strike="noStrike" spc="-1">
                <a:solidFill>
                  <a:schemeClr val="lt1"/>
                </a:solidFill>
                <a:latin typeface="Figtree Black"/>
                <a:ea typeface="Figtree Black"/>
              </a:rPr>
              <a:t>xx%</a:t>
            </a:r>
            <a:endParaRPr lang="fr-FR" sz="1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title"/>
          </p:nvPr>
        </p:nvSpPr>
        <p:spPr>
          <a:xfrm>
            <a:off x="919440" y="2977560"/>
            <a:ext cx="365400" cy="3654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15000"/>
              </a:lnSpc>
              <a:buNone/>
            </a:pPr>
            <a:r>
              <a:rPr lang="fr-FR" sz="1100" b="0" strike="noStrike" spc="-1">
                <a:solidFill>
                  <a:schemeClr val="lt1"/>
                </a:solidFill>
                <a:latin typeface="Figtree Black"/>
                <a:ea typeface="Figtree Black"/>
              </a:rPr>
              <a:t>xx%</a:t>
            </a:r>
            <a:endParaRPr lang="fr-FR" sz="1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title"/>
          </p:nvPr>
        </p:nvSpPr>
        <p:spPr>
          <a:xfrm>
            <a:off x="3528360" y="1319760"/>
            <a:ext cx="365400" cy="3654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15000"/>
              </a:lnSpc>
              <a:buNone/>
            </a:pPr>
            <a:r>
              <a:rPr lang="fr-FR" sz="1100" b="0" strike="noStrike" spc="-1">
                <a:solidFill>
                  <a:schemeClr val="lt1"/>
                </a:solidFill>
                <a:latin typeface="Figtree Black"/>
                <a:ea typeface="Figtree Black"/>
              </a:rPr>
              <a:t>xx%</a:t>
            </a:r>
            <a:endParaRPr lang="fr-FR" sz="1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5" name="PlaceHolder 6"/>
          <p:cNvSpPr>
            <a:spLocks noGrp="1"/>
          </p:cNvSpPr>
          <p:nvPr>
            <p:ph type="title"/>
          </p:nvPr>
        </p:nvSpPr>
        <p:spPr>
          <a:xfrm>
            <a:off x="6136920" y="2977560"/>
            <a:ext cx="365400" cy="3654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15000"/>
              </a:lnSpc>
              <a:buNone/>
            </a:pPr>
            <a:r>
              <a:rPr lang="fr-FR" sz="1100" b="0" strike="noStrike" spc="-1">
                <a:solidFill>
                  <a:schemeClr val="lt1"/>
                </a:solidFill>
                <a:latin typeface="Figtree Black"/>
                <a:ea typeface="Figtree Black"/>
              </a:rPr>
              <a:t>xx%</a:t>
            </a:r>
            <a:endParaRPr lang="fr-FR" sz="1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6" name="PlaceHolder 7"/>
          <p:cNvSpPr>
            <a:spLocks noGrp="1"/>
          </p:cNvSpPr>
          <p:nvPr>
            <p:ph type="title"/>
          </p:nvPr>
        </p:nvSpPr>
        <p:spPr>
          <a:xfrm>
            <a:off x="6136920" y="1319760"/>
            <a:ext cx="365400" cy="3654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15000"/>
              </a:lnSpc>
              <a:buNone/>
            </a:pPr>
            <a:r>
              <a:rPr lang="fr-FR" sz="1100" b="0" strike="noStrike" spc="-1">
                <a:solidFill>
                  <a:schemeClr val="lt1"/>
                </a:solidFill>
                <a:latin typeface="Figtree Black"/>
                <a:ea typeface="Figtree Black"/>
              </a:rPr>
              <a:t>xx%</a:t>
            </a:r>
            <a:endParaRPr lang="fr-FR" sz="11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14;p14"/>
          <p:cNvSpPr/>
          <p:nvPr/>
        </p:nvSpPr>
        <p:spPr>
          <a:xfrm>
            <a:off x="-2125440" y="3018600"/>
            <a:ext cx="4242960" cy="424296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28" name="Google Shape;115;p14"/>
          <p:cNvGrpSpPr/>
          <p:nvPr/>
        </p:nvGrpSpPr>
        <p:grpSpPr>
          <a:xfrm>
            <a:off x="727200" y="-29160"/>
            <a:ext cx="8550720" cy="4637520"/>
            <a:chOff x="727200" y="-29160"/>
            <a:chExt cx="8550720" cy="4637520"/>
          </a:xfrm>
        </p:grpSpPr>
        <p:sp>
          <p:nvSpPr>
            <p:cNvPr id="29" name="Google Shape;116;p14"/>
            <p:cNvSpPr/>
            <p:nvPr/>
          </p:nvSpPr>
          <p:spPr>
            <a:xfrm>
              <a:off x="727560" y="533520"/>
              <a:ext cx="7702920" cy="407448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30" name="Google Shape;117;p14"/>
            <p:cNvCxnSpPr/>
            <p:nvPr/>
          </p:nvCxnSpPr>
          <p:spPr>
            <a:xfrm flipV="1">
              <a:off x="727200" y="-29160"/>
              <a:ext cx="360" cy="5630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31" name="Google Shape;118;p14"/>
            <p:cNvCxnSpPr/>
            <p:nvPr/>
          </p:nvCxnSpPr>
          <p:spPr>
            <a:xfrm>
              <a:off x="8430480" y="4608360"/>
              <a:ext cx="847800" cy="3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212200" y="2464560"/>
            <a:ext cx="5913720" cy="531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22;p15"/>
          <p:cNvSpPr/>
          <p:nvPr/>
        </p:nvSpPr>
        <p:spPr>
          <a:xfrm>
            <a:off x="3552840" y="4204440"/>
            <a:ext cx="1861200" cy="18612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34" name="Google Shape;123;p15"/>
          <p:cNvGrpSpPr/>
          <p:nvPr/>
        </p:nvGrpSpPr>
        <p:grpSpPr>
          <a:xfrm>
            <a:off x="-50400" y="232560"/>
            <a:ext cx="8961120" cy="4684680"/>
            <a:chOff x="-50400" y="232560"/>
            <a:chExt cx="8961120" cy="4684680"/>
          </a:xfrm>
        </p:grpSpPr>
        <p:sp>
          <p:nvSpPr>
            <p:cNvPr id="35" name="Google Shape;124;p15"/>
            <p:cNvSpPr/>
            <p:nvPr/>
          </p:nvSpPr>
          <p:spPr>
            <a:xfrm>
              <a:off x="232200" y="232920"/>
              <a:ext cx="8678520" cy="46843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36" name="Google Shape;125;p15"/>
            <p:cNvCxnSpPr/>
            <p:nvPr/>
          </p:nvCxnSpPr>
          <p:spPr>
            <a:xfrm flipH="1">
              <a:off x="-50400" y="232560"/>
              <a:ext cx="309240" cy="3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20000" y="1203840"/>
            <a:ext cx="3197880" cy="1501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493880" y="0"/>
            <a:ext cx="4649760" cy="5143320"/>
          </a:xfrm>
          <a:prstGeom prst="rect">
            <a:avLst/>
          </a:prstGeom>
          <a:noFill/>
          <a:ln w="1908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30;p16"/>
          <p:cNvSpPr/>
          <p:nvPr/>
        </p:nvSpPr>
        <p:spPr>
          <a:xfrm>
            <a:off x="-923040" y="-945360"/>
            <a:ext cx="1861200" cy="18612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40" name="Google Shape;131;p16"/>
          <p:cNvGrpSpPr/>
          <p:nvPr/>
        </p:nvGrpSpPr>
        <p:grpSpPr>
          <a:xfrm>
            <a:off x="-18720" y="232560"/>
            <a:ext cx="9175680" cy="4684680"/>
            <a:chOff x="-18720" y="232560"/>
            <a:chExt cx="9175680" cy="4684680"/>
          </a:xfrm>
        </p:grpSpPr>
        <p:sp>
          <p:nvSpPr>
            <p:cNvPr id="41" name="Google Shape;132;p16"/>
            <p:cNvSpPr/>
            <p:nvPr/>
          </p:nvSpPr>
          <p:spPr>
            <a:xfrm>
              <a:off x="232200" y="232920"/>
              <a:ext cx="8678520" cy="46843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42" name="Google Shape;133;p16"/>
            <p:cNvCxnSpPr/>
            <p:nvPr/>
          </p:nvCxnSpPr>
          <p:spPr>
            <a:xfrm flipH="1">
              <a:off x="-18720" y="232560"/>
              <a:ext cx="258840" cy="3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43" name="Google Shape;134;p16"/>
            <p:cNvCxnSpPr/>
            <p:nvPr/>
          </p:nvCxnSpPr>
          <p:spPr>
            <a:xfrm>
              <a:off x="8917200" y="4917240"/>
              <a:ext cx="240120" cy="3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78760" y="1533240"/>
            <a:ext cx="3024720" cy="641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138;p17"/>
          <p:cNvSpPr/>
          <p:nvPr/>
        </p:nvSpPr>
        <p:spPr>
          <a:xfrm>
            <a:off x="8240760" y="4204440"/>
            <a:ext cx="1861200" cy="18612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46" name="Google Shape;139;p17"/>
          <p:cNvGrpSpPr/>
          <p:nvPr/>
        </p:nvGrpSpPr>
        <p:grpSpPr>
          <a:xfrm>
            <a:off x="232200" y="232560"/>
            <a:ext cx="8937720" cy="4933080"/>
            <a:chOff x="232200" y="232560"/>
            <a:chExt cx="8937720" cy="4933080"/>
          </a:xfrm>
        </p:grpSpPr>
        <p:sp>
          <p:nvSpPr>
            <p:cNvPr id="47" name="Google Shape;140;p17"/>
            <p:cNvSpPr/>
            <p:nvPr/>
          </p:nvSpPr>
          <p:spPr>
            <a:xfrm>
              <a:off x="232200" y="232920"/>
              <a:ext cx="8678520" cy="46843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48" name="Google Shape;141;p17"/>
            <p:cNvCxnSpPr/>
            <p:nvPr/>
          </p:nvCxnSpPr>
          <p:spPr>
            <a:xfrm flipH="1">
              <a:off x="8911080" y="232560"/>
              <a:ext cx="259200" cy="3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49" name="Google Shape;142;p17"/>
            <p:cNvCxnSpPr/>
            <p:nvPr/>
          </p:nvCxnSpPr>
          <p:spPr>
            <a:xfrm>
              <a:off x="233280" y="4912920"/>
              <a:ext cx="360" cy="253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2520" y="444960"/>
            <a:ext cx="77083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146;p18"/>
          <p:cNvSpPr/>
          <p:nvPr/>
        </p:nvSpPr>
        <p:spPr>
          <a:xfrm>
            <a:off x="7069320" y="3282840"/>
            <a:ext cx="3701520" cy="37015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52" name="Google Shape;147;p18"/>
          <p:cNvGrpSpPr/>
          <p:nvPr/>
        </p:nvGrpSpPr>
        <p:grpSpPr>
          <a:xfrm>
            <a:off x="-18720" y="232560"/>
            <a:ext cx="8929800" cy="5117400"/>
            <a:chOff x="-18720" y="232560"/>
            <a:chExt cx="8929800" cy="5117400"/>
          </a:xfrm>
        </p:grpSpPr>
        <p:sp>
          <p:nvSpPr>
            <p:cNvPr id="53" name="Google Shape;148;p18"/>
            <p:cNvSpPr/>
            <p:nvPr/>
          </p:nvSpPr>
          <p:spPr>
            <a:xfrm>
              <a:off x="232200" y="232920"/>
              <a:ext cx="8678520" cy="46843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54" name="Google Shape;149;p18"/>
            <p:cNvCxnSpPr/>
            <p:nvPr/>
          </p:nvCxnSpPr>
          <p:spPr>
            <a:xfrm flipH="1">
              <a:off x="-18720" y="232560"/>
              <a:ext cx="258840" cy="3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55" name="Google Shape;150;p18"/>
            <p:cNvCxnSpPr/>
            <p:nvPr/>
          </p:nvCxnSpPr>
          <p:spPr>
            <a:xfrm flipV="1">
              <a:off x="8911080" y="4916880"/>
              <a:ext cx="360" cy="433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22160" y="444960"/>
            <a:ext cx="77083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085760" y="1666800"/>
            <a:ext cx="5895720" cy="139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800" b="0" strike="noStrike" spc="-1">
                <a:solidFill>
                  <a:schemeClr val="dk1"/>
                </a:solidFill>
                <a:latin typeface="Figtree Black"/>
                <a:ea typeface="Figtree Black"/>
              </a:rPr>
              <a:t>Career Guide</a:t>
            </a:r>
            <a:endParaRPr lang="fr-FR" sz="3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ubTitle"/>
          </p:nvPr>
        </p:nvSpPr>
        <p:spPr>
          <a:xfrm>
            <a:off x="1085760" y="3000240"/>
            <a:ext cx="5895720" cy="47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Hanken Grotesk"/>
                <a:ea typeface="Hanken Grotesk"/>
              </a:rPr>
              <a:t>Explore and navigate your professional journey with ease.</a:t>
            </a:r>
            <a:endParaRPr lang="en-US" sz="14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723959" y="434523"/>
            <a:ext cx="4041328" cy="1504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chemeClr val="dk1"/>
                </a:solidFill>
                <a:latin typeface="Figtree Black"/>
                <a:ea typeface="Figtree Black"/>
              </a:rPr>
              <a:t>SQL for data management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857774" y="1686562"/>
            <a:ext cx="6338479" cy="145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10000"/>
          </a:bodyPr>
          <a:lstStyle/>
          <a:p>
            <a:pPr marL="571500" indent="-342900"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 dirty="0">
                <a:solidFill>
                  <a:schemeClr val="dk1"/>
                </a:solidFill>
                <a:latin typeface="Hanken Grotesk"/>
                <a:ea typeface="Hanken Grotesk"/>
              </a:rPr>
              <a:t>SQL serves as the application’s database, providing a lightweight yet robust solution for storing user data, posts, and messages seamlessly.</a:t>
            </a:r>
            <a:endParaRPr lang="en-US" sz="2400" b="0" strike="noStrike" spc="-1" dirty="0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396;p41"/>
          <p:cNvPicPr/>
          <p:nvPr/>
        </p:nvPicPr>
        <p:blipFill>
          <a:blip r:embed="rId2"/>
          <a:srcRect l="34706" t="932" r="6050" b="583"/>
          <a:stretch/>
        </p:blipFill>
        <p:spPr>
          <a:xfrm>
            <a:off x="4493880" y="0"/>
            <a:ext cx="4649760" cy="5142960"/>
          </a:xfrm>
          <a:prstGeom prst="rect">
            <a:avLst/>
          </a:prstGeom>
          <a:ln w="19050">
            <a:solidFill>
              <a:srgbClr val="333333"/>
            </a:solidFill>
            <a:round/>
          </a:ln>
        </p:spPr>
      </p:pic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723960" y="1200240"/>
            <a:ext cx="3200040" cy="1504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Figtree Black"/>
                <a:ea typeface="Figtree Black"/>
              </a:rPr>
              <a:t>Conclusions</a:t>
            </a:r>
            <a:endParaRPr lang="fr-FR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632520" y="2237680"/>
            <a:ext cx="3200040" cy="145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1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Hanken Grotesk"/>
                <a:ea typeface="Hanken Grotesk"/>
              </a:rPr>
              <a:t>The Career Guide application integrates essential features and technologies that empower users in their career exploration journey, enhancing connectivity with experts and personalized support.</a:t>
            </a:r>
            <a:endParaRPr lang="en-US" sz="1600" b="0" strike="noStrike" spc="-1" dirty="0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2348100" y="1764870"/>
            <a:ext cx="5234200" cy="161841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800" b="0" strike="noStrike" spc="-1" dirty="0">
                <a:solidFill>
                  <a:schemeClr val="dk1"/>
                </a:solidFill>
                <a:latin typeface="Figtree Black"/>
                <a:ea typeface="Figtree Black"/>
              </a:rPr>
              <a:t>Thank you!</a:t>
            </a:r>
            <a:endParaRPr lang="fr-FR" sz="5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17" name="Google Shape;858;p60"/>
          <p:cNvSpPr/>
          <p:nvPr/>
        </p:nvSpPr>
        <p:spPr>
          <a:xfrm>
            <a:off x="1095480" y="4048200"/>
            <a:ext cx="415260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 fontScale="25000" lnSpcReduction="20000"/>
          </a:bodyPr>
          <a:lstStyle/>
          <a:p>
            <a:pPr defTabSz="914400">
              <a:lnSpc>
                <a:spcPct val="115000"/>
              </a:lnSpc>
              <a:tabLst>
                <a:tab pos="0" algn="l"/>
              </a:tabLst>
            </a:pPr>
            <a:endParaRPr lang="en-US" sz="12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2B3C0F-A41A-6BCE-7E43-42F5675420A1}"/>
              </a:ext>
            </a:extLst>
          </p:cNvPr>
          <p:cNvSpPr/>
          <p:nvPr/>
        </p:nvSpPr>
        <p:spPr>
          <a:xfrm>
            <a:off x="1095480" y="3302000"/>
            <a:ext cx="5234200" cy="6705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396;p41"/>
          <p:cNvPicPr/>
          <p:nvPr/>
        </p:nvPicPr>
        <p:blipFill>
          <a:blip r:embed="rId2"/>
          <a:srcRect l="34706" t="932" r="6050" b="583"/>
          <a:stretch/>
        </p:blipFill>
        <p:spPr>
          <a:xfrm>
            <a:off x="4493880" y="0"/>
            <a:ext cx="4649760" cy="5142960"/>
          </a:xfrm>
          <a:prstGeom prst="rect">
            <a:avLst/>
          </a:prstGeom>
          <a:ln w="19050">
            <a:solidFill>
              <a:srgbClr val="333333"/>
            </a:solidFill>
            <a:round/>
          </a:ln>
        </p:spPr>
      </p:pic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23960" y="1200240"/>
            <a:ext cx="3200040" cy="1504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chemeClr val="dk1"/>
                </a:solidFill>
                <a:latin typeface="Figtree Black"/>
                <a:ea typeface="Figtree Black"/>
              </a:rPr>
              <a:t>Introduction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591880" y="2146240"/>
            <a:ext cx="3736280" cy="145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Hanken Grotesk"/>
                <a:ea typeface="Hanken Grotesk"/>
              </a:rPr>
              <a:t>Career Guide is a web application designed to help individuals navigate their career paths offering personalized insights, recommendations, and interactions with career experts.</a:t>
            </a: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219320" y="1981080"/>
            <a:ext cx="5067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87394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strike="noStrike" spc="-1">
                <a:solidFill>
                  <a:schemeClr val="dk1"/>
                </a:solidFill>
                <a:latin typeface="Figtree Black"/>
                <a:ea typeface="Figtree Black"/>
              </a:rPr>
              <a:t>User Features</a:t>
            </a:r>
            <a:endParaRPr lang="fr-FR" sz="5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1219320" y="2733840"/>
            <a:ext cx="5067000" cy="437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buNone/>
            </a:pPr>
            <a:endParaRPr lang="en-US" sz="1400" b="0" strike="noStrike" spc="-1">
              <a:solidFill>
                <a:schemeClr val="dk1"/>
              </a:solidFill>
              <a:latin typeface="Hanken Grotesk"/>
              <a:ea typeface="Hanken Grotesk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title"/>
          </p:nvPr>
        </p:nvSpPr>
        <p:spPr>
          <a:xfrm>
            <a:off x="723960" y="533520"/>
            <a:ext cx="828360" cy="7045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300" b="0" strike="noStrike" spc="-1">
                <a:solidFill>
                  <a:schemeClr val="lt1"/>
                </a:solidFill>
                <a:latin typeface="Figtree Black"/>
                <a:ea typeface="Figtree Black"/>
              </a:rPr>
              <a:t>01</a:t>
            </a:r>
            <a:endParaRPr lang="fr-FR" sz="33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23960" y="447840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355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chemeClr val="dk1"/>
                </a:solidFill>
                <a:latin typeface="Figtree Black"/>
                <a:ea typeface="Figtree Black"/>
              </a:rPr>
              <a:t>Explore career paths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723960" y="1605400"/>
            <a:ext cx="7705440" cy="3228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8582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" sz="2400" b="0" strike="noStrike" spc="-1" dirty="0">
                <a:solidFill>
                  <a:schemeClr val="dk1"/>
                </a:solidFill>
                <a:latin typeface="Hanken Grotesk"/>
                <a:ea typeface="Hanken Grotesk"/>
              </a:rPr>
              <a:t>Users can delve into a wide range of career options tailored to their interests and educational backgrounds, using interactive tools to refine their searches.</a:t>
            </a:r>
            <a:endParaRPr lang="fr-FR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723960" y="447840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chemeClr val="dk1"/>
                </a:solidFill>
                <a:latin typeface="Figtree Black"/>
                <a:ea typeface="Figtree Black"/>
              </a:rPr>
              <a:t>P</a:t>
            </a:r>
            <a:r>
              <a:rPr lang="en" sz="2800" spc="-1" dirty="0">
                <a:solidFill>
                  <a:schemeClr val="dk1"/>
                </a:solidFill>
                <a:latin typeface="Figtree Black"/>
                <a:ea typeface="Figtree Black"/>
              </a:rPr>
              <a:t>ost</a:t>
            </a:r>
            <a:r>
              <a:rPr lang="en" sz="2800" b="0" strike="noStrike" spc="-1" dirty="0">
                <a:solidFill>
                  <a:schemeClr val="dk1"/>
                </a:solidFill>
                <a:latin typeface="Figtree Black"/>
                <a:ea typeface="Figtree Black"/>
              </a:rPr>
              <a:t> recommendations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723960" y="1219320"/>
            <a:ext cx="7705440" cy="3228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8582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" sz="2400" b="0" strike="noStrike" spc="-1" dirty="0">
                <a:solidFill>
                  <a:schemeClr val="dk1"/>
                </a:solidFill>
                <a:latin typeface="Hanken Grotesk"/>
                <a:ea typeface="Hanken Grotesk"/>
              </a:rPr>
              <a:t>The platform generates tailored career suggestions based on user educational history, and personal interests, enhancing decision-making.</a:t>
            </a:r>
            <a:endParaRPr lang="fr-FR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396;p41"/>
          <p:cNvPicPr/>
          <p:nvPr/>
        </p:nvPicPr>
        <p:blipFill>
          <a:blip r:embed="rId2"/>
          <a:srcRect l="34706" t="932" r="6050" b="583"/>
          <a:stretch/>
        </p:blipFill>
        <p:spPr>
          <a:xfrm>
            <a:off x="4493880" y="0"/>
            <a:ext cx="4649760" cy="5142960"/>
          </a:xfrm>
          <a:prstGeom prst="rect">
            <a:avLst/>
          </a:prstGeom>
          <a:ln w="19050">
            <a:solidFill>
              <a:srgbClr val="333333"/>
            </a:solidFill>
            <a:round/>
          </a:ln>
        </p:spPr>
      </p:pic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723960" y="1200240"/>
            <a:ext cx="3200040" cy="1504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chemeClr val="dk1"/>
                </a:solidFill>
                <a:latin typeface="Figtree Black"/>
                <a:ea typeface="Figtree Black"/>
              </a:rPr>
              <a:t>Connect with career experts</a:t>
            </a:r>
            <a:endParaRPr lang="fr-FR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609600" y="2448560"/>
            <a:ext cx="3586480" cy="1950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Hanken Grotesk"/>
                <a:ea typeface="Hanken Grotesk"/>
              </a:rPr>
              <a:t>Users have the option to reach out directly to authors and career experts for tailored advice, fostering a supportive learning environment.</a:t>
            </a: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219320" y="1981080"/>
            <a:ext cx="5067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87394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strike="noStrike" spc="-1">
                <a:solidFill>
                  <a:schemeClr val="dk1"/>
                </a:solidFill>
                <a:latin typeface="Figtree Black"/>
                <a:ea typeface="Figtree Black"/>
              </a:rPr>
              <a:t>Technology Stack</a:t>
            </a:r>
            <a:endParaRPr lang="fr-FR" sz="5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1219320" y="2733840"/>
            <a:ext cx="5067000" cy="437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buNone/>
            </a:pPr>
            <a:endParaRPr lang="en-US" sz="1400" b="0" strike="noStrike" spc="-1">
              <a:solidFill>
                <a:schemeClr val="dk1"/>
              </a:solidFill>
              <a:latin typeface="Hanken Grotesk"/>
              <a:ea typeface="Hanken Grotesk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title"/>
          </p:nvPr>
        </p:nvSpPr>
        <p:spPr>
          <a:xfrm>
            <a:off x="723960" y="533520"/>
            <a:ext cx="828360" cy="7045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300" b="0" strike="noStrike" spc="-1">
                <a:solidFill>
                  <a:schemeClr val="lt1"/>
                </a:solidFill>
                <a:latin typeface="Figtree Black"/>
                <a:ea typeface="Figtree Black"/>
              </a:rPr>
              <a:t>02</a:t>
            </a:r>
            <a:endParaRPr lang="fr-FR" sz="33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723960" y="447840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355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chemeClr val="dk1"/>
                </a:solidFill>
                <a:latin typeface="Figtree Black"/>
                <a:ea typeface="Figtree Black"/>
              </a:rPr>
              <a:t>Python Flask for logic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719280" y="1544440"/>
            <a:ext cx="7705440" cy="3228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8582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" sz="2400" strike="noStrike" spc="-1" dirty="0">
                <a:solidFill>
                  <a:schemeClr val="dk1"/>
                </a:solidFill>
                <a:latin typeface="Hanken Grotesk"/>
                <a:ea typeface="Hanken Grotesk"/>
              </a:rPr>
              <a:t>The application leverages Python Flask, a lightweight web framework that simplifies the creation of web applications, managing back-end logic efficiently.</a:t>
            </a:r>
            <a:endParaRPr lang="fr-FR" sz="240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723960" y="447840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chemeClr val="dk1"/>
                </a:solidFill>
                <a:latin typeface="Figtree Black"/>
                <a:ea typeface="Figtree Black"/>
              </a:rPr>
              <a:t>HTML, Bootstrap, JavaScript for UI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142240" y="1503680"/>
            <a:ext cx="9164320" cy="236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8582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" sz="2400" strike="noStrike" spc="-1" dirty="0">
                <a:solidFill>
                  <a:schemeClr val="dk1"/>
                </a:solidFill>
                <a:latin typeface="Hanken Grotesk"/>
                <a:ea typeface="Hanken Grotesk"/>
              </a:rPr>
              <a:t>Using HTML for structure, Bootstrap for styling, and JavaScript for interactivity, the platform offers an engaging user interface that enhances user experience.</a:t>
            </a:r>
            <a:endParaRPr lang="fr-FR" sz="240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239</Words>
  <Application>Microsoft Office PowerPoint</Application>
  <PresentationFormat>On-screen Show (16:9)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30</vt:i4>
      </vt:variant>
      <vt:variant>
        <vt:lpstr>Slide Titles</vt:lpstr>
      </vt:variant>
      <vt:variant>
        <vt:i4>12</vt:i4>
      </vt:variant>
    </vt:vector>
  </HeadingPairs>
  <TitlesOfParts>
    <vt:vector size="48" baseType="lpstr">
      <vt:lpstr>Arial</vt:lpstr>
      <vt:lpstr>Figtree Black</vt:lpstr>
      <vt:lpstr>Hanken Grotesk</vt:lpstr>
      <vt:lpstr>OpenSymbol</vt:lpstr>
      <vt:lpstr>Symbol</vt:lpstr>
      <vt:lpstr>Wingdings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Elegant Black &amp; White Thesis Defense by Slidesgo</vt:lpstr>
      <vt:lpstr>Slidesgo Final Pages</vt:lpstr>
      <vt:lpstr>Slidesgo Final Pages</vt:lpstr>
      <vt:lpstr>Career Guide</vt:lpstr>
      <vt:lpstr>Introduction</vt:lpstr>
      <vt:lpstr>User Features</vt:lpstr>
      <vt:lpstr>Explore career paths</vt:lpstr>
      <vt:lpstr>Post recommendations</vt:lpstr>
      <vt:lpstr>Connect with career experts</vt:lpstr>
      <vt:lpstr>Technology Stack</vt:lpstr>
      <vt:lpstr>Python Flask for logic</vt:lpstr>
      <vt:lpstr>HTML, Bootstrap, JavaScript for UI</vt:lpstr>
      <vt:lpstr>SQL for data management</vt:lpstr>
      <vt:lpstr>Conclusions</vt:lpstr>
      <vt:lpstr>Thank you!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gowtham r</cp:lastModifiedBy>
  <cp:revision>8</cp:revision>
  <dcterms:modified xsi:type="dcterms:W3CDTF">2025-03-17T01:12:49Z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2025-03-17T00:57:06Z</dcterms:created>
  <dc:creator>Unknown Creator</dc:creator>
  <dc:description/>
  <dc:language>en-US</dc:language>
  <cp:lastModifiedBy>Unknown Creator</cp:lastModifiedBy>
  <dcterms:modified xsi:type="dcterms:W3CDTF">2025-03-17T00:57:06Z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