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A2FC"/>
    <a:srgbClr val="BEF4BE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22B5-DBA9-491A-BEE8-E5254D6B7D65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0449-136D-4C51-9BCF-2C02B2FC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22B5-DBA9-491A-BEE8-E5254D6B7D65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0449-136D-4C51-9BCF-2C02B2FC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22B5-DBA9-491A-BEE8-E5254D6B7D65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0449-136D-4C51-9BCF-2C02B2FC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22B5-DBA9-491A-BEE8-E5254D6B7D65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0449-136D-4C51-9BCF-2C02B2FC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22B5-DBA9-491A-BEE8-E5254D6B7D65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0449-136D-4C51-9BCF-2C02B2FC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22B5-DBA9-491A-BEE8-E5254D6B7D65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0449-136D-4C51-9BCF-2C02B2FC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8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22B5-DBA9-491A-BEE8-E5254D6B7D65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0449-136D-4C51-9BCF-2C02B2FC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2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22B5-DBA9-491A-BEE8-E5254D6B7D65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0449-136D-4C51-9BCF-2C02B2FC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22B5-DBA9-491A-BEE8-E5254D6B7D65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0449-136D-4C51-9BCF-2C02B2FC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22B5-DBA9-491A-BEE8-E5254D6B7D65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0449-136D-4C51-9BCF-2C02B2FC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22B5-DBA9-491A-BEE8-E5254D6B7D65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0449-136D-4C51-9BCF-2C02B2FC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D22B5-DBA9-491A-BEE8-E5254D6B7D65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0449-136D-4C51-9BCF-2C02B2FC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610600" cy="601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80010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733800"/>
            <a:ext cx="27432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Latest News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733800"/>
            <a:ext cx="27432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3733800"/>
            <a:ext cx="22860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381000"/>
            <a:ext cx="762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0" y="533400"/>
            <a:ext cx="838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62200" y="533400"/>
            <a:ext cx="1143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5334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533400"/>
            <a:ext cx="1447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29400" y="381000"/>
            <a:ext cx="10668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Contact Us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7696200" y="381000"/>
            <a:ext cx="9906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About Us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92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610600" cy="601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80010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733800"/>
            <a:ext cx="27432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Latest News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733800"/>
            <a:ext cx="27432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3733800"/>
            <a:ext cx="22860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381000"/>
            <a:ext cx="762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0" y="533400"/>
            <a:ext cx="838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62200" y="533400"/>
            <a:ext cx="1143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5334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533400"/>
            <a:ext cx="1447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29400" y="381000"/>
            <a:ext cx="10668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Contact Us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7696200" y="381000"/>
            <a:ext cx="9906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About Us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85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610600" cy="601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80010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related that shows some info about 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381000"/>
            <a:ext cx="762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0" y="533400"/>
            <a:ext cx="838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62200" y="533400"/>
            <a:ext cx="1143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5334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533400"/>
            <a:ext cx="1447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29400" y="381000"/>
            <a:ext cx="10668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Contact Us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7696200" y="381000"/>
            <a:ext cx="9906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About Us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609600" y="3276600"/>
            <a:ext cx="6019800" cy="289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Brief intro on what service we offers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0" y="3276600"/>
            <a:ext cx="1752600" cy="281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Quick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610600" cy="601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80010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related that shows some info about Technology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381000"/>
            <a:ext cx="762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0" y="533400"/>
            <a:ext cx="838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62200" y="533400"/>
            <a:ext cx="1143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533400"/>
            <a:ext cx="12954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533400"/>
            <a:ext cx="1447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29400" y="381000"/>
            <a:ext cx="10668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Contact Us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7696200" y="381000"/>
            <a:ext cx="9906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About Us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609600" y="3276600"/>
            <a:ext cx="6019800" cy="289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technology  and our experts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0" y="3276600"/>
            <a:ext cx="1752600" cy="281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Quick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610600" cy="601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80010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related that shows some info about Consulting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381000"/>
            <a:ext cx="762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0" y="533400"/>
            <a:ext cx="838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62200" y="533400"/>
            <a:ext cx="1143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5334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533400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29400" y="381000"/>
            <a:ext cx="10668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Contact Us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7696200" y="381000"/>
            <a:ext cx="9906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About Us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609600" y="3276600"/>
            <a:ext cx="6019800" cy="289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Brief Intro on Consulting service offered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0" y="3276600"/>
            <a:ext cx="1752600" cy="281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Quick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610600" cy="601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80010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733800"/>
            <a:ext cx="27432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Latest News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733800"/>
            <a:ext cx="27432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3733800"/>
            <a:ext cx="22860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381000"/>
            <a:ext cx="762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0" y="533400"/>
            <a:ext cx="838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62200" y="533400"/>
            <a:ext cx="1143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5334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533400"/>
            <a:ext cx="1447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29400" y="381000"/>
            <a:ext cx="1066800" cy="266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Contact Us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7696200" y="381000"/>
            <a:ext cx="9906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About Us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solidFill>
            <a:srgbClr val="BCA2FC">
              <a:alpha val="9804"/>
            </a:srgbClr>
          </a:solidFill>
          <a:ln>
            <a:solidFill>
              <a:srgbClr val="385D8A">
                <a:alpha val="0"/>
              </a:srgb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71700" y="647700"/>
            <a:ext cx="4876800" cy="5372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10100" y="2324100"/>
            <a:ext cx="2019300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10100" y="2895600"/>
            <a:ext cx="20193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72000" y="4876800"/>
            <a:ext cx="10096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10116" y="4849969"/>
            <a:ext cx="10096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14600" y="1066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3738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0215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51822" y="3886200"/>
            <a:ext cx="20193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14600" y="3886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Brief 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126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 Kumar</dc:creator>
  <cp:lastModifiedBy>Vimal Kumar</cp:lastModifiedBy>
  <cp:revision>8</cp:revision>
  <dcterms:created xsi:type="dcterms:W3CDTF">2014-10-21T19:25:15Z</dcterms:created>
  <dcterms:modified xsi:type="dcterms:W3CDTF">2014-10-22T21:08:07Z</dcterms:modified>
</cp:coreProperties>
</file>