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2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32FBC-F0DF-4728-85B2-4F73EA796912}" v="509" dt="2024-08-07T06:25:5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079" y="1553518"/>
            <a:ext cx="8540904" cy="2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b="1" dirty="0">
                <a:latin typeface="Times New Roman"/>
                <a:ea typeface="+mn-lt"/>
                <a:cs typeface="+mn-lt"/>
              </a:rPr>
              <a:t>Title: Sales Analysis Dashboard </a:t>
            </a:r>
            <a:endParaRPr lang="en-US" sz="2000" b="1" dirty="0">
              <a:latin typeface="Times New Roman"/>
              <a:cs typeface="Times New Roman"/>
            </a:endParaRPr>
          </a:p>
          <a:p>
            <a:pPr algn="l"/>
            <a:r>
              <a:rPr lang="en-US" sz="2000" b="1" dirty="0">
                <a:latin typeface="Times New Roman"/>
                <a:ea typeface="+mn-lt"/>
                <a:cs typeface="+mn-lt"/>
              </a:rPr>
              <a:t>Name: Vimal Ram P</a:t>
            </a:r>
            <a:endParaRPr lang="en-US" sz="2000" b="1" dirty="0">
              <a:latin typeface="Times New Roman"/>
              <a:cs typeface="Times New Roman"/>
            </a:endParaRPr>
          </a:p>
          <a:p>
            <a:pPr algn="l"/>
            <a:r>
              <a:rPr lang="en-US" sz="2000" b="1" dirty="0">
                <a:latin typeface="Times New Roman"/>
                <a:ea typeface="+mn-lt"/>
                <a:cs typeface="+mn-lt"/>
              </a:rPr>
              <a:t>Roll Number: 160324CBR006</a:t>
            </a:r>
            <a:endParaRPr lang="en-US" sz="2000" b="1" dirty="0">
              <a:latin typeface="Times New Roman"/>
              <a:cs typeface="Times New Roman"/>
            </a:endParaRPr>
          </a:p>
          <a:p>
            <a:pPr algn="l"/>
            <a:r>
              <a:rPr lang="en-US" sz="2000" b="1" dirty="0">
                <a:latin typeface="Times New Roman"/>
                <a:cs typeface="Times New Roman"/>
              </a:rPr>
              <a:t>Date: 07/08/2024</a:t>
            </a: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1AAE-A372-A082-EBFA-B333A77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/>
                <a:ea typeface="+mj-lt"/>
                <a:cs typeface="+mj-lt"/>
              </a:rPr>
              <a:t>Introduction</a:t>
            </a:r>
            <a:endParaRPr lang="en-US" sz="480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6945-FF58-D583-371E-6AE730AA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aim of a 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Sales Analysis Dashboard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is to provide a comprehensive and visual representation of a company’s sales performance. Overall, the dashboard aims to empower businesses with the information needed to make informed decisions, optimize sales strategies, and drive growth.</a:t>
            </a:r>
            <a:endParaRPr lang="en-US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4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1AAE-A372-A082-EBFA-B333A77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Tools &amp; Limitations</a:t>
            </a:r>
            <a:endParaRPr lang="en-US" sz="48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6945-FF58-D583-371E-6AE730AA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Data Sources: The sales data was sourced from various channels including online sales and retail stores, </a:t>
            </a:r>
            <a:r>
              <a:rPr lang="en-IN" sz="2000" dirty="0">
                <a:latin typeface="Times New Roman"/>
                <a:ea typeface="+mn-lt"/>
                <a:cs typeface="+mn-lt"/>
              </a:rPr>
              <a:t>based on the year of 2018.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Data Cleaning: The data was cleaned to remove any inconsistencies, duplicates, and errors to ensure accuracy.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Visualization Techniques: Various visualization techniques such as bar charts, donut charts, and line graphs were used to present the data clearly and effectively.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1AAE-A372-A082-EBFA-B333A772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Business Questions</a:t>
            </a:r>
            <a:endParaRPr lang="en-US" sz="4800" dirty="0">
              <a:latin typeface="Times New Roman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A2ADF8-802B-7CF9-1FBE-44BF0EF706BF}"/>
              </a:ext>
            </a:extLst>
          </p:cNvPr>
          <p:cNvSpPr txBox="1"/>
          <p:nvPr/>
        </p:nvSpPr>
        <p:spPr>
          <a:xfrm>
            <a:off x="1046922" y="3200400"/>
            <a:ext cx="100760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AutoNum type="arabicParenR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Which product categories are generating the highest sales and profits?</a:t>
            </a:r>
            <a:endParaRPr lang="en-US" sz="2000" dirty="0">
              <a:latin typeface="Times New Roman"/>
              <a:cs typeface="Times New Roman"/>
            </a:endParaRPr>
          </a:p>
          <a:p>
            <a:pPr marL="914400" lvl="1" indent="-457200" algn="just"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arenR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How do sales and profit trends vary across different states?</a:t>
            </a:r>
            <a:endParaRPr lang="en-US" sz="2000">
              <a:latin typeface="Times New Roman"/>
              <a:cs typeface="Times New Roman"/>
            </a:endParaRPr>
          </a:p>
          <a:p>
            <a:pPr marL="914400" lvl="1" indent="-457200" algn="just"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arenR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What are the monthly trends in sales and profit?</a:t>
            </a:r>
            <a:endParaRPr lang="en-US" sz="2000" b="1" dirty="0">
              <a:latin typeface="Times New Roman"/>
              <a:cs typeface="Times New Roman"/>
            </a:endParaRPr>
          </a:p>
          <a:p>
            <a:pPr marL="457200" indent="-457200" algn="just">
              <a:buAutoNum type="arabicParenR"/>
            </a:pP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457200" indent="-457200" algn="just">
              <a:buAutoNum type="arabicParenR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Which payment modes are most popular among customers?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arenR"/>
            </a:pP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457200" indent="-457200" algn="just">
              <a:buAutoNum type="arabicParenR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How does the quantity sold by category?</a:t>
            </a:r>
            <a:endParaRPr lang="en-US" sz="2000" b="1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3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61D16-9FF2-7611-0459-22BD51223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" b="9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F8011-0B6C-1CE6-6C64-97BC443E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/>
                <a:ea typeface="+mj-lt"/>
                <a:cs typeface="+mj-lt"/>
              </a:rPr>
              <a:t>Results and Outcomes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F99F-76D7-2224-ECDE-77138A99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>
                <a:latin typeface="Times New Roman"/>
                <a:ea typeface="+mn-lt"/>
                <a:cs typeface="+mn-lt"/>
              </a:rPr>
              <a:t>Sum of Sales by Category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 A horizontal bar chart showing sales for Clothing, Electronics, and Furniture.</a:t>
            </a:r>
            <a:endParaRPr lang="en-US" sz="1700" dirty="0"/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Sum of Profit by Category:</a:t>
            </a:r>
            <a:r>
              <a:rPr lang="en-US" sz="1700" dirty="0">
                <a:latin typeface="Times New Roman"/>
                <a:ea typeface="+mn-lt"/>
                <a:cs typeface="+mn-lt"/>
              </a:rPr>
              <a:t> A donut chart displaying profit percentages for each category.</a:t>
            </a:r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Key Performance Indicators (KPIs)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 Total sales, Total Profit and Total </a:t>
            </a:r>
            <a:r>
              <a:rPr lang="en-IN" sz="1700" dirty="0">
                <a:latin typeface="Times New Roman"/>
                <a:ea typeface="+mn-lt"/>
                <a:cs typeface="+mn-lt"/>
              </a:rPr>
              <a:t>Quantity Sold.</a:t>
            </a:r>
            <a:endParaRPr lang="en-US" sz="1700" dirty="0">
              <a:latin typeface="Times New Roman"/>
              <a:ea typeface="+mn-lt"/>
              <a:cs typeface="+mn-lt"/>
            </a:endParaRPr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Sum of Quantity by Category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 Pie chart showing quantities sold by category.</a:t>
            </a:r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Sum of Sales by Payment Mode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 A vertical bar chart illustrating sales by different payment methods.</a:t>
            </a:r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Sales and Profit by State</a:t>
            </a:r>
            <a:r>
              <a:rPr lang="en-US" sz="1700" dirty="0">
                <a:latin typeface="Times New Roman"/>
                <a:ea typeface="+mn-lt"/>
                <a:cs typeface="+mn-lt"/>
              </a:rPr>
              <a:t>: A map highlighting sales and profit levels across various states.</a:t>
            </a:r>
          </a:p>
          <a:p>
            <a:r>
              <a:rPr lang="en-US" sz="1700" b="1" dirty="0">
                <a:latin typeface="Times New Roman"/>
                <a:ea typeface="+mn-lt"/>
                <a:cs typeface="+mn-lt"/>
              </a:rPr>
              <a:t>Sales and Profit by Month:</a:t>
            </a:r>
            <a:r>
              <a:rPr lang="en-US" sz="1700" dirty="0">
                <a:latin typeface="Times New Roman"/>
                <a:ea typeface="+mn-lt"/>
                <a:cs typeface="+mn-lt"/>
              </a:rPr>
              <a:t> A line graph depicting monthly sales and profit trends.</a:t>
            </a:r>
          </a:p>
          <a:p>
            <a:endParaRPr lang="en-US" sz="1700" dirty="0">
              <a:latin typeface="Times New Roman"/>
              <a:ea typeface="+mn-lt"/>
              <a:cs typeface="+mn-lt"/>
            </a:endParaRPr>
          </a:p>
          <a:p>
            <a:endParaRPr lang="en-US" sz="1700" dirty="0">
              <a:latin typeface="Times New Roman"/>
              <a:ea typeface="+mn-lt"/>
              <a:cs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F0702-999D-0D27-5FA0-DC15ED03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latin typeface="Times New Roman"/>
                <a:cs typeface="Times New Roman"/>
              </a:rPr>
              <a:t>Thank you...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3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Introduction</vt:lpstr>
      <vt:lpstr>Tools &amp; Limitations</vt:lpstr>
      <vt:lpstr>Business Questions</vt:lpstr>
      <vt:lpstr>PowerPoint Presentation</vt:lpstr>
      <vt:lpstr>Results and Outcomes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 V R</cp:lastModifiedBy>
  <cp:revision>319</cp:revision>
  <dcterms:created xsi:type="dcterms:W3CDTF">2024-06-20T03:36:31Z</dcterms:created>
  <dcterms:modified xsi:type="dcterms:W3CDTF">2024-08-07T10:56:54Z</dcterms:modified>
</cp:coreProperties>
</file>