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BM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3DF6-89C2-1F99-8753-0BCE74369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Title: </a:t>
            </a:r>
            <a:r>
              <a:rPr lang="en-US" dirty="0" err="1"/>
              <a:t>Chatbot</a:t>
            </a:r>
            <a:r>
              <a:rPr lang="en-US" dirty="0"/>
              <a:t> with Watson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89041-AB01-C1DA-803A-DFF3C9DD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AAD8-4830-212A-B453-CD6C28FD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71" y="2250281"/>
            <a:ext cx="7729728" cy="1178719"/>
          </a:xfrm>
        </p:spPr>
        <p:txBody>
          <a:bodyPr/>
          <a:lstStyle/>
          <a:p>
            <a:r>
              <a:rPr lang="en-US" dirty="0"/>
              <a:t>Phase 1: Problem Definition and 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39599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B648-59DA-4760-50D2-F6EA6FA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246" y="977122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     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  <a:sym typeface="Wingdings" pitchFamily="2" charset="2"/>
              </a:rPr>
              <a:t>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IBM Design Thinking Model explained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IBM Design Thinking: this article explains IBM Design Thinking or Enterprise Design Thinking in a practical way. Next to what it is, this article also highlights the User-</a:t>
            </a:r>
            <a:r>
              <a:rPr lang="en-US" b="1" dirty="0" err="1">
                <a:solidFill>
                  <a:schemeClr val="tx1"/>
                </a:solidFill>
              </a:rPr>
              <a:t>centred</a:t>
            </a:r>
            <a:r>
              <a:rPr lang="en-US" b="1" dirty="0">
                <a:solidFill>
                  <a:schemeClr val="tx1"/>
                </a:solidFill>
              </a:rPr>
              <a:t> Outcome, the importance of collaborative teams, the Loop of the model and the elements. After reading it, you will understand the basics of this creativity tool. Enjoy reading!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F21C4-BFD5-1D7B-4D8D-A93BD7CE7989}"/>
              </a:ext>
            </a:extLst>
          </p:cNvPr>
          <p:cNvSpPr txBox="1"/>
          <p:nvPr/>
        </p:nvSpPr>
        <p:spPr>
          <a:xfrm>
            <a:off x="1821656" y="3429000"/>
            <a:ext cx="92690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171717"/>
                </a:solidFill>
                <a:effectLst/>
                <a:latin typeface="Open Sans" panose="020B0606030504020204" pitchFamily="34" charset="0"/>
              </a:rPr>
              <a:t>What is IBM Design Thinking?</a:t>
            </a:r>
          </a:p>
          <a:p>
            <a:pPr algn="l"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Design Thinking has been an iconic tool for many companies in efforts to keep pace with the growing competency in the market. The technique is designed to establish a consumer-oriented culture within an organization.</a:t>
            </a:r>
          </a:p>
          <a:p>
            <a:pPr algn="l" fontAlgn="base"/>
            <a:r>
              <a:rPr lang="en-US" b="1" i="0" u="none" strike="noStrike" dirty="0">
                <a:solidFill>
                  <a:srgbClr val="41D87D"/>
                </a:solidFill>
                <a:effectLst/>
                <a:latin typeface="inherit"/>
                <a:hlinkClick r:id="rId2"/>
              </a:rPr>
              <a:t>IBM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global software and hardware developer has had its breakthrough in its overwhelming efforts towards establishing a fast-paced scalable IBM Design Thinking process. This step away from the traditional Design Thinking process seeks to achieve a model more suitable for big enterprises.</a:t>
            </a:r>
          </a:p>
        </p:txBody>
      </p:sp>
    </p:spTree>
    <p:extLst>
      <p:ext uri="{BB962C8B-B14F-4D97-AF65-F5344CB8AC3E}">
        <p14:creationId xmlns:p14="http://schemas.microsoft.com/office/powerpoint/2010/main" val="152834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ECE2-DCC3-D513-5C02-4D98600E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79" y="1117973"/>
            <a:ext cx="7729728" cy="1188720"/>
          </a:xfrm>
        </p:spPr>
        <p:txBody>
          <a:bodyPr/>
          <a:lstStyle/>
          <a:p>
            <a:r>
              <a:rPr lang="en-US" dirty="0"/>
              <a:t>User-</a:t>
            </a:r>
            <a:r>
              <a:rPr lang="en-US" dirty="0" err="1"/>
              <a:t>centred</a:t>
            </a:r>
            <a:r>
              <a:rPr lang="en-US" dirty="0"/>
              <a:t> Outcome through IBM 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09859D-A87D-57E4-64A8-9FB02259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It should be noted that the traditional design thinking model is more applicable to the SME’s than the big enterprises which are built on complex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took its leap into Design Thinking on a large scale in the year 2013. The company brought over 750 designers, 10,000 employees and numerous teams on board in its strategic process to achieve a user-based culture that is deeply embedded in the company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This greater leap in Design Thinking still aims at establishing a design-driven culture embedded in the steps akin to the traditional design thinking process which involves empathizing, defining, ideating, prototyping and testing.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 IBM Design Thinking Model is built on three principles: 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outcome, multidisciplinary collaborative efforts and the loop process that involves iterative reinvention.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 through IBM Design Thinking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Design Thinking puts the user needs first on its list of priorities. This means that every decision-making is embedded in the ultimate satisfaction of users.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37F8AB-AAD1-0349-FD4C-777B0F6AB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899583"/>
            <a:ext cx="9189861" cy="4840818"/>
          </a:xfrm>
        </p:spPr>
      </p:pic>
    </p:spTree>
    <p:extLst>
      <p:ext uri="{BB962C8B-B14F-4D97-AF65-F5344CB8AC3E}">
        <p14:creationId xmlns:p14="http://schemas.microsoft.com/office/powerpoint/2010/main" val="28641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681BCF-9F56-58C0-12E0-4622D893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922" y="910829"/>
            <a:ext cx="8608219" cy="4829572"/>
          </a:xfrm>
        </p:spPr>
      </p:pic>
    </p:spTree>
    <p:extLst>
      <p:ext uri="{BB962C8B-B14F-4D97-AF65-F5344CB8AC3E}">
        <p14:creationId xmlns:p14="http://schemas.microsoft.com/office/powerpoint/2010/main" val="4667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B4E9EB1-9B4C-4098-FB20-85ABAD25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3" y="1125141"/>
            <a:ext cx="8143875" cy="4615259"/>
          </a:xfrm>
        </p:spPr>
      </p:pic>
    </p:spTree>
    <p:extLst>
      <p:ext uri="{BB962C8B-B14F-4D97-AF65-F5344CB8AC3E}">
        <p14:creationId xmlns:p14="http://schemas.microsoft.com/office/powerpoint/2010/main" val="12225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9756EC0-CAFF-A332-E69C-3D166A85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84" y="839391"/>
            <a:ext cx="8661797" cy="4901009"/>
          </a:xfrm>
        </p:spPr>
      </p:pic>
    </p:spTree>
    <p:extLst>
      <p:ext uri="{BB962C8B-B14F-4D97-AF65-F5344CB8AC3E}">
        <p14:creationId xmlns:p14="http://schemas.microsoft.com/office/powerpoint/2010/main" val="2832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6980-4511-B1AF-0EF0-A2744892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Name: </a:t>
            </a:r>
            <a:r>
              <a:rPr lang="en-US" b="1"/>
              <a:t>D.Vimala</a:t>
            </a:r>
          </a:p>
          <a:p>
            <a:r>
              <a:rPr lang="en-US" b="1" dirty="0" err="1"/>
              <a:t>Dept</a:t>
            </a:r>
            <a:r>
              <a:rPr lang="en-US" b="1" dirty="0"/>
              <a:t>: CSE</a:t>
            </a:r>
          </a:p>
          <a:p>
            <a:r>
              <a:rPr lang="en-US" b="1" dirty="0"/>
              <a:t>Year: III </a:t>
            </a:r>
            <a:r>
              <a:rPr lang="en-US" b="1" dirty="0" err="1"/>
              <a:t>yr</a:t>
            </a:r>
            <a:endParaRPr lang="en-US" b="1" dirty="0"/>
          </a:p>
          <a:p>
            <a:r>
              <a:rPr lang="en-US" b="1" dirty="0"/>
              <a:t>Project Name: </a:t>
            </a:r>
            <a:r>
              <a:rPr lang="en-US" b="1" dirty="0" err="1"/>
              <a:t>Chatbot</a:t>
            </a:r>
            <a:r>
              <a:rPr lang="en-US" b="1" dirty="0"/>
              <a:t> Watson</a:t>
            </a:r>
          </a:p>
        </p:txBody>
      </p:sp>
    </p:spTree>
    <p:extLst>
      <p:ext uri="{BB962C8B-B14F-4D97-AF65-F5344CB8AC3E}">
        <p14:creationId xmlns:p14="http://schemas.microsoft.com/office/powerpoint/2010/main" val="6358222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Project Title: Chatbot with Watson</vt:lpstr>
      <vt:lpstr>Phase 1: Problem Definition and Design Thinking</vt:lpstr>
      <vt:lpstr>PowerPoint Presentation</vt:lpstr>
      <vt:lpstr>User-centred Outcome through IBM 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Chatbot with Watson</dc:title>
  <dc:creator>vimala2004d@gmail.com</dc:creator>
  <cp:lastModifiedBy>vimala2004d@gmail.com</cp:lastModifiedBy>
  <cp:revision>6</cp:revision>
  <dcterms:created xsi:type="dcterms:W3CDTF">2023-10-05T04:49:31Z</dcterms:created>
  <dcterms:modified xsi:type="dcterms:W3CDTF">2023-10-09T17:28:30Z</dcterms:modified>
</cp:coreProperties>
</file>