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5" r:id="rId10"/>
    <p:sldId id="272" r:id="rId11"/>
    <p:sldId id="266" r:id="rId12"/>
    <p:sldId id="267" r:id="rId13"/>
    <p:sldId id="273" r:id="rId14"/>
    <p:sldId id="274" r:id="rId15"/>
    <p:sldId id="275" r:id="rId16"/>
    <p:sldId id="268" r:id="rId17"/>
    <p:sldId id="269" r:id="rId18"/>
    <p:sldId id="270" r:id="rId19"/>
    <p:sldId id="271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64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BM" TargetMode="Externa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3DF6-89C2-1F99-8753-0BCE74369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Title: </a:t>
            </a:r>
            <a:r>
              <a:rPr lang="en-US" dirty="0" err="1"/>
              <a:t>Chatbot</a:t>
            </a:r>
            <a:r>
              <a:rPr lang="en-US" dirty="0"/>
              <a:t> with Watson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89041-AB01-C1DA-803A-DFF3C9DD5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06CF333-1889-B3F6-62A2-56FE62AF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578" y="719666"/>
            <a:ext cx="573286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4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B2B83C8-789C-138D-675F-F551D124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47" y="719666"/>
            <a:ext cx="576857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3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BC942E-6672-5BAE-9D94-C7236C42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30" y="1600199"/>
            <a:ext cx="762396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8D2E88-1276-82B4-BE06-978F5E87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EE5AC24-0831-3560-53A9-7564E652C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5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F320404-A5F9-A089-EDE7-E29BAA85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82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7077359-6E83-8911-F70B-1F33F6227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5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DB45E24-7706-57C0-44E9-F036FCC0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66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9BEBABB-5C1D-ACC8-4751-05CF5BDD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9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248034-170F-6BD3-6DFE-EE15A9D6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6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AAD8-4830-212A-B453-CD6C28FD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871" y="2250281"/>
            <a:ext cx="7729728" cy="1178719"/>
          </a:xfrm>
        </p:spPr>
        <p:txBody>
          <a:bodyPr/>
          <a:lstStyle/>
          <a:p>
            <a:r>
              <a:rPr lang="en-US" dirty="0"/>
              <a:t>Problem Definition and 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395992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C46C3B3-28E7-63C6-1FFF-019D9C94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46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99F9379-C222-B154-41CE-F2039A46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06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B7D5289-92BA-6564-12E8-C398959CB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03290"/>
            <a:ext cx="8128000" cy="40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78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D336EA8-4B77-7550-01A8-1DED1AE6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785813"/>
            <a:ext cx="8128000" cy="44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D9A51A5-E5DA-56A1-AF40-5E6919846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734819"/>
            <a:ext cx="8128000" cy="33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9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02BD9082-FBA5-9528-E2D2-C635D9FA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388215"/>
            <a:ext cx="8128000" cy="40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23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59B2993-9946-B82E-D967-5F941B985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283613"/>
            <a:ext cx="8128000" cy="429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37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7794C373-5812-0D54-6C28-FB2820EF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17948"/>
            <a:ext cx="8128000" cy="40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80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A562AEC-1F9A-6CAC-C367-7FF893AE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26207"/>
            <a:ext cx="8128000" cy="400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89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271FE53-1F3D-C594-0F44-A3188B371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325419"/>
            <a:ext cx="8128000" cy="42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EB648-59DA-4760-50D2-F6EA6FA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246" y="977122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71717"/>
                </a:solidFill>
                <a:effectLst/>
                <a:latin typeface="Open Sans" panose="02000000000000000000" pitchFamily="2" charset="0"/>
              </a:rPr>
              <a:t>       </a:t>
            </a:r>
            <a:r>
              <a:rPr lang="en-US" b="1" i="0" dirty="0">
                <a:solidFill>
                  <a:srgbClr val="171717"/>
                </a:solidFill>
                <a:effectLst/>
                <a:latin typeface="Open Sans" panose="02000000000000000000" pitchFamily="2" charset="0"/>
                <a:sym typeface="Wingdings" pitchFamily="2" charset="2"/>
              </a:rPr>
              <a:t>  </a:t>
            </a:r>
            <a:r>
              <a:rPr lang="en-US" b="1" i="0" dirty="0">
                <a:solidFill>
                  <a:srgbClr val="171717"/>
                </a:solidFill>
                <a:effectLst/>
                <a:latin typeface="Open Sans" panose="02000000000000000000" pitchFamily="2" charset="0"/>
              </a:rPr>
              <a:t>IBM Design Thinking Model explained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    IBM Design Thinking: this article explains IBM Design Thinking or Enterprise Design Thinking in a practical way. Next to what it is, this article also highlights the User-</a:t>
            </a:r>
            <a:r>
              <a:rPr lang="en-US" b="1" dirty="0" err="1">
                <a:solidFill>
                  <a:schemeClr val="tx1"/>
                </a:solidFill>
              </a:rPr>
              <a:t>centred</a:t>
            </a:r>
            <a:r>
              <a:rPr lang="en-US" b="1" dirty="0">
                <a:solidFill>
                  <a:schemeClr val="tx1"/>
                </a:solidFill>
              </a:rPr>
              <a:t> Outcome, the importance of collaborative teams, the Loop of the model and the elements. After reading it, you will understand the basics of this creativity tool. Enjoy reading!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F21C4-BFD5-1D7B-4D8D-A93BD7CE7989}"/>
              </a:ext>
            </a:extLst>
          </p:cNvPr>
          <p:cNvSpPr txBox="1"/>
          <p:nvPr/>
        </p:nvSpPr>
        <p:spPr>
          <a:xfrm>
            <a:off x="1821656" y="3429000"/>
            <a:ext cx="92690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171717"/>
                </a:solidFill>
                <a:effectLst/>
                <a:latin typeface="Open Sans" panose="020B0606030504020204" pitchFamily="34" charset="0"/>
              </a:rPr>
              <a:t>What is IBM Design Thinking?</a:t>
            </a:r>
          </a:p>
          <a:p>
            <a:pPr algn="l"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Design Thinking has been an iconic tool for many companies in efforts to keep pace with the growing competency in the market. The technique is designed to establish a consumer-oriented culture within an organization.</a:t>
            </a:r>
          </a:p>
          <a:p>
            <a:pPr algn="l" fontAlgn="base"/>
            <a:r>
              <a:rPr lang="en-US" b="1" i="0" u="none" strike="noStrike" dirty="0">
                <a:solidFill>
                  <a:srgbClr val="41D87D"/>
                </a:solidFill>
                <a:effectLst/>
                <a:latin typeface="inherit"/>
                <a:hlinkClick r:id="rId2"/>
              </a:rPr>
              <a:t>IBM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global software and hardware developer has had its breakthrough in its overwhelming efforts towards establishing a fast-paced scalable IBM Design Thinking process. This step away from the traditional Design Thinking process seeks to achieve a model more suitable for big enterprises.</a:t>
            </a:r>
          </a:p>
        </p:txBody>
      </p:sp>
    </p:spTree>
    <p:extLst>
      <p:ext uri="{BB962C8B-B14F-4D97-AF65-F5344CB8AC3E}">
        <p14:creationId xmlns:p14="http://schemas.microsoft.com/office/powerpoint/2010/main" val="1528345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58FA1C3-048D-0AB8-0373-DB4DCA78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58575"/>
            <a:ext cx="8128000" cy="39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40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3DE2FA2-31E7-C57B-7638-3BEE70A6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89914"/>
            <a:ext cx="8128000" cy="387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80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6F672D3-988A-CC73-1C57-0C789CDD4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73063"/>
            <a:ext cx="8128000" cy="39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10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3AA75C6-CE6D-965C-7D2C-D948153F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49243"/>
            <a:ext cx="8128000" cy="39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35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A6419CB-0725-5902-7505-E98552E6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11013"/>
            <a:ext cx="8128000" cy="4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33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AACD45-0F25-4E29-98AB-C067D2EE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49243"/>
            <a:ext cx="8128000" cy="39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63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825BA6A-A03A-52AE-4038-8FB74850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58575"/>
            <a:ext cx="8128000" cy="39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13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AE59A1C-6DCA-35C1-E421-233D85DB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86051"/>
            <a:ext cx="8128000" cy="38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54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6A7F2C0-E491-9138-4DD5-7169D22F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41173"/>
            <a:ext cx="8128000" cy="39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9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BBD2AF9-0343-4F1B-9061-DCFC20F2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37114"/>
            <a:ext cx="8128000" cy="39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ECE2-DCC3-D513-5C02-4D98600E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479" y="1117973"/>
            <a:ext cx="7729728" cy="1188720"/>
          </a:xfrm>
        </p:spPr>
        <p:txBody>
          <a:bodyPr/>
          <a:lstStyle/>
          <a:p>
            <a:r>
              <a:rPr lang="en-US" dirty="0"/>
              <a:t>User-</a:t>
            </a:r>
            <a:r>
              <a:rPr lang="en-US" dirty="0" err="1"/>
              <a:t>centred</a:t>
            </a:r>
            <a:r>
              <a:rPr lang="en-US" dirty="0"/>
              <a:t> Outcome through IBM Design Thinking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09859D-A87D-57E4-64A8-9FB022592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It should be noted that the traditional design thinking model is more applicable to the SME’s than the big enterprises which are built on complex processes.</a:t>
            </a:r>
          </a:p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IBM took its leap into Design Thinking on a large scale in the year 2013. The company brought over 750 designers, 10,000 employees and numerous teams on board in its strategic process to achieve a user-based culture that is deeply embedded in the company processes.</a:t>
            </a:r>
          </a:p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This greater leap in Design Thinking still aims at establishing a design-driven culture embedded in the steps akin to the traditional design thinking process which involves empathizing, defining, ideating, prototyping and testing.</a:t>
            </a:r>
          </a:p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The IBM Design Thinking Model is built on three principles: user-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centred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outcome, multidisciplinary collaborative efforts and the loop process that involves iterative reinvention.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User-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centred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Outcome through IBM Design Thinking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IBM Design Thinking puts the user needs first on its list of priorities. This means that every decision-making is embedded in the ultimate satisfaction of users.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966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2D05D5F-7C98-87AC-06E9-04A76F99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83467"/>
            <a:ext cx="8128000" cy="38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18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8028090-17DB-B83E-3A90-D216D8C9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69133"/>
            <a:ext cx="8128000" cy="39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49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F823B3A-F225-D504-DF2B-45BAC1EC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74370"/>
            <a:ext cx="8128000" cy="390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66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CAC7318-8E5D-A0E4-529E-B1461E0E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46560"/>
            <a:ext cx="8128000" cy="39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90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EC078E6-405E-52AB-0BD3-D89B467B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46560"/>
            <a:ext cx="8128000" cy="39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00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11CCCB9-830F-B047-711C-6CFB14420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308651"/>
            <a:ext cx="8128000" cy="42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18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6980-4511-B1AF-0EF0-A2744892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Name: </a:t>
            </a:r>
            <a:r>
              <a:rPr lang="en-US" b="1"/>
              <a:t>D.Vimala</a:t>
            </a:r>
          </a:p>
          <a:p>
            <a:r>
              <a:rPr lang="en-US" b="1" dirty="0" err="1"/>
              <a:t>Dept</a:t>
            </a:r>
            <a:r>
              <a:rPr lang="en-US" b="1" dirty="0"/>
              <a:t>: CSE</a:t>
            </a:r>
          </a:p>
          <a:p>
            <a:r>
              <a:rPr lang="en-US" b="1" dirty="0"/>
              <a:t>Year: III </a:t>
            </a:r>
            <a:r>
              <a:rPr lang="en-US" b="1" dirty="0" err="1"/>
              <a:t>yr</a:t>
            </a:r>
            <a:endParaRPr lang="en-US" b="1" dirty="0"/>
          </a:p>
          <a:p>
            <a:r>
              <a:rPr lang="en-US" b="1" dirty="0"/>
              <a:t>Project Name: </a:t>
            </a:r>
            <a:r>
              <a:rPr lang="en-US" b="1" dirty="0" err="1"/>
              <a:t>Chatbot</a:t>
            </a:r>
            <a:r>
              <a:rPr lang="en-US" b="1" dirty="0"/>
              <a:t> Watson</a:t>
            </a:r>
          </a:p>
        </p:txBody>
      </p:sp>
    </p:spTree>
    <p:extLst>
      <p:ext uri="{BB962C8B-B14F-4D97-AF65-F5344CB8AC3E}">
        <p14:creationId xmlns:p14="http://schemas.microsoft.com/office/powerpoint/2010/main" val="63582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937F8AB-AAD1-0349-FD4C-777B0F6AB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899583"/>
            <a:ext cx="9189861" cy="4840818"/>
          </a:xfrm>
        </p:spPr>
      </p:pic>
    </p:spTree>
    <p:extLst>
      <p:ext uri="{BB962C8B-B14F-4D97-AF65-F5344CB8AC3E}">
        <p14:creationId xmlns:p14="http://schemas.microsoft.com/office/powerpoint/2010/main" val="286411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8681BCF-9F56-58C0-12E0-4622D893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922" y="910829"/>
            <a:ext cx="8608219" cy="4829572"/>
          </a:xfrm>
        </p:spPr>
      </p:pic>
    </p:spTree>
    <p:extLst>
      <p:ext uri="{BB962C8B-B14F-4D97-AF65-F5344CB8AC3E}">
        <p14:creationId xmlns:p14="http://schemas.microsoft.com/office/powerpoint/2010/main" val="46676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B4E9EB1-9B4C-4098-FB20-85ABAD256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843" y="1125141"/>
            <a:ext cx="8143875" cy="4615259"/>
          </a:xfrm>
        </p:spPr>
      </p:pic>
    </p:spTree>
    <p:extLst>
      <p:ext uri="{BB962C8B-B14F-4D97-AF65-F5344CB8AC3E}">
        <p14:creationId xmlns:p14="http://schemas.microsoft.com/office/powerpoint/2010/main" val="122250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9756EC0-CAFF-A332-E69C-3D166A85F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484" y="839391"/>
            <a:ext cx="8661797" cy="4901009"/>
          </a:xfrm>
        </p:spPr>
      </p:pic>
    </p:spTree>
    <p:extLst>
      <p:ext uri="{BB962C8B-B14F-4D97-AF65-F5344CB8AC3E}">
        <p14:creationId xmlns:p14="http://schemas.microsoft.com/office/powerpoint/2010/main" val="28328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8B03B200-3650-6FFE-0918-F732E659E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32" y="719666"/>
            <a:ext cx="7911702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6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Parcel</vt:lpstr>
      <vt:lpstr>Project Title: Chatbot with Watson</vt:lpstr>
      <vt:lpstr>Problem Definition and Design Thinking</vt:lpstr>
      <vt:lpstr>PowerPoint Presentation</vt:lpstr>
      <vt:lpstr>User-centred Outcome through IBM Design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Chatbot with Watson</dc:title>
  <dc:creator>vimala2004d@gmail.com</dc:creator>
  <cp:lastModifiedBy>vimala2004d@gmail.com</cp:lastModifiedBy>
  <cp:revision>9</cp:revision>
  <dcterms:created xsi:type="dcterms:W3CDTF">2023-10-05T04:49:31Z</dcterms:created>
  <dcterms:modified xsi:type="dcterms:W3CDTF">2023-10-31T17:36:51Z</dcterms:modified>
</cp:coreProperties>
</file>