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0107DE-5953-92B0-5780-C8CFB68CE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b="1" dirty="0"/>
              <a:t>IBM Watson </a:t>
            </a:r>
            <a:r>
              <a:rPr lang="en-US" b="1" dirty="0" err="1"/>
              <a:t>Assistan</a:t>
            </a:r>
            <a:r>
              <a:rPr lang="en-US" b="1" dirty="0"/>
              <a:t> &amp; Object storage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4C8490-686A-2967-7FDC-A8D34270D18A}"/>
              </a:ext>
            </a:extLst>
          </p:cNvPr>
          <p:cNvSpPr txBox="1"/>
          <p:nvPr/>
        </p:nvSpPr>
        <p:spPr>
          <a:xfrm>
            <a:off x="10190833" y="3244334"/>
            <a:ext cx="6864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384657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F60D0B-8D40-BB44-9D8F-40FB8195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IBM Object Storage - Revolutionizing Data Management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F0A5B-6963-2854-4C3A-C4877A943446}"/>
              </a:ext>
            </a:extLst>
          </p:cNvPr>
          <p:cNvSpPr txBox="1"/>
          <p:nvPr/>
        </p:nvSpPr>
        <p:spPr>
          <a:xfrm>
            <a:off x="1584594" y="2688452"/>
            <a:ext cx="77294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Introduction to IBM Object </a:t>
            </a:r>
            <a:r>
              <a:rPr lang="en-US" b="1" dirty="0" err="1"/>
              <a:t>StorageDefinition</a:t>
            </a:r>
            <a:r>
              <a:rPr lang="en-US" b="1" dirty="0"/>
              <a:t> and Explanation of Object Storage </a:t>
            </a:r>
            <a:r>
              <a:rPr lang="en-US" b="1" dirty="0" err="1"/>
              <a:t>TechnologyImportance</a:t>
            </a:r>
            <a:r>
              <a:rPr lang="en-US" b="1" dirty="0"/>
              <a:t> in Modern Data </a:t>
            </a:r>
            <a:r>
              <a:rPr lang="en-US" b="1" dirty="0" err="1"/>
              <a:t>ManagementKey</a:t>
            </a:r>
            <a:r>
              <a:rPr lang="en-US" b="1" dirty="0"/>
              <a:t> Features of IBM Object </a:t>
            </a:r>
            <a:r>
              <a:rPr lang="en-US" b="1" dirty="0" err="1"/>
              <a:t>StorageScalability</a:t>
            </a:r>
            <a:r>
              <a:rPr lang="en-US" b="1" dirty="0"/>
              <a:t>: Handling Large Volumes of </a:t>
            </a:r>
            <a:r>
              <a:rPr lang="en-US" b="1" dirty="0" err="1"/>
              <a:t>DataDurability</a:t>
            </a:r>
            <a:r>
              <a:rPr lang="en-US" b="1" dirty="0"/>
              <a:t>: Ensuring Data Integrity and </a:t>
            </a:r>
            <a:r>
              <a:rPr lang="en-US" b="1" dirty="0" err="1"/>
              <a:t>ReliabilityFlexibility</a:t>
            </a:r>
            <a:r>
              <a:rPr lang="en-US" b="1" dirty="0"/>
              <a:t>: Support for Various Data Types and </a:t>
            </a:r>
            <a:r>
              <a:rPr lang="en-US" b="1" dirty="0" err="1"/>
              <a:t>WorkloadsCost</a:t>
            </a:r>
            <a:r>
              <a:rPr lang="en-US" b="1" dirty="0"/>
              <a:t>-Effectiveness: Optimizing Storage </a:t>
            </a:r>
            <a:r>
              <a:rPr lang="en-US" b="1" dirty="0" err="1"/>
              <a:t>CostsUse</a:t>
            </a:r>
            <a:r>
              <a:rPr lang="en-US" b="1" dirty="0"/>
              <a:t> </a:t>
            </a:r>
            <a:r>
              <a:rPr lang="en-US" b="1" dirty="0" err="1"/>
              <a:t>CasesCloud</a:t>
            </a:r>
            <a:r>
              <a:rPr lang="en-US" b="1" dirty="0"/>
              <a:t> Storage: Enabling Cloud-Native </a:t>
            </a:r>
            <a:r>
              <a:rPr lang="en-US" b="1" dirty="0" err="1"/>
              <a:t>ApplicationsBig</a:t>
            </a:r>
            <a:r>
              <a:rPr lang="en-US" b="1" dirty="0"/>
              <a:t> Data Analytics: Storing and Analyzing Massive </a:t>
            </a:r>
            <a:r>
              <a:rPr lang="en-US" b="1" dirty="0" err="1"/>
              <a:t>DatasetsBackup</a:t>
            </a:r>
            <a:r>
              <a:rPr lang="en-US" b="1" dirty="0"/>
              <a:t> and Disaster Recovery: Ensuring Data </a:t>
            </a:r>
            <a:r>
              <a:rPr lang="en-US" b="1" dirty="0" err="1"/>
              <a:t>ResilienceIoT</a:t>
            </a:r>
            <a:r>
              <a:rPr lang="en-US" b="1" dirty="0"/>
              <a:t> Data Management: Handling Streams of Data from </a:t>
            </a:r>
            <a:r>
              <a:rPr lang="en-US" b="1" dirty="0" err="1"/>
              <a:t>IoT</a:t>
            </a:r>
            <a:r>
              <a:rPr lang="en-US" b="1" dirty="0"/>
              <a:t> Devices</a:t>
            </a:r>
          </a:p>
        </p:txBody>
      </p:sp>
    </p:spTree>
    <p:extLst>
      <p:ext uri="{BB962C8B-B14F-4D97-AF65-F5344CB8AC3E}">
        <p14:creationId xmlns:p14="http://schemas.microsoft.com/office/powerpoint/2010/main" val="146030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E4430-1A4B-D298-C1BE-7BD70394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Efficient Data Management: Minimizing Redundancy and ComplexityAccessibility: Anytime, Anywhere Access to DataSecurity: Advanced Encryption and Access Control MeasuresCompliance: Meeting Regulatory and Industry StandardsIntegration and CompatibilityIntegration with Cloud Services and On-Premises InfrastructureCompatibility with Various Operating Systems and Applications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F75376-6B16-B04E-D511-A5D099D1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/>
              <a:t>Benefits of IBM Object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19A5-33C6-DFF2-5A10-C0C234A16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en-US" dirty="0" err="1"/>
              <a:t>StudiesReal</a:t>
            </a:r>
            <a:r>
              <a:rPr lang="en-US" dirty="0"/>
              <a:t>-Life Examples of Businesses Utilizing IBM Object Storage </a:t>
            </a:r>
            <a:r>
              <a:rPr lang="en-US" dirty="0" err="1"/>
              <a:t>SuccessfullyChallenges</a:t>
            </a:r>
            <a:r>
              <a:rPr lang="en-US" dirty="0"/>
              <a:t> and </a:t>
            </a:r>
            <a:r>
              <a:rPr lang="en-US" dirty="0" err="1"/>
              <a:t>SolutionsAddressing</a:t>
            </a:r>
            <a:r>
              <a:rPr lang="en-US" dirty="0"/>
              <a:t> Challenges Such as Data Security and </a:t>
            </a:r>
            <a:r>
              <a:rPr lang="en-US" dirty="0" err="1"/>
              <a:t>ComplianceSolutions</a:t>
            </a:r>
            <a:r>
              <a:rPr lang="en-US" dirty="0"/>
              <a:t> and Best Practices for Overcoming Object Storage </a:t>
            </a:r>
            <a:r>
              <a:rPr lang="en-US" dirty="0" err="1"/>
              <a:t>ChallengesFuture</a:t>
            </a:r>
            <a:r>
              <a:rPr lang="en-US" dirty="0"/>
              <a:t> </a:t>
            </a:r>
            <a:r>
              <a:rPr lang="en-US" dirty="0" err="1"/>
              <a:t>TrendsPredictions</a:t>
            </a:r>
            <a:r>
              <a:rPr lang="en-US" dirty="0"/>
              <a:t> for the Future of Object Storage </a:t>
            </a:r>
            <a:r>
              <a:rPr lang="en-US" dirty="0" err="1"/>
              <a:t>TechnologyInnovations</a:t>
            </a:r>
            <a:r>
              <a:rPr lang="en-US" dirty="0"/>
              <a:t> and Developments in IBM Object Storage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48329-1E2B-867E-E9CB-E8F9479C73B5}"/>
              </a:ext>
            </a:extLst>
          </p:cNvPr>
          <p:cNvSpPr txBox="1"/>
          <p:nvPr/>
        </p:nvSpPr>
        <p:spPr>
          <a:xfrm>
            <a:off x="1085271" y="645282"/>
            <a:ext cx="5442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IBM WATSON ASSISTANT</a:t>
            </a:r>
          </a:p>
        </p:txBody>
      </p:sp>
    </p:spTree>
    <p:extLst>
      <p:ext uri="{BB962C8B-B14F-4D97-AF65-F5344CB8AC3E}">
        <p14:creationId xmlns:p14="http://schemas.microsoft.com/office/powerpoint/2010/main" val="339520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AA92-5A6C-71CB-48C1-088FC504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IBM WATSON ASSISTANT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3AD3-34DE-7996-041A-15670281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96" y="2262791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Brief Introduction to AI-powered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ChatbotsImportance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Chatbots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Modern Business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IS IBM WATSON ASSISTANT?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Definition and Overview of IBM Watson </a:t>
            </a:r>
            <a:r>
              <a:rPr lang="en-US" u="sng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AssistantIts</a:t>
            </a: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Role in Conversational AI</a:t>
            </a:r>
          </a:p>
        </p:txBody>
      </p:sp>
    </p:spTree>
    <p:extLst>
      <p:ext uri="{BB962C8B-B14F-4D97-AF65-F5344CB8AC3E}">
        <p14:creationId xmlns:p14="http://schemas.microsoft.com/office/powerpoint/2010/main" val="155199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7A07-3E50-48E3-2072-566A5AC17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933" y="2283296"/>
            <a:ext cx="701706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Key Features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Natural Language Processing (NLP)Intent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RecognitionContextual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ConversationsMulti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-Channel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Learning Capabilities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 Case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Customer Support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AutomationVirtual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Assistants for Websites and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AppsEnhancing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Employee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ProductivityIndustry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-specific Applications (e.g., Healthcare, Finance)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7A6AEC-F6BC-38F1-4696-E40D5E40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 ASSISTANT </a:t>
            </a:r>
          </a:p>
        </p:txBody>
      </p:sp>
    </p:spTree>
    <p:extLst>
      <p:ext uri="{BB962C8B-B14F-4D97-AF65-F5344CB8AC3E}">
        <p14:creationId xmlns:p14="http://schemas.microsoft.com/office/powerpoint/2010/main" val="12556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219-8E00-6E74-2994-3191EED0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OBJECT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BA4-9752-2783-BCC2-1075357E4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Benefits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4F44A-E9A4-6F68-FD40-979A9C502E8C}"/>
              </a:ext>
            </a:extLst>
          </p:cNvPr>
          <p:cNvSpPr txBox="1"/>
          <p:nvPr/>
        </p:nvSpPr>
        <p:spPr>
          <a:xfrm>
            <a:off x="680321" y="2788741"/>
            <a:ext cx="60989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Improved Customer </a:t>
            </a:r>
            <a:r>
              <a:rPr lang="en-US" dirty="0" err="1"/>
              <a:t>ServiceCost</a:t>
            </a:r>
            <a:r>
              <a:rPr lang="en-US" dirty="0"/>
              <a:t> Savings and </a:t>
            </a:r>
            <a:r>
              <a:rPr lang="en-US" dirty="0" err="1"/>
              <a:t>EfficiencyPersonalized</a:t>
            </a:r>
            <a:r>
              <a:rPr lang="en-US" dirty="0"/>
              <a:t> User </a:t>
            </a:r>
            <a:r>
              <a:rPr lang="en-US" dirty="0" err="1"/>
              <a:t>ExperiencesData</a:t>
            </a:r>
            <a:r>
              <a:rPr lang="en-US" dirty="0"/>
              <a:t>-driven Insights</a:t>
            </a:r>
          </a:p>
          <a:p>
            <a:endParaRPr lang="en-US" dirty="0"/>
          </a:p>
          <a:p>
            <a:r>
              <a:rPr lang="en-US" b="1" dirty="0"/>
              <a:t>How Easton assistant  works?</a:t>
            </a:r>
          </a:p>
          <a:p>
            <a:r>
              <a:rPr lang="en-US" b="1" dirty="0"/>
              <a:t>Explanation of the Technology Behind Watson </a:t>
            </a:r>
            <a:r>
              <a:rPr lang="en-US" b="1" dirty="0" err="1"/>
              <a:t>AssistantFlowchart</a:t>
            </a:r>
            <a:r>
              <a:rPr lang="en-US" b="1" dirty="0"/>
              <a:t> or Diagram Showing the Interaction Process</a:t>
            </a:r>
          </a:p>
          <a:p>
            <a:endParaRPr lang="en-US" b="1" dirty="0"/>
          </a:p>
          <a:p>
            <a:r>
              <a:rPr lang="en-US" b="1" dirty="0"/>
              <a:t>Integration and  </a:t>
            </a:r>
            <a:r>
              <a:rPr lang="en-US" dirty="0"/>
              <a:t>Deployment</a:t>
            </a:r>
          </a:p>
          <a:p>
            <a:r>
              <a:rPr lang="en-US" b="1" dirty="0"/>
              <a:t>Integration with Existing Systems and </a:t>
            </a:r>
            <a:r>
              <a:rPr lang="en-US" b="1" dirty="0" err="1"/>
              <a:t>DatabasesDeployment</a:t>
            </a:r>
            <a:r>
              <a:rPr lang="en-US" b="1" dirty="0"/>
              <a:t> Options (Websites, Messaging Platforms, etc.)</a:t>
            </a:r>
          </a:p>
        </p:txBody>
      </p:sp>
    </p:spTree>
    <p:extLst>
      <p:ext uri="{BB962C8B-B14F-4D97-AF65-F5344CB8AC3E}">
        <p14:creationId xmlns:p14="http://schemas.microsoft.com/office/powerpoint/2010/main" val="26811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41A1-4616-170B-FA60-9BE01C03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 WATSON ASSISTANT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FF5E-FE84-32C3-CC0F-2E2E62FF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61" y="2505456"/>
            <a:ext cx="7334947" cy="3599316"/>
          </a:xfrm>
        </p:spPr>
        <p:txBody>
          <a:bodyPr/>
          <a:lstStyle/>
          <a:p>
            <a:r>
              <a:rPr lang="en-US"/>
              <a:t>: Case StudiesReal-life Examples of Businesses Using IBM Watson Assistant SuccessfullySlide 10: Future of Conversational AIEmerging Trends in Conversational AIPredictions for the Future of IBM Watson AssistantSlide 11: Challenges and ConsiderationsPrivacy and Security ConcernsEthical Considerations in AI-powered Customer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186257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939C-BC4A-275F-7E20-554D4917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 ASSISTANT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A72D-1C6B-6C4E-B1B7-CEA7790E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Summary of Key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PointsImportance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of Watson Assistant in the Future of customer Engagement</a:t>
            </a:r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Name: R. Naveen Kumar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Dept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CSE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Year: III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IBM WATSON ASSISTANT </a:t>
            </a:r>
          </a:p>
        </p:txBody>
      </p:sp>
    </p:spTree>
    <p:extLst>
      <p:ext uri="{BB962C8B-B14F-4D97-AF65-F5344CB8AC3E}">
        <p14:creationId xmlns:p14="http://schemas.microsoft.com/office/powerpoint/2010/main" val="10373285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Berlin</vt:lpstr>
      <vt:lpstr>IBM Watson Assistan &amp; Object storage </vt:lpstr>
      <vt:lpstr>IBM Object Storage - Revolutionizing Data Management</vt:lpstr>
      <vt:lpstr>Benefits of IBM Object Storage</vt:lpstr>
      <vt:lpstr>PowerPoint Presentation</vt:lpstr>
      <vt:lpstr>IBM WATSON ASSISTANT </vt:lpstr>
      <vt:lpstr>IBM WATSON ASSISTANT </vt:lpstr>
      <vt:lpstr>IBM OBJECT STORAGE </vt:lpstr>
      <vt:lpstr>IBM  WATSON ASSISTANT </vt:lpstr>
      <vt:lpstr>IBM WATSON ASSISTANT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Watson Assistan &amp; Object storage </dc:title>
  <dc:creator>vimala2004d@gmail.com</dc:creator>
  <cp:lastModifiedBy>vimala2004d@gmail.com</cp:lastModifiedBy>
  <cp:revision>3</cp:revision>
  <dcterms:created xsi:type="dcterms:W3CDTF">2023-10-17T05:07:04Z</dcterms:created>
  <dcterms:modified xsi:type="dcterms:W3CDTF">2023-10-17T10:41:37Z</dcterms:modified>
</cp:coreProperties>
</file>