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332E22-7BE2-0913-359A-92F827D3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71688"/>
            <a:ext cx="8825658" cy="1357312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Project : CHATBOT WITH WATSON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           Phase 1 -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itchFamily="2" charset="2"/>
              </a:rPr>
              <a:t>  Innovation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3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60CD35F-FC56-1B5D-540B-7EFE37AE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314574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3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BB2AEE-871B-BE4B-369A-2E9E9B64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493168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90E8C7E-6C28-3834-D407-5EEDB60B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93168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2DA73AA-CBFD-397E-1180-E8BA6396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94" y="2707481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1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5F5B-B5AC-29DF-44DB-66FC7598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BENEFITS OF NLU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C010-4EDB-B8CC-AD77-01982359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User Experience: Enhancing interactions with intuitive </a:t>
            </a:r>
            <a:r>
              <a:rPr lang="en-US" b="1" dirty="0" err="1"/>
              <a:t>communication.Accurate</a:t>
            </a:r>
            <a:r>
              <a:rPr lang="en-US" b="1" dirty="0"/>
              <a:t> Intent Recognition: Understanding user needs and queries more </a:t>
            </a:r>
            <a:r>
              <a:rPr lang="en-US" b="1" dirty="0" err="1"/>
              <a:t>precisely.Personalization</a:t>
            </a:r>
            <a:r>
              <a:rPr lang="en-US" b="1" dirty="0"/>
              <a:t>: Tailoring responses based on individual preferences.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CHALLENAGES  AND SOLUTIONS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Challenges in implementing NLU: Complexity, training data, and language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nuances.Solutions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: Advanced algorithms, machine learning, and continuous training to overcome challenges.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0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9C79-1A49-4E2E-BBA4-68A2B21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36D6-F8D6-E9A2-F469-56787B3B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Chatbots</a:t>
            </a:r>
            <a:r>
              <a:rPr lang="en-US" b="1" dirty="0"/>
              <a:t> and Virtual Assistants: Enhancing customer support and user </a:t>
            </a:r>
            <a:r>
              <a:rPr lang="en-US" b="1" dirty="0" err="1"/>
              <a:t>engagement.Voice</a:t>
            </a:r>
            <a:r>
              <a:rPr lang="en-US" b="1" dirty="0"/>
              <a:t> Assistants: Enabling natural conversations with </a:t>
            </a:r>
            <a:r>
              <a:rPr lang="en-US" b="1" dirty="0" err="1"/>
              <a:t>devices.Language</a:t>
            </a:r>
            <a:r>
              <a:rPr lang="en-US" b="1" dirty="0"/>
              <a:t> Translation Services: Providing accurate translations based on context.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FUTURE TRENDS</a:t>
            </a:r>
          </a:p>
          <a:p>
            <a:r>
              <a:rPr lang="en-US" b="1" dirty="0"/>
              <a:t>Discuss upcoming trends in NLU technology, such as emotion recognition and multilingual </a:t>
            </a:r>
            <a:r>
              <a:rPr lang="en-US" b="1" dirty="0" err="1"/>
              <a:t>understanding.How</a:t>
            </a:r>
            <a:r>
              <a:rPr lang="en-US" b="1" dirty="0"/>
              <a:t> these trends can further enhance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42487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C4D-9746-2315-DE61-85C3B540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60" y="838200"/>
            <a:ext cx="8761413" cy="706964"/>
          </a:xfrm>
        </p:spPr>
        <p:txBody>
          <a:bodyPr/>
          <a:lstStyle/>
          <a:p>
            <a:r>
              <a:rPr lang="en-US" b="1" dirty="0"/>
              <a:t>CASES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7CE1-7B4F-07F6-69A7-9CA1DB39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 real-world examples of companies successfully implementing </a:t>
            </a:r>
            <a:r>
              <a:rPr lang="en-US" b="1" dirty="0" err="1"/>
              <a:t>NLU.Discuss</a:t>
            </a:r>
            <a:r>
              <a:rPr lang="en-US" b="1" dirty="0"/>
              <a:t> how these implementations led to improved user satisfaction and business outcomes.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IMPLEMENTATION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D9D12-8803-8392-0152-F8E991381A63}"/>
              </a:ext>
            </a:extLst>
          </p:cNvPr>
          <p:cNvSpPr txBox="1"/>
          <p:nvPr/>
        </p:nvSpPr>
        <p:spPr>
          <a:xfrm>
            <a:off x="1495723" y="4905077"/>
            <a:ext cx="6098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involved in integrating NLU into existing </a:t>
            </a:r>
            <a:r>
              <a:rPr lang="en-US" b="1" dirty="0" err="1"/>
              <a:t>systems.Importance</a:t>
            </a:r>
            <a:r>
              <a:rPr lang="en-US" b="1" dirty="0"/>
              <a:t> of thorough testing and iteration for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9745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3BDD-6D6D-63CF-8EA3-2F08E66F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9086-34CC-97DE-2186-6789553C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Recap the importance of NLU in revolutionizing user </a:t>
            </a:r>
            <a:r>
              <a:rPr lang="en-US" dirty="0" err="1"/>
              <a:t>interactions.Emphasize</a:t>
            </a:r>
            <a:r>
              <a:rPr lang="en-US" dirty="0"/>
              <a:t> the potential impact on customer satisfaction, loyalty, and </a:t>
            </a:r>
            <a:r>
              <a:rPr lang="en-US" dirty="0" err="1"/>
              <a:t>businEs</a:t>
            </a:r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R. Naveen </a:t>
            </a:r>
            <a:r>
              <a:rPr lang="en-US" b="1" i="1" dirty="0" err="1">
                <a:solidFill>
                  <a:schemeClr val="tx1"/>
                </a:solidFill>
              </a:rPr>
              <a:t>kumar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         III –YEAR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CSE DEPARTMENT</a:t>
            </a:r>
          </a:p>
          <a:p>
            <a:r>
              <a:rPr lang="en-US" i="1" dirty="0">
                <a:solidFill>
                  <a:schemeClr val="tx1"/>
                </a:solidFill>
              </a:rPr>
              <a:t>       UCE-TKY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9AF1-4F78-51B6-C75F-7135683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851C-B6EC-8F84-C901-67671607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53" y="2799954"/>
            <a:ext cx="7047214" cy="1861343"/>
          </a:xfrm>
        </p:spPr>
        <p:txBody>
          <a:bodyPr/>
          <a:lstStyle/>
          <a:p>
            <a:r>
              <a:rPr lang="en-US" b="1"/>
              <a:t>Introduce the topic of user experience enhancement through advanced features.Mention the growing importance of Natural Language Understanding (NLU) in technology.</a:t>
            </a:r>
          </a:p>
        </p:txBody>
      </p:sp>
    </p:spTree>
    <p:extLst>
      <p:ext uri="{BB962C8B-B14F-4D97-AF65-F5344CB8AC3E}">
        <p14:creationId xmlns:p14="http://schemas.microsoft.com/office/powerpoint/2010/main" val="266162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E68A-CA9C-0FD2-2B9D-2D122150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Natural language understanding (NLU)?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7787-FECD-A1D2-D6BC-A9B30E34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935468" cy="3416300"/>
          </a:xfrm>
        </p:spPr>
        <p:txBody>
          <a:bodyPr/>
          <a:lstStyle/>
          <a:p>
            <a:r>
              <a:rPr lang="en-US" b="1"/>
              <a:t>Define NLU and its significance in processing human language.Explain how NLU goes beyond simple keyword recognition, understanding context and intent.</a:t>
            </a:r>
          </a:p>
        </p:txBody>
      </p:sp>
    </p:spTree>
    <p:extLst>
      <p:ext uri="{BB962C8B-B14F-4D97-AF65-F5344CB8AC3E}">
        <p14:creationId xmlns:p14="http://schemas.microsoft.com/office/powerpoint/2010/main" val="4697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175661-B01F-3E9C-169D-3A2C8C26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84" y="2528887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6AE452-41C0-7EC6-2FEF-5DD77483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511027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4F799A-32E9-0CB0-1C91-42846A0B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93168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3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88A02C9-A952-3F1F-3933-A34430D6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65" y="2493167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10885C5-9DF1-3C4B-8C4D-631B59A9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06" y="245744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6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15C9679-ED46-DBA5-5F23-247D5C0F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07418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PowerPoint Presentation</vt:lpstr>
      <vt:lpstr>    INTRODUCTION :</vt:lpstr>
      <vt:lpstr>What is the Natural language understanding (NLU)?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BENEFITS OF NLU</vt:lpstr>
      <vt:lpstr>REAL-LIFE APPLICATION </vt:lpstr>
      <vt:lpstr>CASES STUDIES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vimala2004d@gmail.com</dc:creator>
  <cp:lastModifiedBy>vimala2004d@gmail.com</cp:lastModifiedBy>
  <cp:revision>5</cp:revision>
  <dcterms:created xsi:type="dcterms:W3CDTF">2023-10-09T11:00:47Z</dcterms:created>
  <dcterms:modified xsi:type="dcterms:W3CDTF">2023-10-26T07:08:37Z</dcterms:modified>
</cp:coreProperties>
</file>