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9854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 : </a:t>
            </a:r>
            <a:r>
              <a:rPr lang="en-US" sz="2400" dirty="0"/>
              <a:t>VIMALA J</a:t>
            </a:r>
          </a:p>
          <a:p>
            <a:r>
              <a:rPr lang="en-US" sz="2400" b="1" dirty="0"/>
              <a:t>REGISTER NO       : </a:t>
            </a:r>
            <a:r>
              <a:rPr lang="en-US" sz="2400" dirty="0"/>
              <a:t>312217535</a:t>
            </a:r>
          </a:p>
          <a:p>
            <a:r>
              <a:rPr lang="en-US" sz="2400" b="1" dirty="0"/>
              <a:t>DEPARTMENT      : </a:t>
            </a:r>
            <a:r>
              <a:rPr lang="en-US" sz="2400" dirty="0"/>
              <a:t>B.COM</a:t>
            </a:r>
          </a:p>
          <a:p>
            <a:r>
              <a:rPr lang="en-US" sz="2400" b="1" dirty="0"/>
              <a:t>COLLEGE               : </a:t>
            </a:r>
            <a:r>
              <a:rPr lang="en-US" sz="2400" dirty="0"/>
              <a:t>ESSM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5A8FD-7BF3-5342-51FC-143965606FBD}"/>
              </a:ext>
            </a:extLst>
          </p:cNvPr>
          <p:cNvSpPr txBox="1"/>
          <p:nvPr/>
        </p:nvSpPr>
        <p:spPr>
          <a:xfrm>
            <a:off x="1743075" y="1338809"/>
            <a:ext cx="85344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Data Collection &amp; Preprocessing: </a:t>
            </a:r>
            <a:r>
              <a:rPr lang="en-GB" sz="2200" dirty="0"/>
              <a:t>Gather and clean data from various sources (e.g., attendance, task completion, feedback).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Feature Engineering</a:t>
            </a:r>
            <a:r>
              <a:rPr lang="en-GB" sz="2200" dirty="0"/>
              <a:t>: Create key performance metrics such as task completion rate and performance scores.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Pivot Tables: </a:t>
            </a:r>
            <a:r>
              <a:rPr lang="en-GB" sz="2200" dirty="0"/>
              <a:t>Use pivot tables to summarize and </a:t>
            </a:r>
            <a:r>
              <a:rPr lang="en-GB" sz="2200" dirty="0" err="1"/>
              <a:t>analyze</a:t>
            </a:r>
            <a:r>
              <a:rPr lang="en-GB" sz="2200" dirty="0"/>
              <a:t> data by department, job role, and other dimensions.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Data Visualization: </a:t>
            </a:r>
            <a:r>
              <a:rPr lang="en-GB" sz="2200" dirty="0"/>
              <a:t>Visualize trends and comparisons using Excel charts (bar, pie, line).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Performance Rating &amp; Insights: </a:t>
            </a:r>
            <a:r>
              <a:rPr lang="en-GB" sz="2200" dirty="0"/>
              <a:t>Categorize employees into performance levels and provide actionable insights for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2651A-0DF5-FD0D-5C69-1AA8B89A44DC}"/>
              </a:ext>
            </a:extLst>
          </p:cNvPr>
          <p:cNvSpPr txBox="1"/>
          <p:nvPr/>
        </p:nvSpPr>
        <p:spPr>
          <a:xfrm>
            <a:off x="1524000" y="1413490"/>
            <a:ext cx="90678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b="1" dirty="0"/>
              <a:t>Clear Performance Insights: </a:t>
            </a:r>
            <a:r>
              <a:rPr lang="en-GB" sz="2200" dirty="0"/>
              <a:t>Identification of top performers and areas for improvement.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b="1" dirty="0"/>
              <a:t>Actionable Recommendations: </a:t>
            </a:r>
            <a:r>
              <a:rPr lang="en-GB" sz="2200" dirty="0"/>
              <a:t>Data-driven decisions on promotions, training, and development.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b="1" dirty="0"/>
              <a:t>Trend Visualization: </a:t>
            </a:r>
            <a:r>
              <a:rPr lang="en-GB" sz="2200" dirty="0"/>
              <a:t>Tracking performance trends over time for better management.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b="1" dirty="0"/>
              <a:t>Improved Workforce Management: </a:t>
            </a:r>
            <a:r>
              <a:rPr lang="en-GB" sz="2200" dirty="0"/>
              <a:t>Enhanced decision-making for resource allocation and goal alignment.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85D78-ADD0-560C-0FD9-75D9DFB3B977}"/>
              </a:ext>
            </a:extLst>
          </p:cNvPr>
          <p:cNvSpPr txBox="1"/>
          <p:nvPr/>
        </p:nvSpPr>
        <p:spPr>
          <a:xfrm>
            <a:off x="1219200" y="1676400"/>
            <a:ext cx="8839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 conclusion, the Employee Performance Analysis using Excel provides a streamlined, cost-effective approach to monitor and evaluate employee performance.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It enables data-driven decision-making with clear insights and actionable recommendations.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By visualizing trends and comparing performance across teams, organizations can better manage their workforce.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Ultimately, this approach helps align employee goals with organizational objectives for overall growth and success.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600" y="3124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F5102-1B0C-8E92-C1D3-014C2075D252}"/>
              </a:ext>
            </a:extLst>
          </p:cNvPr>
          <p:cNvSpPr txBox="1"/>
          <p:nvPr/>
        </p:nvSpPr>
        <p:spPr>
          <a:xfrm>
            <a:off x="850020" y="1720840"/>
            <a:ext cx="90559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 modern organizations, evaluating employee performance is crucial for fostering productivity and growth. However, manual performance tracking is time-consuming and prone to errors.</a:t>
            </a:r>
          </a:p>
          <a:p>
            <a:r>
              <a:rPr lang="en-GB" sz="2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project aims to create a streamlined solution using Excel to </a:t>
            </a:r>
            <a:r>
              <a:rPr lang="en-GB" sz="2200" dirty="0" err="1"/>
              <a:t>analyze</a:t>
            </a:r>
            <a:r>
              <a:rPr lang="en-GB" sz="2200" dirty="0"/>
              <a:t> employee performance metrics such as attendance, task completion rates, and customer feedback.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 The analysis will include data visualization through charts and pivot tables for better insights. It will help identify high-performing employees and areas of improvement. The goal is to provide management with actionable insights for strategic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600" y="2647950"/>
            <a:ext cx="2819400" cy="352425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9187" y="3048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5EF8F-2038-90DA-1AEF-91507B7155D1}"/>
              </a:ext>
            </a:extLst>
          </p:cNvPr>
          <p:cNvSpPr txBox="1"/>
          <p:nvPr/>
        </p:nvSpPr>
        <p:spPr>
          <a:xfrm>
            <a:off x="802636" y="1182231"/>
            <a:ext cx="820325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dirty="0"/>
              <a:t>This project focuses on designing an Excel-based system to evaluate employee performance effectively. The system will incorporate key performance indicators (KPIs) such as attendance, task efficiency, customer feedback, and sales targets.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dirty="0"/>
              <a:t> By utilizing Excel functions, pivot tables, and data visualization tools, the project aims to present performance trends and insights in a structured and interactive manner.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dirty="0"/>
              <a:t>The solution will automate repetitive calculations, reduce manual errors, and enhance decision-making by identifying high-performing employees and areas needing improvement to project aims to provide a cost-effective and user-friendly tool for efficient workforce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F0248E-E88A-79B2-57B0-6418CA9FFEE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2952" y="1135643"/>
            <a:ext cx="993953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 Managers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For evaluating employee performance and making informed decisions on appraisals or promotions.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Leaders/Managers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To monitor team performance, identify strengths and weaknesses, and provide targeted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Management/Executives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To assess overall organizational performance and align it with business goals.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To view personal performance metrics and identify areas for self-improvement.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Recruiters/Training Specialists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For identifying training needs and skill gaps among employees.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3600" spc="10" dirty="0"/>
              <a:t>O</a:t>
            </a:r>
            <a:r>
              <a:rPr lang="en-GB" sz="3600" spc="25" dirty="0"/>
              <a:t>U</a:t>
            </a:r>
            <a:r>
              <a:rPr lang="en-GB" sz="3600" dirty="0"/>
              <a:t>R</a:t>
            </a:r>
            <a:r>
              <a:rPr lang="en-GB" sz="3600" spc="5" dirty="0"/>
              <a:t> </a:t>
            </a:r>
            <a:r>
              <a:rPr lang="en-GB" sz="3600" spc="25" dirty="0"/>
              <a:t>S</a:t>
            </a:r>
            <a:r>
              <a:rPr lang="en-GB" sz="3600" spc="10" dirty="0"/>
              <a:t>O</a:t>
            </a:r>
            <a:r>
              <a:rPr lang="en-GB" sz="3600" spc="25" dirty="0"/>
              <a:t>LU</a:t>
            </a:r>
            <a:r>
              <a:rPr lang="en-GB" sz="3600" spc="-35" dirty="0"/>
              <a:t>T</a:t>
            </a:r>
            <a:r>
              <a:rPr lang="en-GB" sz="3600" spc="-30" dirty="0"/>
              <a:t>I</a:t>
            </a:r>
            <a:r>
              <a:rPr lang="en-GB" sz="3600" spc="10" dirty="0"/>
              <a:t>O</a:t>
            </a:r>
            <a:r>
              <a:rPr lang="en-GB" sz="3600" dirty="0"/>
              <a:t>N</a:t>
            </a:r>
            <a:r>
              <a:rPr lang="en-GB" sz="3600" spc="-345" dirty="0"/>
              <a:t> </a:t>
            </a:r>
            <a:r>
              <a:rPr lang="en-GB" sz="3600" spc="-35" dirty="0"/>
              <a:t>A</a:t>
            </a:r>
            <a:r>
              <a:rPr lang="en-GB" sz="3600" spc="-5" dirty="0"/>
              <a:t>N</a:t>
            </a:r>
            <a:r>
              <a:rPr lang="en-GB" sz="3600" dirty="0"/>
              <a:t>D</a:t>
            </a:r>
            <a:r>
              <a:rPr lang="en-GB" sz="3600" spc="35" dirty="0"/>
              <a:t> </a:t>
            </a:r>
            <a:r>
              <a:rPr lang="en-GB" sz="3600" spc="-30" dirty="0"/>
              <a:t>I</a:t>
            </a:r>
            <a:r>
              <a:rPr lang="en-GB" sz="3600" spc="-35" dirty="0"/>
              <a:t>T</a:t>
            </a:r>
            <a:r>
              <a:rPr lang="en-GB" sz="3600" dirty="0"/>
              <a:t>S</a:t>
            </a:r>
            <a:r>
              <a:rPr lang="en-GB" sz="3600" spc="60" dirty="0"/>
              <a:t> </a:t>
            </a:r>
            <a:r>
              <a:rPr lang="en-GB" sz="3600" spc="-295" dirty="0"/>
              <a:t>V</a:t>
            </a:r>
            <a:r>
              <a:rPr lang="en-GB" sz="3600" spc="-35" dirty="0"/>
              <a:t>A</a:t>
            </a:r>
            <a:r>
              <a:rPr lang="en-GB" sz="3600" spc="25" dirty="0"/>
              <a:t>LU</a:t>
            </a:r>
            <a:r>
              <a:rPr lang="en-GB" sz="3600" dirty="0"/>
              <a:t>E</a:t>
            </a:r>
            <a:r>
              <a:rPr lang="en-GB" sz="3600" spc="-65" dirty="0"/>
              <a:t> </a:t>
            </a:r>
            <a:r>
              <a:rPr lang="en-GB" sz="3600" spc="-15" dirty="0"/>
              <a:t>P</a:t>
            </a:r>
            <a:r>
              <a:rPr lang="en-GB" sz="3600" spc="-30" dirty="0"/>
              <a:t>R</a:t>
            </a:r>
            <a:r>
              <a:rPr lang="en-GB" sz="3600" spc="10" dirty="0"/>
              <a:t>O</a:t>
            </a:r>
            <a:r>
              <a:rPr lang="en-GB" sz="3600" spc="-15" dirty="0"/>
              <a:t>P</a:t>
            </a:r>
            <a:r>
              <a:rPr lang="en-GB" sz="3600" spc="10" dirty="0"/>
              <a:t>O</a:t>
            </a:r>
            <a:r>
              <a:rPr lang="en-GB" sz="3600" spc="25" dirty="0"/>
              <a:t>S</a:t>
            </a:r>
            <a:r>
              <a:rPr lang="en-GB" sz="3600" spc="-30" dirty="0"/>
              <a:t>I</a:t>
            </a:r>
            <a:r>
              <a:rPr lang="en-GB" sz="3600" spc="-35" dirty="0"/>
              <a:t>T</a:t>
            </a:r>
            <a:r>
              <a:rPr lang="en-GB" sz="3600" spc="-30" dirty="0"/>
              <a:t>I</a:t>
            </a:r>
            <a:r>
              <a:rPr lang="en-GB" sz="3600" spc="10" dirty="0"/>
              <a:t>O</a:t>
            </a:r>
            <a:r>
              <a:rPr lang="en-GB"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B45C2C-21EC-D6A5-A691-AABD4D235F5D}"/>
              </a:ext>
            </a:extLst>
          </p:cNvPr>
          <p:cNvSpPr txBox="1"/>
          <p:nvPr/>
        </p:nvSpPr>
        <p:spPr>
          <a:xfrm>
            <a:off x="1371599" y="1752600"/>
            <a:ext cx="87725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b="1" dirty="0"/>
              <a:t>Efficiency: </a:t>
            </a:r>
            <a:r>
              <a:rPr lang="en-GB" sz="2200" dirty="0"/>
              <a:t>Automates performance evaluation, saving time and effort.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b="1" dirty="0"/>
              <a:t>Accuracy: </a:t>
            </a:r>
            <a:r>
              <a:rPr lang="en-GB" sz="2200" dirty="0"/>
              <a:t>Ensures error-free analysis of employee metrics.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b="1" dirty="0"/>
              <a:t>Cost-Effective: </a:t>
            </a:r>
            <a:r>
              <a:rPr lang="en-GB" sz="2200" dirty="0"/>
              <a:t>Uses Excel, avoiding the need for expensive tools.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2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b="1" dirty="0"/>
              <a:t>Actionable Insights: </a:t>
            </a:r>
            <a:r>
              <a:rPr lang="en-GB" sz="2200" dirty="0"/>
              <a:t>Delivers clear data for strategic workforce decisions.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200" b="1" dirty="0"/>
              <a:t>User-Friendly:</a:t>
            </a:r>
            <a:r>
              <a:rPr lang="en-GB" sz="2200" dirty="0"/>
              <a:t> Requires no advanced technical skills, ensuring accessibility for all organizational levels.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D5FB7-530B-7AC4-0B8A-58BEFCF0E313}"/>
              </a:ext>
            </a:extLst>
          </p:cNvPr>
          <p:cNvSpPr txBox="1"/>
          <p:nvPr/>
        </p:nvSpPr>
        <p:spPr>
          <a:xfrm>
            <a:off x="990600" y="1524000"/>
            <a:ext cx="83820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Employee ID: </a:t>
            </a:r>
            <a:r>
              <a:rPr lang="en-GB" sz="2200" dirty="0"/>
              <a:t>Unique identifier for each employee.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Department: </a:t>
            </a:r>
            <a:r>
              <a:rPr lang="en-GB" sz="2200" dirty="0"/>
              <a:t>The team or department the employee belongs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Job </a:t>
            </a:r>
            <a:r>
              <a:rPr lang="en-GB" sz="2200" b="1" dirty="0" err="1"/>
              <a:t>Role:</a:t>
            </a:r>
            <a:r>
              <a:rPr lang="en-GB" sz="2200" dirty="0" err="1"/>
              <a:t>Specific</a:t>
            </a:r>
            <a:r>
              <a:rPr lang="en-GB" sz="2200" dirty="0"/>
              <a:t> position or designation of the employee.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Performance Score: </a:t>
            </a:r>
            <a:r>
              <a:rPr lang="en-GB" sz="2200" dirty="0"/>
              <a:t>A numerical or categorical measure of overall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Attendance: </a:t>
            </a:r>
            <a:r>
              <a:rPr lang="en-GB" sz="2200" dirty="0"/>
              <a:t>Total days present or percentage attendance.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Task Completion Rate: </a:t>
            </a:r>
            <a:r>
              <a:rPr lang="en-GB" sz="2200" dirty="0"/>
              <a:t>Percentage of tasks completed within deadlines.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E0973-0EF2-2D41-DC69-23D025DC4775}"/>
              </a:ext>
            </a:extLst>
          </p:cNvPr>
          <p:cNvSpPr txBox="1"/>
          <p:nvPr/>
        </p:nvSpPr>
        <p:spPr>
          <a:xfrm>
            <a:off x="1371600" y="1615626"/>
            <a:ext cx="96012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Customizable Reports</a:t>
            </a:r>
            <a:r>
              <a:rPr lang="en-GB" sz="2200" dirty="0"/>
              <a:t>: Allows tailoring of performance analysis to specific organizational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Enhanced Decision-Making: </a:t>
            </a:r>
            <a:r>
              <a:rPr lang="en-GB" sz="2200" dirty="0"/>
              <a:t>Supports data-backed decisions for promotions, training, and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Real-Time Monitoring: </a:t>
            </a:r>
            <a:r>
              <a:rPr lang="en-GB" sz="2200" dirty="0"/>
              <a:t>Enables frequent updates and tracking of employee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Improved Transparency: </a:t>
            </a:r>
            <a:r>
              <a:rPr lang="en-GB" sz="2200" dirty="0"/>
              <a:t>Builds trust by providing clear and unbiased performance 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766</Words>
  <Application>Microsoft Office PowerPoint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saisairahul102@gmail.com</cp:lastModifiedBy>
  <cp:revision>14</cp:revision>
  <dcterms:created xsi:type="dcterms:W3CDTF">2024-03-29T15:07:22Z</dcterms:created>
  <dcterms:modified xsi:type="dcterms:W3CDTF">2024-11-16T10:14:12Z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