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6"/>
  </p:notesMasterIdLst>
  <p:sldIdLst>
    <p:sldId id="257" r:id="rId3"/>
    <p:sldId id="276" r:id="rId4"/>
    <p:sldId id="277" r:id="rId5"/>
    <p:sldId id="278" r:id="rId6"/>
    <p:sldId id="279" r:id="rId7"/>
    <p:sldId id="280" r:id="rId8"/>
    <p:sldId id="281" r:id="rId9"/>
    <p:sldId id="260" r:id="rId10"/>
    <p:sldId id="261" r:id="rId11"/>
    <p:sldId id="282" r:id="rId12"/>
    <p:sldId id="262" r:id="rId13"/>
    <p:sldId id="283" r:id="rId14"/>
    <p:sldId id="284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5" autoAdjust="0"/>
    <p:restoredTop sz="94660"/>
  </p:normalViewPr>
  <p:slideViewPr>
    <p:cSldViewPr snapToGrid="0">
      <p:cViewPr varScale="1">
        <p:scale>
          <a:sx n="36" d="100"/>
          <a:sy n="36" d="100"/>
        </p:scale>
        <p:origin x="78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3CAD9-A28C-489E-ACB5-8DDF32AD77D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3535B-0E53-4A7A-860A-81AAB82A4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8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91677B-1CA0-487C-A86D-6E3939D50296}" type="slidenum">
              <a:rPr lang="en-US" altLang="en-US" sz="1200" u="none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altLang="en-US" sz="1200" u="none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21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3535B-0E53-4A7A-860A-81AAB82A49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1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3535B-0E53-4A7A-860A-81AAB82A49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4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3535B-0E53-4A7A-860A-81AAB82A4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74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3535B-0E53-4A7A-860A-81AAB82A49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46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3535B-0E53-4A7A-860A-81AAB82A4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40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7925-FF04-448A-8AE1-E9B3297D86F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95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7925-FF04-448A-8AE1-E9B3297D86F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21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7925-FF04-448A-8AE1-E9B3297D86F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11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3535B-0E53-4A7A-860A-81AAB82A49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61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3535B-0E53-4A7A-860A-81AAB82A49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7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3535B-0E53-4A7A-860A-81AAB82A49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9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286000"/>
            <a:ext cx="10363200" cy="11430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u="none">
                <a:solidFill>
                  <a:srgbClr val="3333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u="none">
                <a:solidFill>
                  <a:schemeClr val="tx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CC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u="sng"/>
          </a:p>
        </p:txBody>
      </p:sp>
    </p:spTree>
    <p:extLst>
      <p:ext uri="{BB962C8B-B14F-4D97-AF65-F5344CB8AC3E}">
        <p14:creationId xmlns:p14="http://schemas.microsoft.com/office/powerpoint/2010/main" val="285924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402848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1" y="0"/>
            <a:ext cx="3045884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833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4"/>
          </p:nvPr>
        </p:nvSpPr>
        <p:spPr>
          <a:xfrm>
            <a:off x="609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 u="sng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</a:rPr>
              <a:t>February 11, 2016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5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 sz="1800" u="none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Vikas Kumar (Ph.D. Student )    Design and Analysis of Algorithms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6"/>
          </p:nvPr>
        </p:nvSpPr>
        <p:spPr>
          <a:xfrm>
            <a:off x="8737600" y="6397625"/>
            <a:ext cx="2844800" cy="323850"/>
          </a:xfrm>
          <a:prstGeom prst="rect">
            <a:avLst/>
          </a:prstGeom>
        </p:spPr>
        <p:txBody>
          <a:bodyPr/>
          <a:lstStyle>
            <a:lvl1pPr>
              <a:defRPr u="sng">
                <a:latin typeface="Times New Roman" panose="02020603050405020304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81DBE35-7348-4BC4-BCC8-E57AA21377BB}" type="slidenum">
              <a:rPr lang="en-US" sz="240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9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EC5-6D81-4A7B-A5D3-1F072E346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A8A3-41E5-4748-847B-7483CBB34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B941-6824-4C05-9F28-0E4F7C4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1036-D24C-4B09-B7A4-2568F5E4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u="s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3DEF-D4F2-40E6-A414-61F0C2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41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97F-13FD-4737-B985-83CA9863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FCDA-226F-43E0-9021-B16CC2E6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4FF1-2DEA-47ED-8EC2-42F0FD9A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17FE0-E622-4335-A589-48B5E9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4BAD-2472-4715-8D98-4D262BBE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8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B09-9275-481F-9230-DAAC5CA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1DD9A-0F72-4D5D-9C9B-87256E39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72BF-E2AF-4291-884B-646AE9D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45A7B-C604-4CBD-8676-38A87CE3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91E9B-D809-4BC3-9AB9-0991EA2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9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ECF9-89D6-4778-BE19-20B91CA9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F963D-D467-4F2F-B83D-40C3A6E3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88100-7CBF-460E-ACCA-E5E45A31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ABD7A-5D18-4F87-BDCC-27B109804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9BDD-EACB-4C3B-89D4-9D67D48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350C1-D78C-4344-A15B-D0104A35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8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0D72-3580-4891-AD92-987340A9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7663-38F4-440E-807A-A0F49A76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FDC0B-AB97-4881-A4D7-F17D5692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9ACB5-A4C9-4D4D-BA2C-136FF1743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5DD6-DC4A-43E7-A2AB-F735F410E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7B2AA-0C24-4074-97DD-F4584EAE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5D62A-4A9B-4778-89E9-71CD356F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A6C32-98AF-4179-B5C3-82D7A7E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32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B79-A8C5-4EAB-BD5B-C0A041F2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7B4B7-A093-4199-AC05-8472ED9D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2F322-8217-4BAA-A616-2A8F293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42BC1-3038-4A08-9607-1AC25F06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37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78201-A6D8-47C0-9CF9-DBB1DDE5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355F0-7A48-440B-9FA4-0D41AAF9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D1708-49DC-4B8D-903A-E5D88268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1779054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A640-4893-453C-A886-0160B27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E228A-DBAB-45D4-AF4A-463AF2EC3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18B4-C0AD-4223-B2FF-1F8924E1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5ED1F-2ADF-4D13-87BE-BC5F8B6F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518EB-86C2-4308-912B-DBDC9A55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35FD7-4B18-47CA-96EE-C961E9B6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1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CFADB-2F8F-4AEE-A5F6-43F96052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3B05C-A4AC-4500-BA1A-69E82D0EE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D5F0F-7EED-4B7A-8A32-4EE33D91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99E7A-ED2A-4BCB-8581-0DA6C12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81423-2019-4B52-822D-100E6D89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5D702-FCDC-421C-9EFC-302C8DA4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73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2496-DD39-49C8-BB97-8A448D555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1EB8-E96C-4569-86EE-FCAA67F3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5774-E23B-46DF-BB52-0F14076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6FC6-EF3F-4429-AFAB-8CD81BAB7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2FA3C-62AB-4AFC-AF99-99EFD3F2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11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15F31-4871-431B-834C-A6BDC539E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1BBE-C73E-4EF7-BB24-A9FA2A462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3741F-EAAE-4162-8BBF-3B4F5DB9C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49D82-6253-4D71-BD62-972315CC1FC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FC50-F884-445B-9E61-E5A2CAD0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8FF67-DD84-4A58-89BE-EA5053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91629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372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1219200"/>
            <a:ext cx="55372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67594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02609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368946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80301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309315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38175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u="sng">
                <a:solidFill>
                  <a:srgbClr val="000000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17010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218988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219200"/>
            <a:ext cx="11277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761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0" i="0" u="sng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sz="3200" kern="1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6376-0473-4C1B-B6EC-33DDB5A5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B121D-5C03-483D-BBBF-63E7E3DD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7886-FA3E-46D7-99D3-C81CDDE23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49D82-6253-4D71-BD62-972315CC1FC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4242-F4C5-4247-8D80-33E4B38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0FAE-A205-4A6D-8EA2-A9DD5C44F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2C728-AFC5-43F6-9AF5-E1D67C465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ow.com/view0/831b83-YTNlO/Big_Data_Analytics/?p=ppt-tr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2113005" y="1048222"/>
            <a:ext cx="8031891" cy="1239837"/>
          </a:xfrm>
        </p:spPr>
        <p:txBody>
          <a:bodyPr/>
          <a:lstStyle/>
          <a:p>
            <a:r>
              <a:rPr lang="en-US" altLang="en-US" sz="5400" dirty="0"/>
              <a:t>Big Data Analytics</a:t>
            </a: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3905250" y="4325810"/>
            <a:ext cx="43434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Supervisor: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Prof. Sanjay Chaudhary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SEAS Ahmedabad University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Ahmedabad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sanjay.chaudhary@ahduni.edu.in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05250" y="2485287"/>
            <a:ext cx="43434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w"/>
              <a:defRPr sz="32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cs typeface="Times New Roman" panose="02020603050405020304" pitchFamily="18" charset="0"/>
              </a:rPr>
              <a:t>Ph.D. Research Scholar: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Vikas Kumar (201651001)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SEAS Ahmedabad University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Ahmedabad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600" i="1" dirty="0">
                <a:solidFill>
                  <a:srgbClr val="000000"/>
                </a:solidFill>
                <a:cs typeface="Times New Roman" panose="02020603050405020304" pitchFamily="18" charset="0"/>
              </a:rPr>
              <a:t>Vikas.tyagi@ahduni.edu.in</a:t>
            </a:r>
          </a:p>
        </p:txBody>
      </p:sp>
    </p:spTree>
    <p:extLst>
      <p:ext uri="{BB962C8B-B14F-4D97-AF65-F5344CB8AC3E}">
        <p14:creationId xmlns:p14="http://schemas.microsoft.com/office/powerpoint/2010/main" val="48861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5231"/>
            <a:ext cx="10515600" cy="1362076"/>
          </a:xfrm>
        </p:spPr>
        <p:txBody>
          <a:bodyPr/>
          <a:lstStyle/>
          <a:p>
            <a:r>
              <a:rPr lang="en-US" sz="5400" dirty="0"/>
              <a:t>Application domains of Big Data</a:t>
            </a:r>
          </a:p>
        </p:txBody>
      </p:sp>
    </p:spTree>
    <p:extLst>
      <p:ext uri="{BB962C8B-B14F-4D97-AF65-F5344CB8AC3E}">
        <p14:creationId xmlns:p14="http://schemas.microsoft.com/office/powerpoint/2010/main" val="7950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1" y="568411"/>
            <a:ext cx="5994747" cy="2140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439" y="2708920"/>
            <a:ext cx="5876003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4797152"/>
            <a:ext cx="621716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72265" y="6165305"/>
            <a:ext cx="194636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dirty="0"/>
              <a:t>http://www.meltinfo.com/ppt/ibm-big-data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5231"/>
            <a:ext cx="10515600" cy="1362076"/>
          </a:xfrm>
        </p:spPr>
        <p:txBody>
          <a:bodyPr/>
          <a:lstStyle/>
          <a:p>
            <a:r>
              <a:rPr lang="en-US" sz="4800" dirty="0"/>
              <a:t>Big Data in Business Intelligence</a:t>
            </a:r>
          </a:p>
        </p:txBody>
      </p:sp>
    </p:spTree>
    <p:extLst>
      <p:ext uri="{BB962C8B-B14F-4D97-AF65-F5344CB8AC3E}">
        <p14:creationId xmlns:p14="http://schemas.microsoft.com/office/powerpoint/2010/main" val="120082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69169-3D54-4E41-81C3-E56CB08C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10154"/>
            <a:ext cx="10515600" cy="1500187"/>
          </a:xfrm>
        </p:spPr>
        <p:txBody>
          <a:bodyPr/>
          <a:lstStyle/>
          <a:p>
            <a:pPr algn="ctr"/>
            <a:r>
              <a:rPr lang="en-US" dirty="0"/>
              <a:t>Interesting, right?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21781-E17A-42C3-A6A2-40EB54C22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626" y="3839369"/>
            <a:ext cx="10593823" cy="1500187"/>
          </a:xfrm>
        </p:spPr>
        <p:txBody>
          <a:bodyPr>
            <a:normAutofit/>
          </a:bodyPr>
          <a:lstStyle/>
          <a:p>
            <a:r>
              <a:rPr lang="en-US" dirty="0"/>
              <a:t>This is just a sneak preview of the full presentation. We hope you like it! To see the rest of it, just </a:t>
            </a:r>
            <a:r>
              <a:rPr lang="en-US" u="sng" dirty="0">
                <a:hlinkClick r:id="rId2"/>
              </a:rPr>
              <a:t>click here to view it in full on PowerShow.com</a:t>
            </a:r>
            <a:r>
              <a:rPr lang="en-US" u="sng" dirty="0"/>
              <a:t>.</a:t>
            </a:r>
            <a:r>
              <a:rPr lang="en-US" dirty="0"/>
              <a:t> Then, if you’d like, you can also log in to PowerShow.com to download the entire presentation for free. </a:t>
            </a:r>
          </a:p>
        </p:txBody>
      </p:sp>
    </p:spTree>
    <p:extLst>
      <p:ext uri="{BB962C8B-B14F-4D97-AF65-F5344CB8AC3E}">
        <p14:creationId xmlns:p14="http://schemas.microsoft.com/office/powerpoint/2010/main" val="247407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endSnd/>
        </p:sndAc>
      </p:transition>
    </mc:Choice>
    <mc:Fallback>
      <p:transition spd="slow">
        <p:sndAc>
          <p:endSnd/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INTRODUCTION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DATA ANALYTICS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BIG DATA ANALYTICS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OPEN RESEARCH ISSUES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CONCLUSIONS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0114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5231"/>
            <a:ext cx="10515600" cy="1362076"/>
          </a:xfrm>
        </p:spPr>
        <p:txBody>
          <a:bodyPr/>
          <a:lstStyle/>
          <a:p>
            <a:r>
              <a:rPr lang="en-US" sz="4800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131363"/>
            <a:ext cx="10515600" cy="1500187"/>
          </a:xfrm>
        </p:spPr>
        <p:txBody>
          <a:bodyPr/>
          <a:lstStyle/>
          <a:p>
            <a:pPr algn="ctr"/>
            <a:r>
              <a:rPr lang="en-US" sz="4000" dirty="0"/>
              <a:t>(Big data analytics)</a:t>
            </a:r>
          </a:p>
        </p:txBody>
      </p:sp>
    </p:spTree>
    <p:extLst>
      <p:ext uri="{BB962C8B-B14F-4D97-AF65-F5344CB8AC3E}">
        <p14:creationId xmlns:p14="http://schemas.microsoft.com/office/powerpoint/2010/main" val="317377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(Fisher et. Al.)</a:t>
            </a:r>
          </a:p>
          <a:p>
            <a:r>
              <a:rPr lang="en-IN" dirty="0"/>
              <a:t>Big data means that the data is unable to be handled and processed by most current information system or methods </a:t>
            </a:r>
          </a:p>
          <a:p>
            <a:r>
              <a:rPr lang="en-IN" dirty="0"/>
              <a:t>Most of the traditional data mining methods or data analytics developed for a centralized data analysis process may not be able to be applied directly to big data.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87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Definition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(Laney et. Al.)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 well known definition of Big Data known as 3Vs</a:t>
            </a:r>
          </a:p>
          <a:p>
            <a:r>
              <a:rPr lang="en-IN" dirty="0"/>
              <a:t>Volume (Data is Huge)</a:t>
            </a:r>
          </a:p>
          <a:p>
            <a:r>
              <a:rPr lang="en-IN" dirty="0"/>
              <a:t>Velocity (Data is changing with time and coming with a velocity)</a:t>
            </a:r>
          </a:p>
          <a:p>
            <a:r>
              <a:rPr lang="en-IN" dirty="0"/>
              <a:t>Variety (Data is coming from multiple sources in multiple forms)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14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Definition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(Latest Enhanced Definition)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3Vs definition was incomplete so following dimensions to the data are added in definition:</a:t>
            </a:r>
          </a:p>
          <a:p>
            <a:r>
              <a:rPr lang="en-IN" dirty="0"/>
              <a:t>Veracity</a:t>
            </a:r>
          </a:p>
          <a:p>
            <a:r>
              <a:rPr lang="en-IN" dirty="0"/>
              <a:t>Validity</a:t>
            </a:r>
          </a:p>
          <a:p>
            <a:r>
              <a:rPr lang="en-IN" dirty="0"/>
              <a:t>Value</a:t>
            </a:r>
          </a:p>
          <a:p>
            <a:r>
              <a:rPr lang="en-IN" dirty="0"/>
              <a:t>Variability </a:t>
            </a:r>
          </a:p>
          <a:p>
            <a:r>
              <a:rPr lang="en-IN" dirty="0"/>
              <a:t>Venue </a:t>
            </a:r>
          </a:p>
          <a:p>
            <a:r>
              <a:rPr lang="en-IN" dirty="0"/>
              <a:t>Vocabulary and</a:t>
            </a:r>
          </a:p>
          <a:p>
            <a:r>
              <a:rPr lang="en-IN" dirty="0"/>
              <a:t>Vagueness</a:t>
            </a:r>
          </a:p>
          <a:p>
            <a:pPr marL="0" indent="0">
              <a:buNone/>
            </a:pPr>
            <a:r>
              <a:rPr lang="en-IN" dirty="0"/>
              <a:t>The data satisfying set of all these properties is known as Big Data.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63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5231"/>
            <a:ext cx="10515600" cy="1362076"/>
          </a:xfrm>
        </p:spPr>
        <p:txBody>
          <a:bodyPr/>
          <a:lstStyle/>
          <a:p>
            <a:r>
              <a:rPr lang="en-US" sz="4800" dirty="0"/>
              <a:t>Sources of Big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131363"/>
            <a:ext cx="10515600" cy="1500187"/>
          </a:xfrm>
        </p:spPr>
        <p:txBody>
          <a:bodyPr/>
          <a:lstStyle/>
          <a:p>
            <a:pPr algn="ctr"/>
            <a:r>
              <a:rPr lang="en-US" sz="4000" dirty="0"/>
              <a:t>(Big data analytics)</a:t>
            </a:r>
          </a:p>
        </p:txBody>
      </p:sp>
    </p:spTree>
    <p:extLst>
      <p:ext uri="{BB962C8B-B14F-4D97-AF65-F5344CB8AC3E}">
        <p14:creationId xmlns:p14="http://schemas.microsoft.com/office/powerpoint/2010/main" val="342820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991545" y="764705"/>
            <a:ext cx="8064895" cy="5361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4338" y="6096123"/>
            <a:ext cx="95074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https://www.google.de/search?q=evolution+of+business+intelligence&amp;newwindow=1&amp;tbm=isch&amp;tbo=u&amp;source=univ&amp;sa=X&amp;ei=gEGoU5KXBuTb4QSGsoH4BQ&amp;ved=0CDsQsAQ&amp;biw=1366&amp;bih=64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37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32656"/>
            <a:ext cx="8064896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710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ig-Data Analytics&amp;quot;&quot;/&gt;&lt;property id=&quot;20307&quot; value=&quot;257&quot;/&gt;&lt;/object&gt;&lt;object type=&quot;3&quot; unique_id=&quot;10004&quot;&gt;&lt;property id=&quot;20148&quot; value=&quot;5&quot;/&gt;&lt;property id=&quot;20300&quot; value=&quot;Slide 2 - &amp;quot;Big-data: 3 V’s&amp;quot;&quot;/&gt;&lt;property id=&quot;20307&quot; value=&quot;258&quot;/&gt;&lt;/object&gt;&lt;object type=&quot;3&quot; unique_id=&quot;10005&quot;&gt;&lt;property id=&quot;20148&quot; value=&quot;5&quot;/&gt;&lt;property id=&quot;20300&quot; value=&quot;Slide 3&quot;/&gt;&lt;property id=&quot;20307&quot; value=&quot;259&quot;/&gt;&lt;/object&gt;&lt;object type=&quot;3&quot; unique_id=&quot;10006&quot;&gt;&lt;property id=&quot;20148&quot; value=&quot;5&quot;/&gt;&lt;property id=&quot;20300&quot; value=&quot;Slide 4&quot;/&gt;&lt;property id=&quot;20307&quot; value=&quot;260&quot;/&gt;&lt;/object&gt;&lt;object type=&quot;3&quot; unique_id=&quot;10007&quot;&gt;&lt;property id=&quot;20148&quot; value=&quot;5&quot;/&gt;&lt;property id=&quot;20300&quot; value=&quot;Slide 5&quot;/&gt;&lt;property id=&quot;20307&quot; value=&quot;261&quot;/&gt;&lt;/object&gt;&lt;object type=&quot;3&quot; unique_id=&quot;10008&quot;&gt;&lt;property id=&quot;20148&quot; value=&quot;5&quot;/&gt;&lt;property id=&quot;20300&quot; value=&quot;Slide 6&quot;/&gt;&lt;property id=&quot;20307&quot; value=&quot;262&quot;/&gt;&lt;/object&gt;&lt;object type=&quot;3&quot; unique_id=&quot;10009&quot;&gt;&lt;property id=&quot;20148&quot; value=&quot;5&quot;/&gt;&lt;property id=&quot;20300&quot; value=&quot;Slide 7 - &amp;quot;The Evolution of Business Intelligence&amp;quot;&quot;/&gt;&lt;property id=&quot;20307&quot; value=&quot;263&quot;/&gt;&lt;/object&gt;&lt;object type=&quot;3&quot; unique_id=&quot;10010&quot;&gt;&lt;property id=&quot;20148&quot; value=&quot;5&quot;/&gt;&lt;property id=&quot;20300&quot; value=&quot;Slide 8&quot;/&gt;&lt;property id=&quot;20307&quot; value=&quot;264&quot;/&gt;&lt;/object&gt;&lt;object type=&quot;3&quot; unique_id=&quot;10011&quot;&gt;&lt;property id=&quot;20148&quot; value=&quot;5&quot;/&gt;&lt;property id=&quot;20300&quot; value=&quot;Slide 9 - &amp;quot;Big data in design and engineering&amp;quot;&quot;/&gt;&lt;property id=&quot;20307&quot; value=&quot;265&quot;/&gt;&lt;/object&gt;&lt;object type=&quot;3&quot; unique_id=&quot;10012&quot;&gt;&lt;property id=&quot;20148&quot; value=&quot;5&quot;/&gt;&lt;property id=&quot;20300&quot; value=&quot;Slide 10 - &amp;quot;Reasons for the importance of Big Data &amp;quot;&quot;/&gt;&lt;property id=&quot;20307&quot; value=&quot;266&quot;/&gt;&lt;/object&gt;&lt;object type=&quot;3&quot; unique_id=&quot;10013&quot;&gt;&lt;property id=&quot;20148&quot; value=&quot;5&quot;/&gt;&lt;property id=&quot;20300&quot; value=&quot;Slide 11 - &amp;quot;Cloud and big data&amp;quot;&quot;/&gt;&lt;property id=&quot;20307&quot; value=&quot;267&quot;/&gt;&lt;/object&gt;&lt;object type=&quot;3&quot; unique_id=&quot;10014&quot;&gt;&lt;property id=&quot;20148&quot; value=&quot;5&quot;/&gt;&lt;property id=&quot;20300&quot; value=&quot;Slide 12 - &amp;quot;Big data in Ecommerce&amp;quot;&quot;/&gt;&lt;property id=&quot;20307&quot; value=&quot;268&quot;/&gt;&lt;/object&gt;&lt;object type=&quot;3&quot; unique_id=&quot;10015&quot;&gt;&lt;property id=&quot;20148&quot; value=&quot;5&quot;/&gt;&lt;property id=&quot;20300&quot; value=&quot;Slide 13&quot;/&gt;&lt;property id=&quot;20307&quot; value=&quot;270&quot;/&gt;&lt;/object&gt;&lt;object type=&quot;3&quot; unique_id=&quot;10016&quot;&gt;&lt;property id=&quot;20148&quot; value=&quot;5&quot;/&gt;&lt;property id=&quot;20300&quot; value=&quot;Slide 14 - &amp;quot;Functionality of 21 HPC-ABDS Layers&amp;quot;&quot;/&gt;&lt;property id=&quot;20307&quot; value=&quot;271&quot;/&gt;&lt;/object&gt;&lt;object type=&quot;3&quot; unique_id=&quot;10017&quot;&gt;&lt;property id=&quot;20148&quot; value=&quot;5&quot;/&gt;&lt;property id=&quot;20300&quot; value=&quot;Slide 15&quot;/&gt;&lt;property id=&quot;20307&quot; value=&quot;272&quot;/&gt;&lt;/object&gt;&lt;object type=&quot;3&quot; unique_id=&quot;10018&quot;&gt;&lt;property id=&quot;20148&quot; value=&quot;5&quot;/&gt;&lt;property id=&quot;20300&quot; value=&quot;Slide 16 - &amp;quot;Software for a Big Data Initiative&amp;quot;&quot;/&gt;&lt;property id=&quot;20307&quot; value=&quot;273&quot;/&gt;&lt;/object&gt;&lt;object type=&quot;3&quot; unique_id=&quot;10019&quot;&gt;&lt;property id=&quot;20148&quot; value=&quot;5&quot;/&gt;&lt;property id=&quot;20300&quot; value=&quot;Slide 18 - &amp;quot;SIX Forms of MapReduce&amp;quot;&quot;/&gt;&lt;property id=&quot;20307&quot; value=&quot;274&quot;/&gt;&lt;/object&gt;&lt;object type=&quot;3&quot; unique_id=&quot;10229&quot;&gt;&lt;property id=&quot;20148&quot; value=&quot;5&quot;/&gt;&lt;property id=&quot;20300&quot; value=&quot;Slide 17 - &amp;quot;Software for a Big Data Initiative (Cont…)&amp;quot;&quot;/&gt;&lt;property id=&quot;20307&quot; value=&quot;275&quot;/&gt;&lt;/object&gt;&lt;/object&gt;&lt;object type=&quot;8&quot; unique_id=&quot;10038&quot;&gt;&lt;/object&gt;&lt;/object&gt;&lt;/database&gt;"/>
  <p:tag name="SECTOMILLISECCONVERTED" val="1"/>
  <p:tag name="ISPRING_ULTRA_SCORM_COURSE_ID" val="728F817B-CC33-4930-A5F7-DCCE3A1158EB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G8CZ0Z7BdOSwAEAANoDAAAPAAAAbm9uZS9wbGF5ZXIueG1spZJPb9QwEMXPW6nfIfK99m4Rolo59ICUE0WVFhC3lTeZJqaOHTwTsvvtmfzZpFuQQOKQaPIy72fPs/X9sXbJT4hog0/FRq5FAj4PhfVlKr58zm7uxP376yvdOHOCmNgiFT54EEkBmEfbEPseDVWpeCFIhoqEXx63R7SpqIiarVJd18nujQyxVLfr9UZ9e/i4yyuozY31SMbnzF32ciuSJtoQLZ1S8W4trq9WA/ICZ5F7fInBtf3KKPNQqyYCgieIatz2bN3S38381MErOjWAgkdfDbMfTP78EIrWAfbaSo9tOyDqCYO20rS1mzufYMxTMTbsa0A0JaB0vhRq9Ko/mPWTM1hNHLzA9tymPTiLFYsjfejeL+r+bBmyVxNHXYJ0PUwwnGLWOpeBoTZCIZIIP1rLVdZjv85HsN6IcTnP3Xt8tl5il7PGVWZyCvH0gR18JFOUco5ejtHLwdTbh+ITF49TnLsFMgezhKArqt3bf86j7/6fOAp4Mq0jcV7B+gKOmeW/BDWPQsAz9pqkxsl+tTOVd9ce6hdX40Iadzdl8R1FQiaWwNewMGTUos8w9Zqm1fg5JTTHotXv91JPRC5/AVBLAQIAABQAAgAIAG8CZ0Z7BdOSwAEAANoDAAAPAAAAAAAAAAEAAAAAAAAAAABub25lL3BsYXllci54bWxQSwUGAAAAAAEAAQA9AAAA7QEAAAAA"/>
  <p:tag name="ISPRING_PRESENTATION_TITLE" val="8592259"/>
  <p:tag name="ISPRING_RESOURCE_PATHS_HASH_PRESENTER" val="bab38de59863a929664181406596d4fafa1fa39"/>
</p:tagLst>
</file>

<file path=ppt/theme/theme1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runcatedFinal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304</Words>
  <Application>Microsoft Office PowerPoint</Application>
  <PresentationFormat>Widescreen</PresentationFormat>
  <Paragraphs>62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comp122</vt:lpstr>
      <vt:lpstr>TruncatedFinalSlide</vt:lpstr>
      <vt:lpstr>Big Data Analytics</vt:lpstr>
      <vt:lpstr>OUTLINE</vt:lpstr>
      <vt:lpstr>INTRODUCTION</vt:lpstr>
      <vt:lpstr>Big Data Definition</vt:lpstr>
      <vt:lpstr>Big Data Definition (Cont…)</vt:lpstr>
      <vt:lpstr>Big Data Definition (Cont…)</vt:lpstr>
      <vt:lpstr>Sources of Big Data</vt:lpstr>
      <vt:lpstr>PowerPoint Presentation</vt:lpstr>
      <vt:lpstr>PowerPoint Presentation</vt:lpstr>
      <vt:lpstr>Application domains of Big Data</vt:lpstr>
      <vt:lpstr>PowerPoint Presentation</vt:lpstr>
      <vt:lpstr>Big Data in Business Intelligence</vt:lpstr>
      <vt:lpstr>Interesting, right?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8592259</dc:title>
  <dc:creator>Vikas Kumar Tyagi</dc:creator>
  <cp:lastModifiedBy>CrystalGraphics, Inc.</cp:lastModifiedBy>
  <cp:revision>44</cp:revision>
  <dcterms:created xsi:type="dcterms:W3CDTF">2016-05-09T07:40:33Z</dcterms:created>
  <dcterms:modified xsi:type="dcterms:W3CDTF">2019-09-16T22:26:08Z</dcterms:modified>
</cp:coreProperties>
</file>